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charts/chart3.xml" ContentType="application/vnd.openxmlformats-officedocument.drawingml.chart+xml"/>
  <Override PartName="/ppt/charts/chart4.xml" ContentType="application/vnd.openxmlformats-officedocument.drawingml.chart+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notesSlides/notesSlide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charts/chart7.xml" ContentType="application/vnd.openxmlformats-officedocument.drawingml.chart+xml"/>
  <Override PartName="/ppt/charts/chart8.xml" ContentType="application/vnd.openxmlformats-officedocument.drawingml.chart+xml"/>
  <Override PartName="/ppt/notesSlides/notesSlide6.xml" ContentType="application/vnd.openxmlformats-officedocument.presentationml.notesSlide+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notesSlides/notesSlide7.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charts/chart12.xml" ContentType="application/vnd.openxmlformats-officedocument.drawingml.chart+xml"/>
  <Override PartName="/ppt/charts/chart13.xml" ContentType="application/vnd.openxmlformats-officedocument.drawingml.chart+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notesSlides/notesSlide8.xml" ContentType="application/vnd.openxmlformats-officedocument.presentationml.notesSlide+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charts/chart14.xml" ContentType="application/vnd.openxmlformats-officedocument.drawingml.chart+xml"/>
  <Override PartName="/ppt/charts/chart15.xml" ContentType="application/vnd.openxmlformats-officedocument.drawingml.chart+xml"/>
  <Override PartName="/ppt/notesSlides/notesSlide9.xml" ContentType="application/vnd.openxmlformats-officedocument.presentationml.notesSlide+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notesSlides/notesSlide10.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charts/chart18.xml" ContentType="application/vnd.openxmlformats-officedocument.drawingml.chart+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charts/chart19.xml" ContentType="application/vnd.openxmlformats-officedocument.drawingml.chart+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notesSlides/notesSlide11.xml" ContentType="application/vnd.openxmlformats-officedocument.presentationml.notesSlide+xml"/>
  <Override PartName="/ppt/charts/chart20.xml" ContentType="application/vnd.openxmlformats-officedocument.drawingml.chart+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notesSlides/notesSlide12.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notesSlides/notesSlide13.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notesSlides/notesSlide14.xml" ContentType="application/vnd.openxmlformats-officedocument.presentationml.notesSlide+xml"/>
  <Override PartName="/ppt/tags/tag1048.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049.xml" ContentType="application/vnd.openxmlformats-officedocument.presentationml.tags+xml"/>
  <Override PartName="/ppt/notesSlides/notesSlide17.xml" ContentType="application/vnd.openxmlformats-officedocument.presentationml.notesSlide+xml"/>
  <Override PartName="/ppt/tags/tag1050.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bookmarkIdSeed="9">
  <p:sldMasterIdLst>
    <p:sldMasterId id="2147483660" r:id="rId1"/>
    <p:sldMasterId id="2147483676" r:id="rId2"/>
  </p:sldMasterIdLst>
  <p:notesMasterIdLst>
    <p:notesMasterId r:id="rId92"/>
  </p:notesMasterIdLst>
  <p:handoutMasterIdLst>
    <p:handoutMasterId r:id="rId93"/>
  </p:handoutMasterIdLst>
  <p:sldIdLst>
    <p:sldId id="568" r:id="rId3"/>
    <p:sldId id="2147470413" r:id="rId4"/>
    <p:sldId id="2147470414" r:id="rId5"/>
    <p:sldId id="381" r:id="rId6"/>
    <p:sldId id="653" r:id="rId7"/>
    <p:sldId id="2147470420" r:id="rId8"/>
    <p:sldId id="636" r:id="rId9"/>
    <p:sldId id="2147470422" r:id="rId10"/>
    <p:sldId id="2147470423" r:id="rId11"/>
    <p:sldId id="654" r:id="rId12"/>
    <p:sldId id="655" r:id="rId13"/>
    <p:sldId id="656" r:id="rId14"/>
    <p:sldId id="657" r:id="rId15"/>
    <p:sldId id="382" r:id="rId16"/>
    <p:sldId id="595" r:id="rId17"/>
    <p:sldId id="2147472428" r:id="rId18"/>
    <p:sldId id="613" r:id="rId19"/>
    <p:sldId id="2147472405" r:id="rId20"/>
    <p:sldId id="2147472409" r:id="rId21"/>
    <p:sldId id="2147472410" r:id="rId22"/>
    <p:sldId id="2147472411" r:id="rId23"/>
    <p:sldId id="2147472412" r:id="rId24"/>
    <p:sldId id="2147472413" r:id="rId25"/>
    <p:sldId id="611" r:id="rId26"/>
    <p:sldId id="607" r:id="rId27"/>
    <p:sldId id="540" r:id="rId28"/>
    <p:sldId id="541" r:id="rId29"/>
    <p:sldId id="2147472430" r:id="rId30"/>
    <p:sldId id="2147470410" r:id="rId31"/>
    <p:sldId id="692" r:id="rId32"/>
    <p:sldId id="542" r:id="rId33"/>
    <p:sldId id="2147470337" r:id="rId34"/>
    <p:sldId id="529" r:id="rId35"/>
    <p:sldId id="647" r:id="rId36"/>
    <p:sldId id="648" r:id="rId37"/>
    <p:sldId id="649" r:id="rId38"/>
    <p:sldId id="531" r:id="rId39"/>
    <p:sldId id="532" r:id="rId40"/>
    <p:sldId id="650" r:id="rId41"/>
    <p:sldId id="2147472420" r:id="rId42"/>
    <p:sldId id="651" r:id="rId43"/>
    <p:sldId id="533" r:id="rId44"/>
    <p:sldId id="534" r:id="rId45"/>
    <p:sldId id="535" r:id="rId46"/>
    <p:sldId id="2147472431" r:id="rId47"/>
    <p:sldId id="2147472435" r:id="rId48"/>
    <p:sldId id="633" r:id="rId49"/>
    <p:sldId id="2147470417" r:id="rId50"/>
    <p:sldId id="2147470418" r:id="rId51"/>
    <p:sldId id="537" r:id="rId52"/>
    <p:sldId id="538" r:id="rId53"/>
    <p:sldId id="2147472433" r:id="rId54"/>
    <p:sldId id="619" r:id="rId55"/>
    <p:sldId id="550" r:id="rId56"/>
    <p:sldId id="2147470419" r:id="rId57"/>
    <p:sldId id="551" r:id="rId58"/>
    <p:sldId id="640" r:id="rId59"/>
    <p:sldId id="2147470412" r:id="rId60"/>
    <p:sldId id="2147470411" r:id="rId61"/>
    <p:sldId id="2147470314" r:id="rId62"/>
    <p:sldId id="652" r:id="rId63"/>
    <p:sldId id="552" r:id="rId64"/>
    <p:sldId id="620" r:id="rId65"/>
    <p:sldId id="557" r:id="rId66"/>
    <p:sldId id="451" r:id="rId67"/>
    <p:sldId id="558" r:id="rId68"/>
    <p:sldId id="559" r:id="rId69"/>
    <p:sldId id="621" r:id="rId70"/>
    <p:sldId id="560" r:id="rId71"/>
    <p:sldId id="2147470415" r:id="rId72"/>
    <p:sldId id="2147472423" r:id="rId73"/>
    <p:sldId id="2147472424" r:id="rId74"/>
    <p:sldId id="2147472425" r:id="rId75"/>
    <p:sldId id="2147472426" r:id="rId76"/>
    <p:sldId id="2147472427" r:id="rId77"/>
    <p:sldId id="458" r:id="rId78"/>
    <p:sldId id="614" r:id="rId79"/>
    <p:sldId id="582" r:id="rId80"/>
    <p:sldId id="601" r:id="rId81"/>
    <p:sldId id="547" r:id="rId82"/>
    <p:sldId id="564" r:id="rId83"/>
    <p:sldId id="644" r:id="rId84"/>
    <p:sldId id="615" r:id="rId85"/>
    <p:sldId id="616" r:id="rId86"/>
    <p:sldId id="521" r:id="rId87"/>
    <p:sldId id="554" r:id="rId88"/>
    <p:sldId id="617" r:id="rId89"/>
    <p:sldId id="638" r:id="rId90"/>
    <p:sldId id="556" r:id="rId91"/>
  </p:sldIdLst>
  <p:sldSz cx="9906000" cy="6858000" type="A4"/>
  <p:notesSz cx="6807200" cy="9939338"/>
  <p:custDataLst>
    <p:tags r:id="rId94"/>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201" userDrawn="1">
          <p15:clr>
            <a:srgbClr val="A4A3A4"/>
          </p15:clr>
        </p15:guide>
        <p15:guide id="7" pos="6114" userDrawn="1">
          <p15:clr>
            <a:srgbClr val="A4A3A4"/>
          </p15:clr>
        </p15:guide>
        <p15:guide id="8" orient="horz" pos="1979" userDrawn="1">
          <p15:clr>
            <a:srgbClr val="A4A3A4"/>
          </p15:clr>
        </p15:guide>
        <p15:guide id="10" pos="1669" userDrawn="1">
          <p15:clr>
            <a:srgbClr val="A4A3A4"/>
          </p15:clr>
        </p15:guide>
        <p15:guide id="11" pos="126" userDrawn="1">
          <p15:clr>
            <a:srgbClr val="A4A3A4"/>
          </p15:clr>
        </p15:guide>
        <p15:guide id="13" orient="horz" pos="709" userDrawn="1">
          <p15:clr>
            <a:srgbClr val="A4A3A4"/>
          </p15:clr>
        </p15:guide>
        <p15:guide id="14" orient="horz" pos="4110">
          <p15:clr>
            <a:srgbClr val="A4A3A4"/>
          </p15:clr>
        </p15:guide>
        <p15:guide id="15" orient="horz" pos="2387">
          <p15:clr>
            <a:srgbClr val="A4A3A4"/>
          </p15:clr>
        </p15:guide>
        <p15:guide id="16" pos="3120">
          <p15:clr>
            <a:srgbClr val="A4A3A4"/>
          </p15:clr>
        </p15:guide>
        <p15:guide id="17" pos="5524">
          <p15:clr>
            <a:srgbClr val="A4A3A4"/>
          </p15:clr>
        </p15:guide>
        <p15:guide id="18" pos="716">
          <p15:clr>
            <a:srgbClr val="A4A3A4"/>
          </p15:clr>
        </p15:guide>
        <p15:guide id="19"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8E8"/>
    <a:srgbClr val="E1FFE1"/>
    <a:srgbClr val="CCFFCC"/>
    <a:srgbClr val="FFFFCC"/>
    <a:srgbClr val="F3F3F3"/>
    <a:srgbClr val="FFEFCF"/>
    <a:srgbClr val="ECE5F4"/>
    <a:srgbClr val="D2E0E6"/>
    <a:srgbClr val="C0E6F4"/>
    <a:srgbClr val="80CC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2" autoAdjust="0"/>
    <p:restoredTop sz="94499" autoAdjust="0"/>
  </p:normalViewPr>
  <p:slideViewPr>
    <p:cSldViewPr>
      <p:cViewPr varScale="1">
        <p:scale>
          <a:sx n="95" d="100"/>
          <a:sy n="95" d="100"/>
        </p:scale>
        <p:origin x="1848" y="306"/>
      </p:cViewPr>
      <p:guideLst>
        <p:guide orient="horz" pos="4201"/>
        <p:guide pos="6114"/>
        <p:guide orient="horz" pos="1979"/>
        <p:guide pos="1669"/>
        <p:guide pos="126"/>
        <p:guide orient="horz" pos="709"/>
        <p:guide orient="horz" pos="4110"/>
        <p:guide orient="horz" pos="2387"/>
        <p:guide pos="3120"/>
        <p:guide pos="5524"/>
        <p:guide pos="716"/>
        <p:guide orient="horz" pos="2160"/>
      </p:guideLst>
    </p:cSldViewPr>
  </p:slideViewPr>
  <p:outlineViewPr>
    <p:cViewPr>
      <p:scale>
        <a:sx n="33" d="100"/>
        <a:sy n="33" d="100"/>
      </p:scale>
      <p:origin x="0" y="-552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85" d="100"/>
          <a:sy n="85" d="100"/>
        </p:scale>
        <p:origin x="4208" y="6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presProps" Target="pres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ags" Target="tags/tag1.xml"/><Relationship Id="rId99"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handoutMaster" Target="handoutMasters/handoutMaster1.xml"/><Relationship Id="rId9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Binary_Worksheet15.xlsb"/></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Binary_Worksheet16.xlsb"/></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Binary_Worksheet18.xlsb"/></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Binary_Worksheet19.xlsb"/></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Binary_Worksheet20.xlsb"/></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Binary_Worksheet21.xlsb"/></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Binary_Worksheet22.xlsb"/></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904109589041097E-2"/>
          <c:y val="0.15653621981681931"/>
          <c:w val="0.93219178082191778"/>
          <c:h val="0.73605328892589506"/>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val>
            <c:numRef>
              <c:f>Sheet1!$A$1:$AC$1</c:f>
              <c:numCache>
                <c:formatCode>General</c:formatCode>
                <c:ptCount val="29"/>
                <c:pt idx="0">
                  <c:v>39.186945592246147</c:v>
                </c:pt>
                <c:pt idx="1">
                  <c:v>38.786452527747407</c:v>
                </c:pt>
                <c:pt idx="2">
                  <c:v>38.423731286593537</c:v>
                </c:pt>
                <c:pt idx="3">
                  <c:v>38.036877166651713</c:v>
                </c:pt>
                <c:pt idx="4">
                  <c:v>37.639960652821387</c:v>
                </c:pt>
                <c:pt idx="5">
                  <c:v>37.247059443871443</c:v>
                </c:pt>
                <c:pt idx="6">
                  <c:v>36.907988768859475</c:v>
                </c:pt>
                <c:pt idx="7">
                  <c:v>36.582978520252013</c:v>
                </c:pt>
                <c:pt idx="8">
                  <c:v>36.278117042448564</c:v>
                </c:pt>
                <c:pt idx="9">
                  <c:v>35.982108243695315</c:v>
                </c:pt>
                <c:pt idx="10">
                  <c:v>35.60647984876028</c:v>
                </c:pt>
                <c:pt idx="11">
                  <c:v>35.235668895870283</c:v>
                </c:pt>
                <c:pt idx="12">
                  <c:v>34.849519237548201</c:v>
                </c:pt>
                <c:pt idx="13">
                  <c:v>34.449097487198209</c:v>
                </c:pt>
                <c:pt idx="14">
                  <c:v>34.054994582581209</c:v>
                </c:pt>
                <c:pt idx="15">
                  <c:v>33.542164643571063</c:v>
                </c:pt>
                <c:pt idx="16">
                  <c:v>32.932120408539156</c:v>
                </c:pt>
                <c:pt idx="17">
                  <c:v>32.335909276324394</c:v>
                </c:pt>
                <c:pt idx="18">
                  <c:v>31.786152133260988</c:v>
                </c:pt>
                <c:pt idx="19">
                  <c:v>31.273395587109821</c:v>
                </c:pt>
                <c:pt idx="20">
                  <c:v>30.682297176805573</c:v>
                </c:pt>
                <c:pt idx="21">
                  <c:v>30.013648868555045</c:v>
                </c:pt>
                <c:pt idx="22">
                  <c:v>29.331009980810798</c:v>
                </c:pt>
                <c:pt idx="23">
                  <c:v>28.607548085558754</c:v>
                </c:pt>
                <c:pt idx="24">
                  <c:v>27.868067490731548</c:v>
                </c:pt>
                <c:pt idx="25">
                  <c:v>27.138861069359514</c:v>
                </c:pt>
                <c:pt idx="26">
                  <c:v>23.832029770141638</c:v>
                </c:pt>
                <c:pt idx="27">
                  <c:v>21.167582094233776</c:v>
                </c:pt>
                <c:pt idx="28">
                  <c:v>19.622449716420515</c:v>
                </c:pt>
              </c:numCache>
            </c:numRef>
          </c:val>
          <c:extLst>
            <c:ext xmlns:c16="http://schemas.microsoft.com/office/drawing/2014/chart" uri="{C3380CC4-5D6E-409C-BE32-E72D297353CC}">
              <c16:uniqueId val="{00000000-BBE6-4446-9117-7A4B4FD2D0FE}"/>
            </c:ext>
          </c:extLst>
        </c:ser>
        <c:ser>
          <c:idx val="1"/>
          <c:order val="1"/>
          <c:spPr>
            <a:solidFill>
              <a:srgbClr val="80CCE8"/>
            </a:solidFill>
            <a:ln w="9525" cmpd="sng" algn="ctr">
              <a:solidFill>
                <a:srgbClr val="808080"/>
              </a:solidFill>
              <a:prstDash val="solid"/>
            </a:ln>
          </c:spPr>
          <c:invertIfNegative val="0"/>
          <c:val>
            <c:numRef>
              <c:f>Sheet1!$A$2:$AC$2</c:f>
              <c:numCache>
                <c:formatCode>General</c:formatCode>
                <c:ptCount val="29"/>
                <c:pt idx="0">
                  <c:v>57.824566953179527</c:v>
                </c:pt>
                <c:pt idx="1">
                  <c:v>58.192645692177038</c:v>
                </c:pt>
                <c:pt idx="2">
                  <c:v>58.517001223628995</c:v>
                </c:pt>
                <c:pt idx="3">
                  <c:v>58.863600086083338</c:v>
                </c:pt>
                <c:pt idx="4">
                  <c:v>59.220596027609609</c:v>
                </c:pt>
                <c:pt idx="5">
                  <c:v>59.574952209094477</c:v>
                </c:pt>
                <c:pt idx="6">
                  <c:v>59.875400666476096</c:v>
                </c:pt>
                <c:pt idx="7">
                  <c:v>60.165534773995091</c:v>
                </c:pt>
                <c:pt idx="8">
                  <c:v>60.438336859913989</c:v>
                </c:pt>
                <c:pt idx="9">
                  <c:v>60.704583656701196</c:v>
                </c:pt>
                <c:pt idx="10">
                  <c:v>61.052160317219339</c:v>
                </c:pt>
                <c:pt idx="11">
                  <c:v>61.385081923979691</c:v>
                </c:pt>
                <c:pt idx="12">
                  <c:v>61.718661035050857</c:v>
                </c:pt>
                <c:pt idx="13">
                  <c:v>62.04107972684286</c:v>
                </c:pt>
                <c:pt idx="14">
                  <c:v>62.321628245861675</c:v>
                </c:pt>
                <c:pt idx="15">
                  <c:v>62.687593011732076</c:v>
                </c:pt>
                <c:pt idx="16">
                  <c:v>63.130068482510538</c:v>
                </c:pt>
                <c:pt idx="17">
                  <c:v>63.545935320284656</c:v>
                </c:pt>
                <c:pt idx="18">
                  <c:v>63.899758760508973</c:v>
                </c:pt>
                <c:pt idx="19">
                  <c:v>64.207177668622649</c:v>
                </c:pt>
                <c:pt idx="20">
                  <c:v>64.59202851245503</c:v>
                </c:pt>
                <c:pt idx="21">
                  <c:v>65.10562068665206</c:v>
                </c:pt>
                <c:pt idx="22">
                  <c:v>65.627674836194487</c:v>
                </c:pt>
                <c:pt idx="23">
                  <c:v>66.130280353328018</c:v>
                </c:pt>
                <c:pt idx="24">
                  <c:v>66.639998398876685</c:v>
                </c:pt>
                <c:pt idx="25">
                  <c:v>67.137132708627462</c:v>
                </c:pt>
                <c:pt idx="26">
                  <c:v>69.331747480281408</c:v>
                </c:pt>
                <c:pt idx="27">
                  <c:v>70.02841165502997</c:v>
                </c:pt>
                <c:pt idx="28">
                  <c:v>69.223952808114106</c:v>
                </c:pt>
              </c:numCache>
            </c:numRef>
          </c:val>
          <c:extLst>
            <c:ext xmlns:c16="http://schemas.microsoft.com/office/drawing/2014/chart" uri="{C3380CC4-5D6E-409C-BE32-E72D297353CC}">
              <c16:uniqueId val="{00000001-BBE6-4446-9117-7A4B4FD2D0FE}"/>
            </c:ext>
          </c:extLst>
        </c:ser>
        <c:ser>
          <c:idx val="2"/>
          <c:order val="2"/>
          <c:spPr>
            <a:solidFill>
              <a:srgbClr val="C0E6F4"/>
            </a:solidFill>
            <a:ln w="9525" cmpd="sng" algn="ctr">
              <a:solidFill>
                <a:srgbClr val="808080"/>
              </a:solidFill>
              <a:prstDash val="solid"/>
            </a:ln>
          </c:spPr>
          <c:invertIfNegative val="0"/>
          <c:dLbls>
            <c:dLbl>
              <c:idx val="0"/>
              <c:layout>
                <c:manualLayout>
                  <c:x val="0"/>
                  <c:y val="-5.9950041631973358E-2"/>
                </c:manualLayout>
              </c:layout>
              <c:numFmt formatCode="#,##0.0;&quot;-&quot;#,##0.0" sourceLinked="0"/>
              <c:spPr>
                <a:noFill/>
                <a:ln>
                  <a:noFill/>
                </a:ln>
              </c:spPr>
              <c:txPr>
                <a:bodyPr wrap="none"/>
                <a:lstStyle/>
                <a:p>
                  <a:pPr>
                    <a:defRPr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BE6-4446-9117-7A4B4FD2D0FE}"/>
                </c:ext>
              </c:extLst>
            </c:dLbl>
            <c:dLbl>
              <c:idx val="1"/>
              <c:layout>
                <c:manualLayout>
                  <c:x val="0"/>
                  <c:y val="-5.9950041631973358E-2"/>
                </c:manualLayout>
              </c:layout>
              <c:numFmt formatCode="#,##0.0;&quot;-&quot;#,##0.0" sourceLinked="0"/>
              <c:spPr>
                <a:noFill/>
                <a:ln>
                  <a:noFill/>
                </a:ln>
              </c:spPr>
              <c:txPr>
                <a:bodyPr wrap="none"/>
                <a:lstStyle/>
                <a:p>
                  <a:pPr>
                    <a:defRPr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BE6-4446-9117-7A4B4FD2D0FE}"/>
                </c:ext>
              </c:extLst>
            </c:dLbl>
            <c:dLbl>
              <c:idx val="2"/>
              <c:layout>
                <c:manualLayout>
                  <c:x val="0"/>
                  <c:y val="-5.9950041631973358E-2"/>
                </c:manualLayout>
              </c:layout>
              <c:numFmt formatCode="#,##0.0;&quot;-&quot;#,##0.0" sourceLinked="0"/>
              <c:spPr>
                <a:noFill/>
                <a:ln>
                  <a:noFill/>
                </a:ln>
              </c:spPr>
              <c:txPr>
                <a:bodyPr wrap="none"/>
                <a:lstStyle/>
                <a:p>
                  <a:pPr>
                    <a:defRPr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BE6-4446-9117-7A4B4FD2D0FE}"/>
                </c:ext>
              </c:extLst>
            </c:dLbl>
            <c:dLbl>
              <c:idx val="3"/>
              <c:layout>
                <c:manualLayout>
                  <c:x val="0"/>
                  <c:y val="-6.0782681099084093E-2"/>
                </c:manualLayout>
              </c:layout>
              <c:numFmt formatCode="#,##0.0;&quot;-&quot;#,##0.0" sourceLinked="0"/>
              <c:spPr>
                <a:noFill/>
                <a:ln>
                  <a:noFill/>
                </a:ln>
              </c:spPr>
              <c:txPr>
                <a:bodyPr wrap="none"/>
                <a:lstStyle/>
                <a:p>
                  <a:pPr>
                    <a:defRPr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BE6-4446-9117-7A4B4FD2D0FE}"/>
                </c:ext>
              </c:extLst>
            </c:dLbl>
            <c:dLbl>
              <c:idx val="4"/>
              <c:layout>
                <c:manualLayout>
                  <c:x val="0"/>
                  <c:y val="-6.0782681099084093E-2"/>
                </c:manualLayout>
              </c:layout>
              <c:numFmt formatCode="#,##0.0;&quot;-&quot;#,##0.0" sourceLinked="0"/>
              <c:spPr>
                <a:noFill/>
                <a:ln>
                  <a:noFill/>
                </a:ln>
              </c:spPr>
              <c:txPr>
                <a:bodyPr wrap="none"/>
                <a:lstStyle/>
                <a:p>
                  <a:pPr>
                    <a:defRPr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BE6-4446-9117-7A4B4FD2D0FE}"/>
                </c:ext>
              </c:extLst>
            </c:dLbl>
            <c:dLbl>
              <c:idx val="5"/>
              <c:layout>
                <c:manualLayout>
                  <c:x val="0"/>
                  <c:y val="-6.0782681099084093E-2"/>
                </c:manualLayout>
              </c:layout>
              <c:numFmt formatCode="#,##0.0;&quot;-&quot;#,##0.0" sourceLinked="0"/>
              <c:spPr>
                <a:noFill/>
                <a:ln>
                  <a:noFill/>
                </a:ln>
              </c:spPr>
              <c:txPr>
                <a:bodyPr wrap="none"/>
                <a:lstStyle/>
                <a:p>
                  <a:pPr>
                    <a:defRPr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BE6-4446-9117-7A4B4FD2D0FE}"/>
                </c:ext>
              </c:extLst>
            </c:dLbl>
            <c:dLbl>
              <c:idx val="6"/>
              <c:layout>
                <c:manualLayout>
                  <c:x val="0"/>
                  <c:y val="-6.0782681099084093E-2"/>
                </c:manualLayout>
              </c:layout>
              <c:numFmt formatCode="#,##0.0;&quot;-&quot;#,##0.0" sourceLinked="0"/>
              <c:spPr>
                <a:noFill/>
                <a:ln>
                  <a:noFill/>
                </a:ln>
              </c:spPr>
              <c:txPr>
                <a:bodyPr wrap="none"/>
                <a:lstStyle/>
                <a:p>
                  <a:pPr>
                    <a:defRPr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BE6-4446-9117-7A4B4FD2D0FE}"/>
                </c:ext>
              </c:extLst>
            </c:dLbl>
            <c:dLbl>
              <c:idx val="7"/>
              <c:layout>
                <c:manualLayout>
                  <c:x val="0"/>
                  <c:y val="-6.0782681099084093E-2"/>
                </c:manualLayout>
              </c:layout>
              <c:numFmt formatCode="#,##0.0;&quot;-&quot;#,##0.0" sourceLinked="0"/>
              <c:spPr>
                <a:noFill/>
                <a:ln>
                  <a:noFill/>
                </a:ln>
              </c:spPr>
              <c:txPr>
                <a:bodyPr wrap="none"/>
                <a:lstStyle/>
                <a:p>
                  <a:pPr>
                    <a:defRPr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BBE6-4446-9117-7A4B4FD2D0FE}"/>
                </c:ext>
              </c:extLst>
            </c:dLbl>
            <c:dLbl>
              <c:idx val="8"/>
              <c:layout>
                <c:manualLayout>
                  <c:x val="0"/>
                  <c:y val="-6.0782681099084093E-2"/>
                </c:manualLayout>
              </c:layout>
              <c:numFmt formatCode="#,##0.0;&quot;-&quot;#,##0.0" sourceLinked="0"/>
              <c:spPr>
                <a:noFill/>
                <a:ln>
                  <a:noFill/>
                </a:ln>
              </c:spPr>
              <c:txPr>
                <a:bodyPr wrap="none"/>
                <a:lstStyle/>
                <a:p>
                  <a:pPr>
                    <a:defRPr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BBE6-4446-9117-7A4B4FD2D0FE}"/>
                </c:ext>
              </c:extLst>
            </c:dLbl>
            <c:dLbl>
              <c:idx val="9"/>
              <c:layout>
                <c:manualLayout>
                  <c:x val="0"/>
                  <c:y val="-6.0782681099084093E-2"/>
                </c:manualLayout>
              </c:layout>
              <c:numFmt formatCode="#,##0.0;&quot;-&quot;#,##0.0" sourceLinked="0"/>
              <c:spPr>
                <a:noFill/>
                <a:ln>
                  <a:noFill/>
                </a:ln>
              </c:spPr>
              <c:txPr>
                <a:bodyPr wrap="none"/>
                <a:lstStyle/>
                <a:p>
                  <a:pPr>
                    <a:defRPr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BBE6-4446-9117-7A4B4FD2D0FE}"/>
                </c:ext>
              </c:extLst>
            </c:dLbl>
            <c:dLbl>
              <c:idx val="10"/>
              <c:layout>
                <c:manualLayout>
                  <c:x val="0"/>
                  <c:y val="-6.1615320566194835E-2"/>
                </c:manualLayout>
              </c:layout>
              <c:numFmt formatCode="#,##0.0;&quot;-&quot;#,##0.0" sourceLinked="0"/>
              <c:spPr>
                <a:noFill/>
                <a:ln>
                  <a:noFill/>
                </a:ln>
              </c:spPr>
              <c:txPr>
                <a:bodyPr wrap="none"/>
                <a:lstStyle/>
                <a:p>
                  <a:pPr>
                    <a:defRPr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BBE6-4446-9117-7A4B4FD2D0FE}"/>
                </c:ext>
              </c:extLst>
            </c:dLbl>
            <c:dLbl>
              <c:idx val="11"/>
              <c:layout>
                <c:manualLayout>
                  <c:x val="0"/>
                  <c:y val="-6.1615320566194835E-2"/>
                </c:manualLayout>
              </c:layout>
              <c:numFmt formatCode="#,##0.0;&quot;-&quot;#,##0.0" sourceLinked="0"/>
              <c:spPr>
                <a:noFill/>
                <a:ln>
                  <a:noFill/>
                </a:ln>
              </c:spPr>
              <c:txPr>
                <a:bodyPr wrap="none"/>
                <a:lstStyle/>
                <a:p>
                  <a:pPr>
                    <a:defRPr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BBE6-4446-9117-7A4B4FD2D0FE}"/>
                </c:ext>
              </c:extLst>
            </c:dLbl>
            <c:dLbl>
              <c:idx val="12"/>
              <c:layout>
                <c:manualLayout>
                  <c:x val="0"/>
                  <c:y val="-6.1615320566194835E-2"/>
                </c:manualLayout>
              </c:layout>
              <c:numFmt formatCode="#,##0.0;&quot;-&quot;#,##0.0" sourceLinked="0"/>
              <c:spPr>
                <a:noFill/>
                <a:ln>
                  <a:noFill/>
                </a:ln>
              </c:spPr>
              <c:txPr>
                <a:bodyPr wrap="none"/>
                <a:lstStyle/>
                <a:p>
                  <a:pPr>
                    <a:defRPr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BBE6-4446-9117-7A4B4FD2D0FE}"/>
                </c:ext>
              </c:extLst>
            </c:dLbl>
            <c:dLbl>
              <c:idx val="13"/>
              <c:layout>
                <c:manualLayout>
                  <c:x val="0"/>
                  <c:y val="-6.1615320566194835E-2"/>
                </c:manualLayout>
              </c:layout>
              <c:numFmt formatCode="#,##0.0;&quot;-&quot;#,##0.0" sourceLinked="0"/>
              <c:spPr>
                <a:noFill/>
                <a:ln>
                  <a:noFill/>
                </a:ln>
              </c:spPr>
              <c:txPr>
                <a:bodyPr wrap="none"/>
                <a:lstStyle/>
                <a:p>
                  <a:pPr>
                    <a:defRPr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BBE6-4446-9117-7A4B4FD2D0FE}"/>
                </c:ext>
              </c:extLst>
            </c:dLbl>
            <c:dLbl>
              <c:idx val="14"/>
              <c:layout>
                <c:manualLayout>
                  <c:x val="0"/>
                  <c:y val="-6.2447960033305577E-2"/>
                </c:manualLayout>
              </c:layout>
              <c:numFmt formatCode="#,##0.0;&quot;-&quot;#,##0.0" sourceLinked="0"/>
              <c:spPr>
                <a:noFill/>
                <a:ln>
                  <a:noFill/>
                </a:ln>
              </c:spPr>
              <c:txPr>
                <a:bodyPr wrap="none"/>
                <a:lstStyle/>
                <a:p>
                  <a:pPr>
                    <a:defRPr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BBE6-4446-9117-7A4B4FD2D0FE}"/>
                </c:ext>
              </c:extLst>
            </c:dLbl>
            <c:dLbl>
              <c:idx val="16"/>
              <c:layout>
                <c:manualLayout>
                  <c:x val="0"/>
                  <c:y val="-6.3280599500416326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BBE6-4446-9117-7A4B4FD2D0FE}"/>
                </c:ext>
              </c:extLst>
            </c:dLbl>
            <c:dLbl>
              <c:idx val="17"/>
              <c:layout>
                <c:manualLayout>
                  <c:x val="0"/>
                  <c:y val="-6.4113238967527061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BBE6-4446-9117-7A4B4FD2D0FE}"/>
                </c:ext>
              </c:extLst>
            </c:dLbl>
            <c:dLbl>
              <c:idx val="18"/>
              <c:layout>
                <c:manualLayout>
                  <c:x val="0"/>
                  <c:y val="-6.4945878434637797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BBE6-4446-9117-7A4B4FD2D0FE}"/>
                </c:ext>
              </c:extLst>
            </c:dLbl>
            <c:dLbl>
              <c:idx val="19"/>
              <c:layout>
                <c:manualLayout>
                  <c:x val="0"/>
                  <c:y val="-6.5778517901748546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BBE6-4446-9117-7A4B4FD2D0FE}"/>
                </c:ext>
              </c:extLst>
            </c:dLbl>
            <c:dLbl>
              <c:idx val="20"/>
              <c:layout>
                <c:manualLayout>
                  <c:x val="0"/>
                  <c:y val="-6.6611157368859281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BBE6-4446-9117-7A4B4FD2D0FE}"/>
                </c:ext>
              </c:extLst>
            </c:dLbl>
            <c:dLbl>
              <c:idx val="21"/>
              <c:layout>
                <c:manualLayout>
                  <c:x val="0"/>
                  <c:y val="-6.6611157368859281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BBE6-4446-9117-7A4B4FD2D0FE}"/>
                </c:ext>
              </c:extLst>
            </c:dLbl>
            <c:dLbl>
              <c:idx val="22"/>
              <c:layout>
                <c:manualLayout>
                  <c:x val="0"/>
                  <c:y val="-6.744379683597003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BBE6-4446-9117-7A4B4FD2D0FE}"/>
                </c:ext>
              </c:extLst>
            </c:dLbl>
            <c:dLbl>
              <c:idx val="23"/>
              <c:layout>
                <c:manualLayout>
                  <c:x val="0"/>
                  <c:y val="-6.8276436303080765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BBE6-4446-9117-7A4B4FD2D0FE}"/>
                </c:ext>
              </c:extLst>
            </c:dLbl>
            <c:dLbl>
              <c:idx val="24"/>
              <c:layout>
                <c:manualLayout>
                  <c:x val="0"/>
                  <c:y val="-6.9109075770191514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BBE6-4446-9117-7A4B4FD2D0FE}"/>
                </c:ext>
              </c:extLst>
            </c:dLbl>
            <c:dLbl>
              <c:idx val="25"/>
              <c:layout>
                <c:manualLayout>
                  <c:x val="0"/>
                  <c:y val="-6.9941715237302249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BBE6-4446-9117-7A4B4FD2D0FE}"/>
                </c:ext>
              </c:extLst>
            </c:dLbl>
            <c:dLbl>
              <c:idx val="26"/>
              <c:layout>
                <c:manualLayout>
                  <c:x val="0"/>
                  <c:y val="-7.4104912572855952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BBE6-4446-9117-7A4B4FD2D0FE}"/>
                </c:ext>
              </c:extLst>
            </c:dLbl>
            <c:dLbl>
              <c:idx val="27"/>
              <c:layout>
                <c:manualLayout>
                  <c:x val="0"/>
                  <c:y val="0"/>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BBE6-4446-9117-7A4B4FD2D0FE}"/>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Sheet1!$A$3:$AC$3</c:f>
              <c:numCache>
                <c:formatCode>General</c:formatCode>
                <c:ptCount val="29"/>
                <c:pt idx="0">
                  <c:v>2.988487454574329</c:v>
                </c:pt>
                <c:pt idx="1">
                  <c:v>3.0209017800755578</c:v>
                </c:pt>
                <c:pt idx="2">
                  <c:v>3.059267489777473</c:v>
                </c:pt>
                <c:pt idx="3">
                  <c:v>3.0995227472649489</c:v>
                </c:pt>
                <c:pt idx="4">
                  <c:v>3.139443319569013</c:v>
                </c:pt>
                <c:pt idx="5">
                  <c:v>3.1779883470340775</c:v>
                </c:pt>
                <c:pt idx="6">
                  <c:v>3.2166105646644239</c:v>
                </c:pt>
                <c:pt idx="7">
                  <c:v>3.251486705752904</c:v>
                </c:pt>
                <c:pt idx="8">
                  <c:v>3.2835460976374464</c:v>
                </c:pt>
                <c:pt idx="9">
                  <c:v>3.3133080996034847</c:v>
                </c:pt>
                <c:pt idx="10">
                  <c:v>3.3413598340203743</c:v>
                </c:pt>
                <c:pt idx="11">
                  <c:v>3.3792491801500124</c:v>
                </c:pt>
                <c:pt idx="12">
                  <c:v>3.4318197274009421</c:v>
                </c:pt>
                <c:pt idx="13">
                  <c:v>3.509822785958927</c:v>
                </c:pt>
                <c:pt idx="14">
                  <c:v>3.6233771715571184</c:v>
                </c:pt>
                <c:pt idx="15">
                  <c:v>3.7702423446968503</c:v>
                </c:pt>
                <c:pt idx="16">
                  <c:v>3.9378111089503287</c:v>
                </c:pt>
                <c:pt idx="17">
                  <c:v>4.1181554033909773</c:v>
                </c:pt>
                <c:pt idx="18">
                  <c:v>4.3140891062300346</c:v>
                </c:pt>
                <c:pt idx="19">
                  <c:v>4.5194267442675295</c:v>
                </c:pt>
                <c:pt idx="20">
                  <c:v>4.7256743107393913</c:v>
                </c:pt>
                <c:pt idx="21">
                  <c:v>4.8807304447929134</c:v>
                </c:pt>
                <c:pt idx="22">
                  <c:v>5.0413151829947207</c:v>
                </c:pt>
                <c:pt idx="23">
                  <c:v>5.2621715611132274</c:v>
                </c:pt>
                <c:pt idx="24">
                  <c:v>5.4919341103917603</c:v>
                </c:pt>
                <c:pt idx="25">
                  <c:v>5.7240062220130117</c:v>
                </c:pt>
                <c:pt idx="26">
                  <c:v>6.8362227495769474</c:v>
                </c:pt>
                <c:pt idx="27">
                  <c:v>8.8040062507362506</c:v>
                </c:pt>
                <c:pt idx="28">
                  <c:v>11.153597475465372</c:v>
                </c:pt>
              </c:numCache>
            </c:numRef>
          </c:val>
          <c:extLst>
            <c:ext xmlns:c16="http://schemas.microsoft.com/office/drawing/2014/chart" uri="{C3380CC4-5D6E-409C-BE32-E72D297353CC}">
              <c16:uniqueId val="{0000001D-BBE6-4446-9117-7A4B4FD2D0FE}"/>
            </c:ext>
          </c:extLst>
        </c:ser>
        <c:dLbls>
          <c:showLegendKey val="0"/>
          <c:showVal val="0"/>
          <c:showCatName val="0"/>
          <c:showSerName val="0"/>
          <c:showPercent val="0"/>
          <c:showBubbleSize val="0"/>
        </c:dLbls>
        <c:gapWidth val="60"/>
        <c:overlap val="100"/>
        <c:axId val="1212766992"/>
        <c:axId val="1"/>
      </c:barChart>
      <c:catAx>
        <c:axId val="1212766992"/>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212766992"/>
        <c:crosses val="min"/>
        <c:crossBetween val="between"/>
        <c:majorUnit val="20"/>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643528884908196E-2"/>
          <c:y val="6.4197530864197536E-2"/>
          <c:w val="0.97671294223018357"/>
          <c:h val="0.8716049382716049"/>
        </c:manualLayout>
      </c:layout>
      <c:barChart>
        <c:barDir val="col"/>
        <c:grouping val="stacked"/>
        <c:varyColors val="0"/>
        <c:ser>
          <c:idx val="0"/>
          <c:order val="0"/>
          <c:spPr>
            <a:solidFill>
              <a:srgbClr val="C0E6F4"/>
            </a:solidFill>
            <a:ln w="9525" cmpd="sng" algn="ctr">
              <a:solidFill>
                <a:srgbClr val="808080"/>
              </a:solidFill>
              <a:prstDash val="solid"/>
            </a:ln>
          </c:spPr>
          <c:invertIfNegative val="0"/>
          <c:val>
            <c:numRef>
              <c:f>Sheet1!$A$1:$X$1</c:f>
              <c:numCache>
                <c:formatCode>General</c:formatCode>
                <c:ptCount val="24"/>
                <c:pt idx="0">
                  <c:v>1967.6306056299995</c:v>
                </c:pt>
                <c:pt idx="1">
                  <c:v>1728.3905642400005</c:v>
                </c:pt>
                <c:pt idx="2">
                  <c:v>1514.8371290799998</c:v>
                </c:pt>
                <c:pt idx="3">
                  <c:v>1815.3451236500005</c:v>
                </c:pt>
                <c:pt idx="4">
                  <c:v>1889.83173657</c:v>
                </c:pt>
                <c:pt idx="5">
                  <c:v>2257.0987265800004</c:v>
                </c:pt>
                <c:pt idx="6">
                  <c:v>2326.3541014399998</c:v>
                </c:pt>
                <c:pt idx="7">
                  <c:v>2402.5518805699999</c:v>
                </c:pt>
                <c:pt idx="8">
                  <c:v>2483.2831766200002</c:v>
                </c:pt>
                <c:pt idx="9">
                  <c:v>2761.8675083000003</c:v>
                </c:pt>
                <c:pt idx="10">
                  <c:v>3060.8219681400001</c:v>
                </c:pt>
                <c:pt idx="11">
                  <c:v>2561.4095941700002</c:v>
                </c:pt>
                <c:pt idx="12">
                  <c:v>2831.2027594299998</c:v>
                </c:pt>
                <c:pt idx="13">
                  <c:v>3084.0376468099994</c:v>
                </c:pt>
                <c:pt idx="14">
                  <c:v>3697.8816478100002</c:v>
                </c:pt>
                <c:pt idx="15">
                  <c:v>4571.8879399499992</c:v>
                </c:pt>
                <c:pt idx="16">
                  <c:v>4915.8536726500006</c:v>
                </c:pt>
                <c:pt idx="17">
                  <c:v>5288.6098847300009</c:v>
                </c:pt>
                <c:pt idx="18">
                  <c:v>5827.314150090001</c:v>
                </c:pt>
                <c:pt idx="19">
                  <c:v>6809.4877106800004</c:v>
                </c:pt>
                <c:pt idx="20">
                  <c:v>8497.6703790499996</c:v>
                </c:pt>
                <c:pt idx="21">
                  <c:v>10283.704525520001</c:v>
                </c:pt>
                <c:pt idx="22">
                  <c:v>9624.3075364699998</c:v>
                </c:pt>
                <c:pt idx="23">
                  <c:v>9451.6827157100015</c:v>
                </c:pt>
              </c:numCache>
            </c:numRef>
          </c:val>
          <c:extLst>
            <c:ext xmlns:c16="http://schemas.microsoft.com/office/drawing/2014/chart" uri="{C3380CC4-5D6E-409C-BE32-E72D297353CC}">
              <c16:uniqueId val="{00000000-A4B7-4723-A8DB-8CD6DCE2936D}"/>
            </c:ext>
          </c:extLst>
        </c:ser>
        <c:ser>
          <c:idx val="1"/>
          <c:order val="1"/>
          <c:spPr>
            <a:solidFill>
              <a:srgbClr val="80CCE8"/>
            </a:solidFill>
            <a:ln w="9525" cmpd="sng" algn="ctr">
              <a:solidFill>
                <a:srgbClr val="808080"/>
              </a:solidFill>
              <a:prstDash val="solid"/>
            </a:ln>
          </c:spPr>
          <c:invertIfNegative val="0"/>
          <c:val>
            <c:numRef>
              <c:f>Sheet1!$A$2:$X$2</c:f>
              <c:numCache>
                <c:formatCode>General</c:formatCode>
                <c:ptCount val="24"/>
                <c:pt idx="0">
                  <c:v>2307.5840905999999</c:v>
                </c:pt>
                <c:pt idx="1">
                  <c:v>2367.1825109600004</c:v>
                </c:pt>
                <c:pt idx="2">
                  <c:v>2458.8249226199996</c:v>
                </c:pt>
                <c:pt idx="3">
                  <c:v>3028.3368159600004</c:v>
                </c:pt>
                <c:pt idx="4">
                  <c:v>3193.7199641500006</c:v>
                </c:pt>
                <c:pt idx="5">
                  <c:v>4274.8505839500003</c:v>
                </c:pt>
                <c:pt idx="6">
                  <c:v>4645.2588852099998</c:v>
                </c:pt>
                <c:pt idx="7">
                  <c:v>5119.4554746400008</c:v>
                </c:pt>
                <c:pt idx="8">
                  <c:v>5634.6655522800011</c:v>
                </c:pt>
                <c:pt idx="9">
                  <c:v>6039.5095637699997</c:v>
                </c:pt>
                <c:pt idx="10">
                  <c:v>6361.5242062199995</c:v>
                </c:pt>
                <c:pt idx="11">
                  <c:v>7054.7610867399999</c:v>
                </c:pt>
                <c:pt idx="12">
                  <c:v>7828.6178752199994</c:v>
                </c:pt>
                <c:pt idx="13">
                  <c:v>8475.3747901200004</c:v>
                </c:pt>
                <c:pt idx="14">
                  <c:v>6980.7197164199988</c:v>
                </c:pt>
                <c:pt idx="15">
                  <c:v>7388.8941951999996</c:v>
                </c:pt>
                <c:pt idx="16">
                  <c:v>7977.2032675099999</c:v>
                </c:pt>
                <c:pt idx="17">
                  <c:v>8527.6529583100018</c:v>
                </c:pt>
                <c:pt idx="18">
                  <c:v>9122.8632389999984</c:v>
                </c:pt>
                <c:pt idx="19">
                  <c:v>9892.8366094599987</c:v>
                </c:pt>
                <c:pt idx="20">
                  <c:v>10164.124007789997</c:v>
                </c:pt>
                <c:pt idx="21">
                  <c:v>11554.754917429998</c:v>
                </c:pt>
                <c:pt idx="22">
                  <c:v>11664.849038849998</c:v>
                </c:pt>
                <c:pt idx="23">
                  <c:v>12823.626500130002</c:v>
                </c:pt>
              </c:numCache>
            </c:numRef>
          </c:val>
          <c:extLst>
            <c:ext xmlns:c16="http://schemas.microsoft.com/office/drawing/2014/chart" uri="{C3380CC4-5D6E-409C-BE32-E72D297353CC}">
              <c16:uniqueId val="{00000001-A4B7-4723-A8DB-8CD6DCE2936D}"/>
            </c:ext>
          </c:extLst>
        </c:ser>
        <c:dLbls>
          <c:showLegendKey val="0"/>
          <c:showVal val="0"/>
          <c:showCatName val="0"/>
          <c:showSerName val="0"/>
          <c:showPercent val="0"/>
          <c:showBubbleSize val="0"/>
        </c:dLbls>
        <c:gapWidth val="60"/>
        <c:overlap val="100"/>
        <c:axId val="1191858528"/>
        <c:axId val="1"/>
      </c:barChart>
      <c:catAx>
        <c:axId val="1191858528"/>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25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191858528"/>
        <c:crosses val="min"/>
        <c:crossBetween val="between"/>
        <c:majorUnit val="5000"/>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056014692378332E-2"/>
          <c:y val="0.12897366030881016"/>
          <c:w val="0.93939393939393945"/>
          <c:h val="0.74205267938237962"/>
        </c:manualLayout>
      </c:layout>
      <c:barChart>
        <c:barDir val="col"/>
        <c:grouping val="stacked"/>
        <c:varyColors val="0"/>
        <c:ser>
          <c:idx val="0"/>
          <c:order val="0"/>
          <c:spPr>
            <a:solidFill>
              <a:srgbClr val="C0E6F4"/>
            </a:solidFill>
            <a:ln w="9525" cmpd="sng" algn="ctr">
              <a:solidFill>
                <a:srgbClr val="808080"/>
              </a:solidFill>
              <a:prstDash val="solid"/>
            </a:ln>
          </c:spPr>
          <c:invertIfNegative val="0"/>
          <c:dLbls>
            <c:dLbl>
              <c:idx val="7"/>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D9D-419C-BF59-0CCE64DFF206}"/>
                </c:ext>
              </c:extLst>
            </c:dLbl>
            <c:dLbl>
              <c:idx val="8"/>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D9D-419C-BF59-0CCE64DFF206}"/>
                </c:ext>
              </c:extLst>
            </c:dLbl>
            <c:dLbl>
              <c:idx val="9"/>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D9D-419C-BF59-0CCE64DFF206}"/>
                </c:ext>
              </c:extLst>
            </c:dLbl>
            <c:dLbl>
              <c:idx val="10"/>
              <c:layout>
                <c:manualLayout>
                  <c:x val="0"/>
                  <c:y val="-9.0826521344232513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D9D-419C-BF59-0CCE64DFF206}"/>
                </c:ext>
              </c:extLst>
            </c:dLbl>
            <c:dLbl>
              <c:idx val="1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D9D-419C-BF59-0CCE64DFF206}"/>
                </c:ext>
              </c:extLst>
            </c:dLbl>
            <c:dLbl>
              <c:idx val="1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D9D-419C-BF59-0CCE64DFF206}"/>
                </c:ext>
              </c:extLst>
            </c:dLbl>
            <c:dLbl>
              <c:idx val="1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D9D-419C-BF59-0CCE64DFF206}"/>
                </c:ext>
              </c:extLst>
            </c:dLbl>
            <c:dLbl>
              <c:idx val="14"/>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D9D-419C-BF59-0CCE64DFF206}"/>
                </c:ext>
              </c:extLst>
            </c:dLbl>
            <c:dLbl>
              <c:idx val="15"/>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D9D-419C-BF59-0CCE64DFF206}"/>
                </c:ext>
              </c:extLst>
            </c:dLbl>
            <c:dLbl>
              <c:idx val="16"/>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D9D-419C-BF59-0CCE64DFF206}"/>
                </c:ext>
              </c:extLst>
            </c:dLbl>
            <c:dLbl>
              <c:idx val="17"/>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6D9D-419C-BF59-0CCE64DFF206}"/>
                </c:ext>
              </c:extLst>
            </c:dLbl>
            <c:dLbl>
              <c:idx val="18"/>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6D9D-419C-BF59-0CCE64DFF206}"/>
                </c:ext>
              </c:extLst>
            </c:dLbl>
            <c:dLbl>
              <c:idx val="19"/>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6D9D-419C-BF59-0CCE64DFF206}"/>
                </c:ext>
              </c:extLst>
            </c:dLbl>
            <c:dLbl>
              <c:idx val="2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6D9D-419C-BF59-0CCE64DFF206}"/>
                </c:ext>
              </c:extLst>
            </c:dLbl>
            <c:dLbl>
              <c:idx val="2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6D9D-419C-BF59-0CCE64DFF206}"/>
                </c:ext>
              </c:extLst>
            </c:dLbl>
            <c:dLbl>
              <c:idx val="2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6D9D-419C-BF59-0CCE64DFF206}"/>
                </c:ext>
              </c:extLst>
            </c:dLbl>
            <c:dLbl>
              <c:idx val="2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6D9D-419C-BF59-0CCE64DFF206}"/>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Sheet1!$A$1:$X$1</c:f>
              <c:numCache>
                <c:formatCode>General</c:formatCode>
                <c:ptCount val="24"/>
                <c:pt idx="0">
                  <c:v>14.253188569999997</c:v>
                </c:pt>
                <c:pt idx="1">
                  <c:v>11.210057160000002</c:v>
                </c:pt>
                <c:pt idx="2">
                  <c:v>9.9162490099999978</c:v>
                </c:pt>
                <c:pt idx="3">
                  <c:v>11.445615300000002</c:v>
                </c:pt>
                <c:pt idx="4">
                  <c:v>11.96873276</c:v>
                </c:pt>
                <c:pt idx="5">
                  <c:v>15.118290550000001</c:v>
                </c:pt>
                <c:pt idx="6">
                  <c:v>17.289051000000001</c:v>
                </c:pt>
                <c:pt idx="7">
                  <c:v>20.130078309999995</c:v>
                </c:pt>
                <c:pt idx="8">
                  <c:v>22.811727990000001</c:v>
                </c:pt>
                <c:pt idx="9">
                  <c:v>23.797991979999999</c:v>
                </c:pt>
                <c:pt idx="10">
                  <c:v>28.505348399999995</c:v>
                </c:pt>
                <c:pt idx="11">
                  <c:v>25.314880359999997</c:v>
                </c:pt>
                <c:pt idx="12">
                  <c:v>28.709167539999992</c:v>
                </c:pt>
                <c:pt idx="13">
                  <c:v>31.16276143</c:v>
                </c:pt>
                <c:pt idx="14">
                  <c:v>36.21594481999999</c:v>
                </c:pt>
                <c:pt idx="15">
                  <c:v>42.734352780000002</c:v>
                </c:pt>
                <c:pt idx="16">
                  <c:v>43.993845750000006</c:v>
                </c:pt>
                <c:pt idx="17">
                  <c:v>45.046786789999999</c:v>
                </c:pt>
                <c:pt idx="18">
                  <c:v>48.678708059999998</c:v>
                </c:pt>
                <c:pt idx="19">
                  <c:v>57.533147359999987</c:v>
                </c:pt>
                <c:pt idx="20">
                  <c:v>75.307800710000009</c:v>
                </c:pt>
                <c:pt idx="21">
                  <c:v>93.068385370000001</c:v>
                </c:pt>
                <c:pt idx="22">
                  <c:v>82.443232260000002</c:v>
                </c:pt>
                <c:pt idx="23">
                  <c:v>82.266377219999995</c:v>
                </c:pt>
              </c:numCache>
            </c:numRef>
          </c:val>
          <c:extLst>
            <c:ext xmlns:c16="http://schemas.microsoft.com/office/drawing/2014/chart" uri="{C3380CC4-5D6E-409C-BE32-E72D297353CC}">
              <c16:uniqueId val="{00000011-6D9D-419C-BF59-0CCE64DFF206}"/>
            </c:ext>
          </c:extLst>
        </c:ser>
        <c:ser>
          <c:idx val="1"/>
          <c:order val="1"/>
          <c:spPr>
            <a:solidFill>
              <a:srgbClr val="80CCE8"/>
            </a:solidFill>
            <a:ln w="9525" cmpd="sng" algn="ctr">
              <a:solidFill>
                <a:srgbClr val="808080"/>
              </a:solidFill>
              <a:prstDash val="solid"/>
            </a:ln>
          </c:spPr>
          <c:invertIfNegative val="0"/>
          <c:dLbls>
            <c:dLbl>
              <c:idx val="0"/>
              <c:layout>
                <c:manualLayout>
                  <c:x val="0"/>
                  <c:y val="-8.9009990917347862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6D9D-419C-BF59-0CCE64DFF206}"/>
                </c:ext>
              </c:extLst>
            </c:dLbl>
            <c:dLbl>
              <c:idx val="1"/>
              <c:layout>
                <c:manualLayout>
                  <c:x val="0"/>
                  <c:y val="-8.7193460490463212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6D9D-419C-BF59-0CCE64DFF206}"/>
                </c:ext>
              </c:extLst>
            </c:dLbl>
            <c:dLbl>
              <c:idx val="2"/>
              <c:layout>
                <c:manualLayout>
                  <c:x val="0"/>
                  <c:y val="-8.7193460490463212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6D9D-419C-BF59-0CCE64DFF206}"/>
                </c:ext>
              </c:extLst>
            </c:dLbl>
            <c:dLbl>
              <c:idx val="3"/>
              <c:layout>
                <c:manualLayout>
                  <c:x val="0"/>
                  <c:y val="-9.3551316984559485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6D9D-419C-BF59-0CCE64DFF206}"/>
                </c:ext>
              </c:extLst>
            </c:dLbl>
            <c:dLbl>
              <c:idx val="4"/>
              <c:layout>
                <c:manualLayout>
                  <c:x val="0"/>
                  <c:y val="-9.6276112624886473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6D9D-419C-BF59-0CCE64DFF206}"/>
                </c:ext>
              </c:extLst>
            </c:dLbl>
            <c:dLbl>
              <c:idx val="5"/>
              <c:layout>
                <c:manualLayout>
                  <c:x val="0"/>
                  <c:y val="-9.0826521344232513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6D9D-419C-BF59-0CCE64DFF206}"/>
                </c:ext>
              </c:extLst>
            </c:dLbl>
            <c:dLbl>
              <c:idx val="6"/>
              <c:layout>
                <c:manualLayout>
                  <c:x val="0"/>
                  <c:y val="-9.0826521344232513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6D9D-419C-BF59-0CCE64DFF206}"/>
                </c:ext>
              </c:extLst>
            </c:dLbl>
            <c:dLbl>
              <c:idx val="7"/>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6D9D-419C-BF59-0CCE64DFF206}"/>
                </c:ext>
              </c:extLst>
            </c:dLbl>
            <c:dLbl>
              <c:idx val="8"/>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6D9D-419C-BF59-0CCE64DFF206}"/>
                </c:ext>
              </c:extLst>
            </c:dLbl>
            <c:dLbl>
              <c:idx val="9"/>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6D9D-419C-BF59-0CCE64DFF206}"/>
                </c:ext>
              </c:extLst>
            </c:dLbl>
            <c:dLbl>
              <c:idx val="1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6D9D-419C-BF59-0CCE64DFF206}"/>
                </c:ext>
              </c:extLst>
            </c:dLbl>
            <c:dLbl>
              <c:idx val="1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6D9D-419C-BF59-0CCE64DFF206}"/>
                </c:ext>
              </c:extLst>
            </c:dLbl>
            <c:dLbl>
              <c:idx val="1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6D9D-419C-BF59-0CCE64DFF206}"/>
                </c:ext>
              </c:extLst>
            </c:dLbl>
            <c:dLbl>
              <c:idx val="13"/>
              <c:layout>
                <c:manualLayout>
                  <c:x val="0"/>
                  <c:y val="-9.0826521344232513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6D9D-419C-BF59-0CCE64DFF206}"/>
                </c:ext>
              </c:extLst>
            </c:dLbl>
            <c:dLbl>
              <c:idx val="14"/>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6D9D-419C-BF59-0CCE64DFF206}"/>
                </c:ext>
              </c:extLst>
            </c:dLbl>
            <c:dLbl>
              <c:idx val="15"/>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6D9D-419C-BF59-0CCE64DFF206}"/>
                </c:ext>
              </c:extLst>
            </c:dLbl>
            <c:dLbl>
              <c:idx val="16"/>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6D9D-419C-BF59-0CCE64DFF206}"/>
                </c:ext>
              </c:extLst>
            </c:dLbl>
            <c:dLbl>
              <c:idx val="17"/>
              <c:layout>
                <c:manualLayout>
                  <c:x val="0"/>
                  <c:y val="-9.0826521344232513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6D9D-419C-BF59-0CCE64DFF206}"/>
                </c:ext>
              </c:extLst>
            </c:dLbl>
            <c:dLbl>
              <c:idx val="18"/>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6D9D-419C-BF59-0CCE64DFF206}"/>
                </c:ext>
              </c:extLst>
            </c:dLbl>
            <c:dLbl>
              <c:idx val="19"/>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6D9D-419C-BF59-0CCE64DFF206}"/>
                </c:ext>
              </c:extLst>
            </c:dLbl>
            <c:dLbl>
              <c:idx val="2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6D9D-419C-BF59-0CCE64DFF206}"/>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Sheet1!$A$2:$X$2</c:f>
              <c:numCache>
                <c:formatCode>General</c:formatCode>
                <c:ptCount val="24"/>
                <c:pt idx="0">
                  <c:v>16.715755029999997</c:v>
                </c:pt>
                <c:pt idx="1">
                  <c:v>15.353156739999999</c:v>
                </c:pt>
                <c:pt idx="2">
                  <c:v>16.095671099999997</c:v>
                </c:pt>
                <c:pt idx="3">
                  <c:v>19.093437250000001</c:v>
                </c:pt>
                <c:pt idx="4">
                  <c:v>20.226552470000001</c:v>
                </c:pt>
                <c:pt idx="5">
                  <c:v>28.633409969999999</c:v>
                </c:pt>
                <c:pt idx="6">
                  <c:v>34.522739989999998</c:v>
                </c:pt>
                <c:pt idx="7">
                  <c:v>42.89399135</c:v>
                </c:pt>
                <c:pt idx="8">
                  <c:v>51.760692889999994</c:v>
                </c:pt>
                <c:pt idx="9">
                  <c:v>52.040222689999986</c:v>
                </c:pt>
                <c:pt idx="10">
                  <c:v>59.244694969999991</c:v>
                </c:pt>
                <c:pt idx="11">
                  <c:v>69.723496490000002</c:v>
                </c:pt>
                <c:pt idx="12">
                  <c:v>79.384318710000002</c:v>
                </c:pt>
                <c:pt idx="13">
                  <c:v>85.639707689999994</c:v>
                </c:pt>
                <c:pt idx="14">
                  <c:v>68.367077179999995</c:v>
                </c:pt>
                <c:pt idx="15">
                  <c:v>69.065474770000009</c:v>
                </c:pt>
                <c:pt idx="16">
                  <c:v>71.391028590000005</c:v>
                </c:pt>
                <c:pt idx="17">
                  <c:v>72.635980529999998</c:v>
                </c:pt>
                <c:pt idx="18">
                  <c:v>76.208212720000006</c:v>
                </c:pt>
                <c:pt idx="19">
                  <c:v>83.584265170000009</c:v>
                </c:pt>
                <c:pt idx="20">
                  <c:v>90.076196299999964</c:v>
                </c:pt>
                <c:pt idx="21">
                  <c:v>104.57149764</c:v>
                </c:pt>
                <c:pt idx="22">
                  <c:v>99.922810550000008</c:v>
                </c:pt>
                <c:pt idx="23">
                  <c:v>111.61539449000001</c:v>
                </c:pt>
              </c:numCache>
            </c:numRef>
          </c:val>
          <c:extLst>
            <c:ext xmlns:c16="http://schemas.microsoft.com/office/drawing/2014/chart" uri="{C3380CC4-5D6E-409C-BE32-E72D297353CC}">
              <c16:uniqueId val="{00000027-6D9D-419C-BF59-0CCE64DFF206}"/>
            </c:ext>
          </c:extLst>
        </c:ser>
        <c:dLbls>
          <c:showLegendKey val="0"/>
          <c:showVal val="0"/>
          <c:showCatName val="0"/>
          <c:showSerName val="0"/>
          <c:showPercent val="0"/>
          <c:showBubbleSize val="0"/>
        </c:dLbls>
        <c:gapWidth val="60"/>
        <c:overlap val="100"/>
        <c:axId val="104703311"/>
        <c:axId val="1"/>
      </c:barChart>
      <c:catAx>
        <c:axId val="104703311"/>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04703311"/>
        <c:crosses val="min"/>
        <c:crossBetween val="between"/>
        <c:majorUnit val="50"/>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3.5494880546075087E-2"/>
          <c:w val="0.57088926174496646"/>
          <c:h val="0.92901023890784984"/>
        </c:manualLayout>
      </c:layout>
      <c:pieChart>
        <c:varyColors val="0"/>
        <c:ser>
          <c:idx val="0"/>
          <c:order val="0"/>
          <c:dPt>
            <c:idx val="0"/>
            <c:bubble3D val="0"/>
            <c:spPr>
              <a:solidFill>
                <a:srgbClr val="1F497D"/>
              </a:solidFill>
              <a:ln w="9525">
                <a:solidFill>
                  <a:srgbClr val="808080"/>
                </a:solidFill>
                <a:prstDash val="solid"/>
              </a:ln>
            </c:spPr>
            <c:extLst>
              <c:ext xmlns:c16="http://schemas.microsoft.com/office/drawing/2014/chart" uri="{C3380CC4-5D6E-409C-BE32-E72D297353CC}">
                <c16:uniqueId val="{00000001-609E-4558-B266-9AC2B56E4859}"/>
              </c:ext>
            </c:extLst>
          </c:dPt>
          <c:dPt>
            <c:idx val="1"/>
            <c:bubble3D val="0"/>
            <c:spPr>
              <a:solidFill>
                <a:srgbClr val="80CCE8"/>
              </a:solidFill>
              <a:ln w="9525">
                <a:solidFill>
                  <a:srgbClr val="808080"/>
                </a:solidFill>
                <a:prstDash val="solid"/>
              </a:ln>
            </c:spPr>
            <c:extLst>
              <c:ext xmlns:c16="http://schemas.microsoft.com/office/drawing/2014/chart" uri="{C3380CC4-5D6E-409C-BE32-E72D297353CC}">
                <c16:uniqueId val="{00000003-609E-4558-B266-9AC2B56E4859}"/>
              </c:ext>
            </c:extLst>
          </c:dPt>
          <c:dPt>
            <c:idx val="2"/>
            <c:bubble3D val="0"/>
            <c:spPr>
              <a:solidFill>
                <a:srgbClr val="C0E6F4"/>
              </a:solidFill>
              <a:ln w="9525">
                <a:solidFill>
                  <a:srgbClr val="808080"/>
                </a:solidFill>
                <a:prstDash val="solid"/>
              </a:ln>
            </c:spPr>
            <c:extLst>
              <c:ext xmlns:c16="http://schemas.microsoft.com/office/drawing/2014/chart" uri="{C3380CC4-5D6E-409C-BE32-E72D297353CC}">
                <c16:uniqueId val="{00000005-609E-4558-B266-9AC2B56E4859}"/>
              </c:ext>
            </c:extLst>
          </c:dPt>
          <c:dLbls>
            <c:dLbl>
              <c:idx val="0"/>
              <c:layout>
                <c:manualLayout>
                  <c:x val="5.620805369127517E-2"/>
                  <c:y val="-1.5017064846416382E-2"/>
                </c:manualLayout>
              </c:layout>
              <c:numFmt formatCode="#,##0.0&quot;%&quot;;&quot;-&quot;#,##0.0&quot;%&quot;" sourceLinked="0"/>
              <c:spPr>
                <a:noFill/>
                <a:ln>
                  <a:noFill/>
                </a:ln>
              </c:spPr>
              <c:txPr>
                <a:bodyPr wrap="none"/>
                <a:lstStyle/>
                <a:p>
                  <a:pPr>
                    <a:defRPr lang="ja-JP" sz="16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09E-4558-B266-9AC2B56E4859}"/>
                </c:ext>
              </c:extLst>
            </c:dLbl>
            <c:dLbl>
              <c:idx val="1"/>
              <c:layout>
                <c:manualLayout>
                  <c:x val="-5.0335570469798654E-2"/>
                  <c:y val="4.0955631399317405E-2"/>
                </c:manualLayout>
              </c:layout>
              <c:numFmt formatCode="#,##0.0&quot;%&quot;;&quot;-&quot;#,##0.0&quot;%&quot;" sourceLinked="0"/>
              <c:spPr>
                <a:noFill/>
                <a:ln>
                  <a:noFill/>
                </a:ln>
              </c:spPr>
              <c:txPr>
                <a:bodyPr wrap="none"/>
                <a:lstStyle/>
                <a:p>
                  <a:pPr>
                    <a:defRPr lang="ja-JP" sz="16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09E-4558-B266-9AC2B56E4859}"/>
                </c:ext>
              </c:extLst>
            </c:dLbl>
            <c:dLbl>
              <c:idx val="2"/>
              <c:layout>
                <c:manualLayout>
                  <c:x val="-2.5167785234899327E-2"/>
                  <c:y val="-0.13174061433447098"/>
                </c:manualLayout>
              </c:layout>
              <c:numFmt formatCode="#,##0.0&quot;%&quot;;&quot;-&quot;#,##0.0&quot;%&quot;" sourceLinked="0"/>
              <c:spPr>
                <a:noFill/>
                <a:ln>
                  <a:noFill/>
                </a:ln>
              </c:spPr>
              <c:txPr>
                <a:bodyPr wrap="none"/>
                <a:lstStyle/>
                <a:p>
                  <a:pPr>
                    <a:defRPr lang="ja-JP" sz="16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09E-4558-B266-9AC2B56E4859}"/>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44.9</c:v>
                </c:pt>
                <c:pt idx="1">
                  <c:v>45.5</c:v>
                </c:pt>
                <c:pt idx="2">
                  <c:v>9.6</c:v>
                </c:pt>
              </c:numCache>
            </c:numRef>
          </c:val>
          <c:extLst>
            <c:ext xmlns:c16="http://schemas.microsoft.com/office/drawing/2014/chart" uri="{C3380CC4-5D6E-409C-BE32-E72D297353CC}">
              <c16:uniqueId val="{00000006-609E-4558-B266-9AC2B56E4859}"/>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0.14240672622175513"/>
          <c:w val="0.57088926174496646"/>
          <c:h val="0.7151865475564898"/>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31F1-4B8E-BDAA-2479051E5FBC}"/>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31F1-4B8E-BDAA-2479051E5FBC}"/>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31F1-4B8E-BDAA-2479051E5FBC}"/>
              </c:ext>
            </c:extLst>
          </c:dPt>
          <c:dLbls>
            <c:dLbl>
              <c:idx val="0"/>
              <c:layout>
                <c:manualLayout>
                  <c:x val="4.6979865771812082E-2"/>
                  <c:y val="3.8885969521807673E-2"/>
                </c:manualLayout>
              </c:layout>
              <c:numFmt formatCode="#,##0.0&quot;%&quot;;&quot;-&quot;#,##0.0&quot;%&quot;" sourceLinked="0"/>
              <c:spPr>
                <a:noFill/>
                <a:ln>
                  <a:noFill/>
                </a:ln>
              </c:spPr>
              <c:txPr>
                <a:bodyPr wrap="none"/>
                <a:lstStyle/>
                <a:p>
                  <a:pPr>
                    <a:defRPr kumimoji="1" lang="ja-JP" sz="16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1F1-4B8E-BDAA-2479051E5FBC}"/>
                </c:ext>
              </c:extLst>
            </c:dLbl>
            <c:dLbl>
              <c:idx val="1"/>
              <c:layout>
                <c:manualLayout>
                  <c:x val="-5.2013422818791948E-2"/>
                  <c:y val="-2.6274303730951128E-2"/>
                </c:manualLayout>
              </c:layout>
              <c:numFmt formatCode="#,##0.0&quot;%&quot;;&quot;-&quot;#,##0.0&quot;%&quot;" sourceLinked="0"/>
              <c:spPr>
                <a:noFill/>
                <a:ln>
                  <a:noFill/>
                </a:ln>
              </c:spPr>
              <c:txPr>
                <a:bodyPr wrap="none"/>
                <a:lstStyle/>
                <a:p>
                  <a:pPr>
                    <a:defRPr kumimoji="1" lang="ja-JP" sz="16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1F1-4B8E-BDAA-2479051E5FBC}"/>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68.431568431568436</c:v>
                </c:pt>
                <c:pt idx="1">
                  <c:v>25.374625374625374</c:v>
                </c:pt>
                <c:pt idx="2">
                  <c:v>6.1938061938061946</c:v>
                </c:pt>
              </c:numCache>
            </c:numRef>
          </c:val>
          <c:extLst>
            <c:ext xmlns:c16="http://schemas.microsoft.com/office/drawing/2014/chart" uri="{C3380CC4-5D6E-409C-BE32-E72D297353CC}">
              <c16:uniqueId val="{00000003-31F1-4B8E-BDAA-2479051E5FBC}"/>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399503722084366"/>
          <c:y val="9.381401065137239E-2"/>
          <c:w val="0.79342431761786603"/>
          <c:h val="0.84801310938140106"/>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192-4B97-AA9C-F6972FA5C78D}"/>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192-4B97-AA9C-F6972FA5C78D}"/>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192-4B97-AA9C-F6972FA5C78D}"/>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192-4B97-AA9C-F6972FA5C78D}"/>
                </c:ext>
              </c:extLst>
            </c:dLbl>
            <c:dLbl>
              <c:idx val="4"/>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192-4B97-AA9C-F6972FA5C78D}"/>
                </c:ext>
              </c:extLst>
            </c:dLbl>
            <c:dLbl>
              <c:idx val="5"/>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9192-4B97-AA9C-F6972FA5C78D}"/>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50045</c:v>
                </c:pt>
                <c:pt idx="1">
                  <c:v>60882</c:v>
                </c:pt>
                <c:pt idx="2">
                  <c:v>59214</c:v>
                </c:pt>
                <c:pt idx="3">
                  <c:v>58721</c:v>
                </c:pt>
                <c:pt idx="4">
                  <c:v>58934</c:v>
                </c:pt>
                <c:pt idx="5">
                  <c:v>57851</c:v>
                </c:pt>
              </c:numCache>
            </c:numRef>
          </c:val>
          <c:extLst>
            <c:ext xmlns:c16="http://schemas.microsoft.com/office/drawing/2014/chart" uri="{C3380CC4-5D6E-409C-BE32-E72D297353CC}">
              <c16:uniqueId val="{00000006-9192-4B97-AA9C-F6972FA5C78D}"/>
            </c:ext>
          </c:extLst>
        </c:ser>
        <c:ser>
          <c:idx val="1"/>
          <c:order val="1"/>
          <c:spPr>
            <a:solidFill>
              <a:srgbClr val="C0E6F4"/>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9192-4B97-AA9C-F6972FA5C78D}"/>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9192-4B97-AA9C-F6972FA5C78D}"/>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9192-4B97-AA9C-F6972FA5C78D}"/>
                </c:ext>
              </c:extLst>
            </c:dLbl>
            <c:dLbl>
              <c:idx val="3"/>
              <c:layout>
                <c:manualLayout>
                  <c:x val="0"/>
                  <c:y val="-4.0966816878328555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9192-4B97-AA9C-F6972FA5C78D}"/>
                </c:ext>
              </c:extLst>
            </c:dLbl>
            <c:dLbl>
              <c:idx val="4"/>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9192-4B97-AA9C-F6972FA5C78D}"/>
                </c:ext>
              </c:extLst>
            </c:dLbl>
            <c:dLbl>
              <c:idx val="5"/>
              <c:layout>
                <c:manualLayout>
                  <c:x val="0"/>
                  <c:y val="-4.0966816878328555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9192-4B97-AA9C-F6972FA5C78D}"/>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Sheet1!$A$2:$F$2</c:f>
              <c:numCache>
                <c:formatCode>General</c:formatCode>
                <c:ptCount val="6"/>
                <c:pt idx="0">
                  <c:v>48384</c:v>
                </c:pt>
                <c:pt idx="1">
                  <c:v>49254</c:v>
                </c:pt>
                <c:pt idx="2">
                  <c:v>50433</c:v>
                </c:pt>
                <c:pt idx="3">
                  <c:v>50950</c:v>
                </c:pt>
                <c:pt idx="4">
                  <c:v>54864</c:v>
                </c:pt>
                <c:pt idx="5">
                  <c:v>56772</c:v>
                </c:pt>
              </c:numCache>
            </c:numRef>
          </c:val>
          <c:extLst>
            <c:ext xmlns:c16="http://schemas.microsoft.com/office/drawing/2014/chart" uri="{C3380CC4-5D6E-409C-BE32-E72D297353CC}">
              <c16:uniqueId val="{0000000D-9192-4B97-AA9C-F6972FA5C78D}"/>
            </c:ext>
          </c:extLst>
        </c:ser>
        <c:dLbls>
          <c:showLegendKey val="0"/>
          <c:showVal val="0"/>
          <c:showCatName val="0"/>
          <c:showSerName val="0"/>
          <c:showPercent val="0"/>
          <c:showBubbleSize val="0"/>
        </c:dLbls>
        <c:gapWidth val="60"/>
        <c:overlap val="100"/>
        <c:axId val="1657964096"/>
        <c:axId val="1"/>
      </c:barChart>
      <c:lineChart>
        <c:grouping val="standard"/>
        <c:varyColors val="0"/>
        <c:ser>
          <c:idx val="2"/>
          <c:order val="2"/>
          <c:spPr>
            <a:ln w="9525" cmpd="sng" algn="ctr">
              <a:solidFill>
                <a:srgbClr val="1F497D"/>
              </a:solidFill>
              <a:prstDash val="solid"/>
            </a:ln>
          </c:spPr>
          <c:marker>
            <c:symbol val="triangle"/>
            <c:size val="6"/>
            <c:spPr>
              <a:solidFill>
                <a:srgbClr val="1F497D"/>
              </a:solidFill>
              <a:ln w="9525" cmpd="sng" algn="ctr">
                <a:solidFill>
                  <a:srgbClr val="1F497D"/>
                </a:solidFill>
                <a:prstDash val="solid"/>
              </a:ln>
            </c:spPr>
          </c:marker>
          <c:dPt>
            <c:idx val="0"/>
            <c:marker>
              <c:symbol val="circle"/>
              <c:size val="6"/>
            </c:marker>
            <c:bubble3D val="0"/>
            <c:extLst>
              <c:ext xmlns:c16="http://schemas.microsoft.com/office/drawing/2014/chart" uri="{C3380CC4-5D6E-409C-BE32-E72D297353CC}">
                <c16:uniqueId val="{0000000E-9192-4B97-AA9C-F6972FA5C78D}"/>
              </c:ext>
            </c:extLst>
          </c:dPt>
          <c:dPt>
            <c:idx val="1"/>
            <c:marker>
              <c:symbol val="none"/>
            </c:marker>
            <c:bubble3D val="0"/>
            <c:extLst>
              <c:ext xmlns:c16="http://schemas.microsoft.com/office/drawing/2014/chart" uri="{C3380CC4-5D6E-409C-BE32-E72D297353CC}">
                <c16:uniqueId val="{0000000F-9192-4B97-AA9C-F6972FA5C78D}"/>
              </c:ext>
            </c:extLst>
          </c:dPt>
          <c:dPt>
            <c:idx val="2"/>
            <c:marker>
              <c:symbol val="none"/>
            </c:marker>
            <c:bubble3D val="0"/>
            <c:extLst>
              <c:ext xmlns:c16="http://schemas.microsoft.com/office/drawing/2014/chart" uri="{C3380CC4-5D6E-409C-BE32-E72D297353CC}">
                <c16:uniqueId val="{00000010-9192-4B97-AA9C-F6972FA5C78D}"/>
              </c:ext>
            </c:extLst>
          </c:dPt>
          <c:dPt>
            <c:idx val="3"/>
            <c:marker>
              <c:symbol val="none"/>
            </c:marker>
            <c:bubble3D val="0"/>
            <c:extLst>
              <c:ext xmlns:c16="http://schemas.microsoft.com/office/drawing/2014/chart" uri="{C3380CC4-5D6E-409C-BE32-E72D297353CC}">
                <c16:uniqueId val="{00000011-9192-4B97-AA9C-F6972FA5C78D}"/>
              </c:ext>
            </c:extLst>
          </c:dPt>
          <c:dPt>
            <c:idx val="4"/>
            <c:marker>
              <c:symbol val="none"/>
            </c:marker>
            <c:bubble3D val="0"/>
            <c:extLst>
              <c:ext xmlns:c16="http://schemas.microsoft.com/office/drawing/2014/chart" uri="{C3380CC4-5D6E-409C-BE32-E72D297353CC}">
                <c16:uniqueId val="{00000012-9192-4B97-AA9C-F6972FA5C78D}"/>
              </c:ext>
            </c:extLst>
          </c:dPt>
          <c:dPt>
            <c:idx val="5"/>
            <c:marker>
              <c:symbol val="none"/>
            </c:marker>
            <c:bubble3D val="0"/>
            <c:extLst>
              <c:ext xmlns:c16="http://schemas.microsoft.com/office/drawing/2014/chart" uri="{C3380CC4-5D6E-409C-BE32-E72D297353CC}">
                <c16:uniqueId val="{00000013-9192-4B97-AA9C-F6972FA5C78D}"/>
              </c:ext>
            </c:extLst>
          </c:dPt>
          <c:dLbls>
            <c:dLbl>
              <c:idx val="0"/>
              <c:layout>
                <c:manualLayout>
                  <c:x val="0"/>
                  <c:y val="-4.424416222859484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9192-4B97-AA9C-F6972FA5C78D}"/>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Sheet1!$A$3:$F$3</c:f>
              <c:numCache>
                <c:formatCode>General</c:formatCode>
                <c:ptCount val="6"/>
                <c:pt idx="0">
                  <c:v>9.9</c:v>
                </c:pt>
              </c:numCache>
            </c:numRef>
          </c:val>
          <c:smooth val="0"/>
          <c:extLst>
            <c:ext xmlns:c16="http://schemas.microsoft.com/office/drawing/2014/chart" uri="{C3380CC4-5D6E-409C-BE32-E72D297353CC}">
              <c16:uniqueId val="{00000014-9192-4B97-AA9C-F6972FA5C78D}"/>
            </c:ext>
          </c:extLst>
        </c:ser>
        <c:dLbls>
          <c:showLegendKey val="0"/>
          <c:showVal val="0"/>
          <c:showCatName val="0"/>
          <c:showSerName val="0"/>
          <c:showPercent val="0"/>
          <c:showBubbleSize val="0"/>
        </c:dLbls>
        <c:marker val="1"/>
        <c:smooth val="0"/>
        <c:axId val="2"/>
        <c:axId val="3"/>
      </c:lineChart>
      <c:catAx>
        <c:axId val="1657964096"/>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20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657964096"/>
        <c:crosses val="min"/>
        <c:crossBetween val="between"/>
        <c:majorUnit val="1000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10"/>
          <c:min val="0"/>
        </c:scaling>
        <c:delete val="0"/>
        <c:axPos val="r"/>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
        <c:crosses val="max"/>
        <c:crossBetween val="between"/>
        <c:majorUnit val="2"/>
      </c:val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53588195841717"/>
          <c:y val="6.0322854715378078E-2"/>
          <c:w val="0.86720321931589539"/>
          <c:h val="0.87935429056924386"/>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B30-4F2B-86C1-3D36E9D35119}"/>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B30-4F2B-86C1-3D36E9D35119}"/>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B30-4F2B-86C1-3D36E9D35119}"/>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B30-4F2B-86C1-3D36E9D35119}"/>
                </c:ext>
              </c:extLst>
            </c:dLbl>
            <c:dLbl>
              <c:idx val="4"/>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B30-4F2B-86C1-3D36E9D35119}"/>
                </c:ext>
              </c:extLst>
            </c:dLbl>
            <c:dLbl>
              <c:idx val="5"/>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B30-4F2B-86C1-3D36E9D3511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772</c:v>
                </c:pt>
                <c:pt idx="1">
                  <c:v>855</c:v>
                </c:pt>
                <c:pt idx="2">
                  <c:v>849</c:v>
                </c:pt>
                <c:pt idx="3">
                  <c:v>850</c:v>
                </c:pt>
                <c:pt idx="4">
                  <c:v>862</c:v>
                </c:pt>
                <c:pt idx="5">
                  <c:v>856</c:v>
                </c:pt>
              </c:numCache>
            </c:numRef>
          </c:val>
          <c:extLst>
            <c:ext xmlns:c16="http://schemas.microsoft.com/office/drawing/2014/chart" uri="{C3380CC4-5D6E-409C-BE32-E72D297353CC}">
              <c16:uniqueId val="{00000006-FB30-4F2B-86C1-3D36E9D35119}"/>
            </c:ext>
          </c:extLst>
        </c:ser>
        <c:ser>
          <c:idx val="1"/>
          <c:order val="1"/>
          <c:spPr>
            <a:solidFill>
              <a:srgbClr val="C0E6F4"/>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B30-4F2B-86C1-3D36E9D35119}"/>
                </c:ext>
              </c:extLst>
            </c:dLbl>
            <c:dLbl>
              <c:idx val="1"/>
              <c:layout>
                <c:manualLayout>
                  <c:x val="0"/>
                  <c:y val="-4.248088360237893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FB30-4F2B-86C1-3D36E9D35119}"/>
                </c:ext>
              </c:extLst>
            </c:dLbl>
            <c:dLbl>
              <c:idx val="2"/>
              <c:layout>
                <c:manualLayout>
                  <c:x val="0"/>
                  <c:y val="-4.248088360237893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FB30-4F2B-86C1-3D36E9D35119}"/>
                </c:ext>
              </c:extLst>
            </c:dLbl>
            <c:dLbl>
              <c:idx val="3"/>
              <c:layout>
                <c:manualLayout>
                  <c:x val="0"/>
                  <c:y val="-4.248088360237893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FB30-4F2B-86C1-3D36E9D35119}"/>
                </c:ext>
              </c:extLst>
            </c:dLbl>
            <c:dLbl>
              <c:idx val="4"/>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FB30-4F2B-86C1-3D36E9D35119}"/>
                </c:ext>
              </c:extLst>
            </c:dLbl>
            <c:dLbl>
              <c:idx val="5"/>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FB30-4F2B-86C1-3D36E9D3511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Sheet1!$A$2:$F$2</c:f>
              <c:numCache>
                <c:formatCode>General</c:formatCode>
                <c:ptCount val="6"/>
                <c:pt idx="0">
                  <c:v>423</c:v>
                </c:pt>
                <c:pt idx="1">
                  <c:v>428</c:v>
                </c:pt>
                <c:pt idx="2">
                  <c:v>440</c:v>
                </c:pt>
                <c:pt idx="3">
                  <c:v>434</c:v>
                </c:pt>
                <c:pt idx="4">
                  <c:v>445</c:v>
                </c:pt>
                <c:pt idx="5">
                  <c:v>456</c:v>
                </c:pt>
              </c:numCache>
            </c:numRef>
          </c:val>
          <c:extLst>
            <c:ext xmlns:c16="http://schemas.microsoft.com/office/drawing/2014/chart" uri="{C3380CC4-5D6E-409C-BE32-E72D297353CC}">
              <c16:uniqueId val="{0000000D-FB30-4F2B-86C1-3D36E9D35119}"/>
            </c:ext>
          </c:extLst>
        </c:ser>
        <c:dLbls>
          <c:showLegendKey val="0"/>
          <c:showVal val="0"/>
          <c:showCatName val="0"/>
          <c:showSerName val="0"/>
          <c:showPercent val="0"/>
          <c:showBubbleSize val="0"/>
        </c:dLbls>
        <c:gapWidth val="60"/>
        <c:overlap val="100"/>
        <c:axId val="407854479"/>
        <c:axId val="1"/>
      </c:barChart>
      <c:catAx>
        <c:axId val="407854479"/>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4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407854479"/>
        <c:crosses val="min"/>
        <c:crossBetween val="between"/>
        <c:majorUnit val="100"/>
      </c:val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40714786264891E-2"/>
          <c:y val="5.2651093807934743E-2"/>
          <c:w val="0.86930623686054664"/>
          <c:h val="0.89469781238413049"/>
        </c:manualLayout>
      </c:layout>
      <c:scatterChart>
        <c:scatterStyle val="lineMarker"/>
        <c:varyColors val="0"/>
        <c:ser>
          <c:idx val="0"/>
          <c:order val="0"/>
          <c:spPr>
            <a:ln w="9525" cmpd="sng" algn="ctr">
              <a:solidFill>
                <a:schemeClr val="tx2"/>
              </a:solidFill>
              <a:prstDash val="solid"/>
            </a:ln>
          </c:spPr>
          <c:marker>
            <c:symbol val="circle"/>
            <c:size val="6"/>
            <c:spPr>
              <a:solidFill>
                <a:schemeClr val="tx2"/>
              </a:solidFill>
              <a:ln w="9525" cmpd="sng" algn="ctr">
                <a:solidFill>
                  <a:schemeClr val="tx2"/>
                </a:solidFill>
                <a:prstDash val="solid"/>
              </a:ln>
            </c:spPr>
          </c:marker>
          <c:dLbls>
            <c:dLbl>
              <c:idx val="0"/>
              <c:layout>
                <c:manualLayout>
                  <c:x val="3.3987386124737208E-2"/>
                  <c:y val="4.0044493882091213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93C-4073-AA45-2554D5F8EE3C}"/>
                </c:ext>
              </c:extLst>
            </c:dLbl>
            <c:dLbl>
              <c:idx val="1"/>
              <c:layout>
                <c:manualLayout>
                  <c:x val="0"/>
                  <c:y val="-4.0044493882091213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93C-4073-AA45-2554D5F8EE3C}"/>
                </c:ext>
              </c:extLst>
            </c:dLbl>
            <c:dLbl>
              <c:idx val="2"/>
              <c:layout>
                <c:manualLayout>
                  <c:x val="0"/>
                  <c:y val="4.0044493882091213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93C-4073-AA45-2554D5F8EE3C}"/>
                </c:ext>
              </c:extLst>
            </c:dLbl>
            <c:dLbl>
              <c:idx val="3"/>
              <c:layout>
                <c:manualLayout>
                  <c:x val="0"/>
                  <c:y val="-4.0044493882091213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93C-4073-AA45-2554D5F8EE3C}"/>
                </c:ext>
              </c:extLst>
            </c:dLbl>
            <c:dLbl>
              <c:idx val="4"/>
              <c:layout>
                <c:manualLayout>
                  <c:x val="0"/>
                  <c:y val="4.0044493882091213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93C-4073-AA45-2554D5F8EE3C}"/>
                </c:ext>
              </c:extLst>
            </c:dLbl>
            <c:dLbl>
              <c:idx val="5"/>
              <c:layout>
                <c:manualLayout>
                  <c:x val="0"/>
                  <c:y val="-4.0044493882091213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93C-4073-AA45-2554D5F8EE3C}"/>
                </c:ext>
              </c:extLst>
            </c:dLbl>
            <c:dLbl>
              <c:idx val="6"/>
              <c:layout>
                <c:manualLayout>
                  <c:x val="0"/>
                  <c:y val="4.0044493882091213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93C-4073-AA45-2554D5F8EE3C}"/>
                </c:ext>
              </c:extLst>
            </c:dLbl>
            <c:dLbl>
              <c:idx val="7"/>
              <c:layout>
                <c:manualLayout>
                  <c:x val="0"/>
                  <c:y val="-4.0044493882091213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93C-4073-AA45-2554D5F8EE3C}"/>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Sheet1!$A$1:$H$1</c:f>
              <c:numCache>
                <c:formatCode>General</c:formatCode>
                <c:ptCount val="8"/>
                <c:pt idx="0">
                  <c:v>15</c:v>
                </c:pt>
                <c:pt idx="1">
                  <c:v>16</c:v>
                </c:pt>
                <c:pt idx="2">
                  <c:v>17</c:v>
                </c:pt>
                <c:pt idx="3">
                  <c:v>18</c:v>
                </c:pt>
                <c:pt idx="4">
                  <c:v>19</c:v>
                </c:pt>
                <c:pt idx="5">
                  <c:v>20</c:v>
                </c:pt>
                <c:pt idx="6">
                  <c:v>21</c:v>
                </c:pt>
                <c:pt idx="7">
                  <c:v>24</c:v>
                </c:pt>
              </c:numCache>
            </c:numRef>
          </c:xVal>
          <c:yVal>
            <c:numRef>
              <c:f>Sheet1!$A$2:$H$2</c:f>
              <c:numCache>
                <c:formatCode>General</c:formatCode>
                <c:ptCount val="8"/>
                <c:pt idx="0">
                  <c:v>476.84899999999999</c:v>
                </c:pt>
                <c:pt idx="1">
                  <c:v>492.94299999999998</c:v>
                </c:pt>
                <c:pt idx="2">
                  <c:v>505.04700000000003</c:v>
                </c:pt>
                <c:pt idx="3">
                  <c:v>518.25099999999998</c:v>
                </c:pt>
                <c:pt idx="4">
                  <c:v>530.69200000000001</c:v>
                </c:pt>
                <c:pt idx="5">
                  <c:v>535.84900000000005</c:v>
                </c:pt>
                <c:pt idx="6">
                  <c:v>541.46799999999996</c:v>
                </c:pt>
                <c:pt idx="7">
                  <c:v>612.42200000000003</c:v>
                </c:pt>
              </c:numCache>
            </c:numRef>
          </c:yVal>
          <c:smooth val="0"/>
          <c:extLst>
            <c:ext xmlns:c16="http://schemas.microsoft.com/office/drawing/2014/chart" uri="{C3380CC4-5D6E-409C-BE32-E72D297353CC}">
              <c16:uniqueId val="{00000008-593C-4073-AA45-2554D5F8EE3C}"/>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dLbls>
            <c:dLbl>
              <c:idx val="0"/>
              <c:layout>
                <c:manualLayout>
                  <c:x val="2.6278906797477224E-2"/>
                  <c:y val="-4.0044493882091213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93C-4073-AA45-2554D5F8EE3C}"/>
                </c:ext>
              </c:extLst>
            </c:dLbl>
            <c:dLbl>
              <c:idx val="1"/>
              <c:layout>
                <c:manualLayout>
                  <c:x val="0"/>
                  <c:y val="-4.0044493882091213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93C-4073-AA45-2554D5F8EE3C}"/>
                </c:ext>
              </c:extLst>
            </c:dLbl>
            <c:dLbl>
              <c:idx val="2"/>
              <c:layout>
                <c:manualLayout>
                  <c:x val="0"/>
                  <c:y val="-4.0044493882091213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593C-4073-AA45-2554D5F8EE3C}"/>
                </c:ext>
              </c:extLst>
            </c:dLbl>
            <c:dLbl>
              <c:idx val="3"/>
              <c:layout>
                <c:manualLayout>
                  <c:x val="0"/>
                  <c:y val="-4.0044493882091213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593C-4073-AA45-2554D5F8EE3C}"/>
                </c:ext>
              </c:extLst>
            </c:dLbl>
            <c:dLbl>
              <c:idx val="4"/>
              <c:layout>
                <c:manualLayout>
                  <c:x val="0"/>
                  <c:y val="-4.0044493882091213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593C-4073-AA45-2554D5F8EE3C}"/>
                </c:ext>
              </c:extLst>
            </c:dLbl>
            <c:dLbl>
              <c:idx val="5"/>
              <c:layout>
                <c:manualLayout>
                  <c:x val="0"/>
                  <c:y val="-4.0044493882091213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593C-4073-AA45-2554D5F8EE3C}"/>
                </c:ext>
              </c:extLst>
            </c:dLbl>
            <c:dLbl>
              <c:idx val="6"/>
              <c:layout>
                <c:manualLayout>
                  <c:x val="0"/>
                  <c:y val="-4.0044493882091213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593C-4073-AA45-2554D5F8EE3C}"/>
                </c:ext>
              </c:extLst>
            </c:dLbl>
            <c:dLbl>
              <c:idx val="7"/>
              <c:layout>
                <c:manualLayout>
                  <c:x val="0"/>
                  <c:y val="-4.0044493882091213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593C-4073-AA45-2554D5F8EE3C}"/>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Sheet1!$A$1:$H$1</c:f>
              <c:numCache>
                <c:formatCode>General</c:formatCode>
                <c:ptCount val="8"/>
                <c:pt idx="0">
                  <c:v>15</c:v>
                </c:pt>
                <c:pt idx="1">
                  <c:v>16</c:v>
                </c:pt>
                <c:pt idx="2">
                  <c:v>17</c:v>
                </c:pt>
                <c:pt idx="3">
                  <c:v>18</c:v>
                </c:pt>
                <c:pt idx="4">
                  <c:v>19</c:v>
                </c:pt>
                <c:pt idx="5">
                  <c:v>20</c:v>
                </c:pt>
                <c:pt idx="6">
                  <c:v>21</c:v>
                </c:pt>
                <c:pt idx="7">
                  <c:v>24</c:v>
                </c:pt>
              </c:numCache>
            </c:numRef>
          </c:xVal>
          <c:yVal>
            <c:numRef>
              <c:f>Sheet1!$A$3:$H$3</c:f>
              <c:numCache>
                <c:formatCode>General</c:formatCode>
                <c:ptCount val="8"/>
                <c:pt idx="0">
                  <c:v>64.108999999999995</c:v>
                </c:pt>
                <c:pt idx="1">
                  <c:v>67.33</c:v>
                </c:pt>
                <c:pt idx="2">
                  <c:v>71.406999999999996</c:v>
                </c:pt>
                <c:pt idx="3">
                  <c:v>76.078999999999994</c:v>
                </c:pt>
                <c:pt idx="4">
                  <c:v>81.156999999999996</c:v>
                </c:pt>
                <c:pt idx="5">
                  <c:v>84.305999999999997</c:v>
                </c:pt>
                <c:pt idx="6">
                  <c:v>89.533000000000001</c:v>
                </c:pt>
                <c:pt idx="7">
                  <c:v>100.608</c:v>
                </c:pt>
              </c:numCache>
            </c:numRef>
          </c:yVal>
          <c:smooth val="0"/>
          <c:extLst>
            <c:ext xmlns:c16="http://schemas.microsoft.com/office/drawing/2014/chart" uri="{C3380CC4-5D6E-409C-BE32-E72D297353CC}">
              <c16:uniqueId val="{00000011-593C-4073-AA45-2554D5F8EE3C}"/>
            </c:ext>
          </c:extLst>
        </c:ser>
        <c:ser>
          <c:idx val="2"/>
          <c:order val="2"/>
          <c:spPr>
            <a:ln w="9525" cmpd="sng" algn="ctr">
              <a:solidFill>
                <a:srgbClr val="655939"/>
              </a:solidFill>
              <a:prstDash val="solid"/>
            </a:ln>
          </c:spPr>
          <c:marker>
            <c:symbol val="triangle"/>
            <c:size val="6"/>
            <c:spPr>
              <a:solidFill>
                <a:srgbClr val="655939"/>
              </a:solidFill>
              <a:ln w="9525" cmpd="sng" algn="ctr">
                <a:solidFill>
                  <a:srgbClr val="655939"/>
                </a:solidFill>
                <a:prstDash val="solid"/>
              </a:ln>
            </c:spPr>
          </c:marker>
          <c:xVal>
            <c:numRef>
              <c:f>Sheet1!$A$1:$H$1</c:f>
              <c:numCache>
                <c:formatCode>General</c:formatCode>
                <c:ptCount val="8"/>
                <c:pt idx="0">
                  <c:v>15</c:v>
                </c:pt>
                <c:pt idx="1">
                  <c:v>16</c:v>
                </c:pt>
                <c:pt idx="2">
                  <c:v>17</c:v>
                </c:pt>
                <c:pt idx="3">
                  <c:v>18</c:v>
                </c:pt>
                <c:pt idx="4">
                  <c:v>19</c:v>
                </c:pt>
                <c:pt idx="5">
                  <c:v>20</c:v>
                </c:pt>
                <c:pt idx="6">
                  <c:v>21</c:v>
                </c:pt>
                <c:pt idx="7">
                  <c:v>24</c:v>
                </c:pt>
              </c:numCache>
            </c:numRef>
          </c:xVal>
          <c:yVal>
            <c:numRef>
              <c:f>Sheet1!$A$4:$H$4</c:f>
              <c:numCache>
                <c:formatCode>General</c:formatCode>
                <c:ptCount val="8"/>
                <c:pt idx="0">
                  <c:v>33.712000000000003</c:v>
                </c:pt>
                <c:pt idx="1">
                  <c:v>36.463000000000001</c:v>
                </c:pt>
                <c:pt idx="2">
                  <c:v>41.780999999999999</c:v>
                </c:pt>
                <c:pt idx="3">
                  <c:v>46.267000000000003</c:v>
                </c:pt>
                <c:pt idx="4">
                  <c:v>51.280999999999999</c:v>
                </c:pt>
                <c:pt idx="5">
                  <c:v>51.32</c:v>
                </c:pt>
                <c:pt idx="6">
                  <c:v>53.497999999999998</c:v>
                </c:pt>
                <c:pt idx="7">
                  <c:v>61.473999999999997</c:v>
                </c:pt>
              </c:numCache>
            </c:numRef>
          </c:yVal>
          <c:smooth val="0"/>
          <c:extLst>
            <c:ext xmlns:c16="http://schemas.microsoft.com/office/drawing/2014/chart" uri="{C3380CC4-5D6E-409C-BE32-E72D297353CC}">
              <c16:uniqueId val="{00000012-593C-4073-AA45-2554D5F8EE3C}"/>
            </c:ext>
          </c:extLst>
        </c:ser>
        <c:ser>
          <c:idx val="3"/>
          <c:order val="3"/>
          <c:spPr>
            <a:ln w="9525" cmpd="sng" algn="ctr">
              <a:solidFill>
                <a:srgbClr val="4D4D4D"/>
              </a:solidFill>
              <a:prstDash val="solid"/>
            </a:ln>
          </c:spPr>
          <c:marker>
            <c:symbol val="diamond"/>
            <c:size val="6"/>
            <c:spPr>
              <a:solidFill>
                <a:srgbClr val="4D4D4D"/>
              </a:solidFill>
              <a:ln w="9525" cmpd="sng" algn="ctr">
                <a:solidFill>
                  <a:srgbClr val="4D4D4D"/>
                </a:solidFill>
                <a:prstDash val="solid"/>
              </a:ln>
            </c:spPr>
          </c:marker>
          <c:xVal>
            <c:numRef>
              <c:f>Sheet1!$A$1:$H$1</c:f>
              <c:numCache>
                <c:formatCode>General</c:formatCode>
                <c:ptCount val="8"/>
                <c:pt idx="0">
                  <c:v>15</c:v>
                </c:pt>
                <c:pt idx="1">
                  <c:v>16</c:v>
                </c:pt>
                <c:pt idx="2">
                  <c:v>17</c:v>
                </c:pt>
                <c:pt idx="3">
                  <c:v>18</c:v>
                </c:pt>
                <c:pt idx="4">
                  <c:v>19</c:v>
                </c:pt>
                <c:pt idx="5">
                  <c:v>20</c:v>
                </c:pt>
                <c:pt idx="6">
                  <c:v>21</c:v>
                </c:pt>
                <c:pt idx="7">
                  <c:v>24</c:v>
                </c:pt>
              </c:numCache>
            </c:numRef>
          </c:xVal>
          <c:yVal>
            <c:numRef>
              <c:f>Sheet1!$A$5:$H$5</c:f>
              <c:numCache>
                <c:formatCode>General</c:formatCode>
                <c:ptCount val="8"/>
                <c:pt idx="0">
                  <c:v>23.806000000000001</c:v>
                </c:pt>
                <c:pt idx="1">
                  <c:v>24.506</c:v>
                </c:pt>
                <c:pt idx="2">
                  <c:v>25.463999999999999</c:v>
                </c:pt>
                <c:pt idx="3">
                  <c:v>26.684999999999999</c:v>
                </c:pt>
                <c:pt idx="4">
                  <c:v>27.838999999999999</c:v>
                </c:pt>
                <c:pt idx="5">
                  <c:v>28.375</c:v>
                </c:pt>
                <c:pt idx="6">
                  <c:v>28.378</c:v>
                </c:pt>
                <c:pt idx="7">
                  <c:v>33.118000000000002</c:v>
                </c:pt>
              </c:numCache>
            </c:numRef>
          </c:yVal>
          <c:smooth val="0"/>
          <c:extLst>
            <c:ext xmlns:c16="http://schemas.microsoft.com/office/drawing/2014/chart" uri="{C3380CC4-5D6E-409C-BE32-E72D297353CC}">
              <c16:uniqueId val="{00000013-593C-4073-AA45-2554D5F8EE3C}"/>
            </c:ext>
          </c:extLst>
        </c:ser>
        <c:dLbls>
          <c:showLegendKey val="0"/>
          <c:showVal val="0"/>
          <c:showCatName val="0"/>
          <c:showSerName val="0"/>
          <c:showPercent val="0"/>
          <c:showBubbleSize val="0"/>
        </c:dLbls>
        <c:axId val="4"/>
        <c:axId val="5"/>
      </c:scatterChart>
      <c:valAx>
        <c:axId val="4"/>
        <c:scaling>
          <c:orientation val="minMax"/>
          <c:max val="24"/>
          <c:min val="15"/>
        </c:scaling>
        <c:delete val="0"/>
        <c:axPos val="b"/>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5"/>
        <c:crosses val="min"/>
        <c:crossBetween val="midCat"/>
        <c:majorUnit val="1"/>
      </c:valAx>
      <c:valAx>
        <c:axId val="5"/>
        <c:scaling>
          <c:orientation val="minMax"/>
          <c:max val="65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4"/>
        <c:crosses val="min"/>
        <c:crossBetween val="midCat"/>
        <c:majorUnit val="50"/>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4324324324324323E-2"/>
          <c:y val="5.2651093807934743E-2"/>
          <c:w val="0.84"/>
          <c:h val="0.89469781238413049"/>
        </c:manualLayout>
      </c:layout>
      <c:lineChart>
        <c:grouping val="standard"/>
        <c:varyColors val="0"/>
        <c:ser>
          <c:idx val="0"/>
          <c:order val="0"/>
          <c:spPr>
            <a:ln w="9525" cmpd="sng" algn="ctr">
              <a:solidFill>
                <a:schemeClr val="tx2"/>
              </a:solidFill>
              <a:prstDash val="solid"/>
            </a:ln>
          </c:spPr>
          <c:marker>
            <c:symbol val="circle"/>
            <c:size val="6"/>
            <c:spPr>
              <a:solidFill>
                <a:schemeClr val="tx2"/>
              </a:solidFill>
              <a:ln w="9525" cmpd="sng" algn="ctr">
                <a:solidFill>
                  <a:schemeClr val="tx2"/>
                </a:solidFill>
                <a:prstDash val="solid"/>
              </a:ln>
            </c:spPr>
          </c:marker>
          <c:dLbls>
            <c:dLbl>
              <c:idx val="0"/>
              <c:layout>
                <c:manualLayout>
                  <c:x val="3.8918918918918917E-2"/>
                  <c:y val="4.004449388209121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705-42A1-9CB7-33C1E929AE35}"/>
                </c:ext>
              </c:extLst>
            </c:dLbl>
            <c:dLbl>
              <c:idx val="1"/>
              <c:layout>
                <c:manualLayout>
                  <c:x val="0"/>
                  <c:y val="4.004449388209121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705-42A1-9CB7-33C1E929AE35}"/>
                </c:ext>
              </c:extLst>
            </c:dLbl>
            <c:dLbl>
              <c:idx val="2"/>
              <c:layout>
                <c:manualLayout>
                  <c:x val="0"/>
                  <c:y val="4.004449388209121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705-42A1-9CB7-33C1E929AE35}"/>
                </c:ext>
              </c:extLst>
            </c:dLbl>
            <c:dLbl>
              <c:idx val="3"/>
              <c:layout>
                <c:manualLayout>
                  <c:x val="0"/>
                  <c:y val="4.004449388209121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705-42A1-9CB7-33C1E929AE35}"/>
                </c:ext>
              </c:extLst>
            </c:dLbl>
            <c:dLbl>
              <c:idx val="4"/>
              <c:layout>
                <c:manualLayout>
                  <c:x val="0"/>
                  <c:y val="4.004449388209121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705-42A1-9CB7-33C1E929AE35}"/>
                </c:ext>
              </c:extLst>
            </c:dLbl>
            <c:dLbl>
              <c:idx val="5"/>
              <c:layout>
                <c:manualLayout>
                  <c:x val="0"/>
                  <c:y val="4.004449388209121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705-42A1-9CB7-33C1E929AE35}"/>
                </c:ext>
              </c:extLst>
            </c:dLbl>
            <c:dLbl>
              <c:idx val="6"/>
              <c:layout>
                <c:manualLayout>
                  <c:x val="0"/>
                  <c:y val="4.004449388209121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0705-42A1-9CB7-33C1E929AE35}"/>
                </c:ext>
              </c:extLst>
            </c:dLbl>
            <c:dLbl>
              <c:idx val="7"/>
              <c:layout>
                <c:manualLayout>
                  <c:x val="0"/>
                  <c:y val="4.004449388209121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0705-42A1-9CB7-33C1E929AE35}"/>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Sheet1!$A$1:$H$1</c:f>
              <c:numCache>
                <c:formatCode>General</c:formatCode>
                <c:ptCount val="8"/>
                <c:pt idx="0">
                  <c:v>45.28</c:v>
                </c:pt>
                <c:pt idx="1">
                  <c:v>46.18</c:v>
                </c:pt>
                <c:pt idx="2">
                  <c:v>46.71</c:v>
                </c:pt>
                <c:pt idx="3">
                  <c:v>47.34</c:v>
                </c:pt>
                <c:pt idx="4">
                  <c:v>47.89</c:v>
                </c:pt>
                <c:pt idx="5">
                  <c:v>47.81</c:v>
                </c:pt>
                <c:pt idx="6">
                  <c:v>47.88</c:v>
                </c:pt>
                <c:pt idx="7">
                  <c:v>52.87</c:v>
                </c:pt>
              </c:numCache>
            </c:numRef>
          </c:val>
          <c:smooth val="0"/>
          <c:extLst>
            <c:ext xmlns:c16="http://schemas.microsoft.com/office/drawing/2014/chart" uri="{C3380CC4-5D6E-409C-BE32-E72D297353CC}">
              <c16:uniqueId val="{00000008-0705-42A1-9CB7-33C1E929AE35}"/>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dLbls>
            <c:dLbl>
              <c:idx val="0"/>
              <c:layout>
                <c:manualLayout>
                  <c:x val="3.099099099099099E-2"/>
                  <c:y val="-4.004449388209121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0705-42A1-9CB7-33C1E929AE35}"/>
                </c:ext>
              </c:extLst>
            </c:dLbl>
            <c:dLbl>
              <c:idx val="1"/>
              <c:layout>
                <c:manualLayout>
                  <c:x val="0"/>
                  <c:y val="-4.004449388209121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0705-42A1-9CB7-33C1E929AE35}"/>
                </c:ext>
              </c:extLst>
            </c:dLbl>
            <c:dLbl>
              <c:idx val="2"/>
              <c:layout>
                <c:manualLayout>
                  <c:x val="0"/>
                  <c:y val="-4.004449388209121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0705-42A1-9CB7-33C1E929AE35}"/>
                </c:ext>
              </c:extLst>
            </c:dLbl>
            <c:dLbl>
              <c:idx val="3"/>
              <c:layout>
                <c:manualLayout>
                  <c:x val="0"/>
                  <c:y val="-4.004449388209121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0705-42A1-9CB7-33C1E929AE35}"/>
                </c:ext>
              </c:extLst>
            </c:dLbl>
            <c:dLbl>
              <c:idx val="4"/>
              <c:layout>
                <c:manualLayout>
                  <c:x val="0"/>
                  <c:y val="-4.004449388209121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0705-42A1-9CB7-33C1E929AE35}"/>
                </c:ext>
              </c:extLst>
            </c:dLbl>
            <c:dLbl>
              <c:idx val="5"/>
              <c:layout>
                <c:manualLayout>
                  <c:x val="0"/>
                  <c:y val="-4.004449388209121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0705-42A1-9CB7-33C1E929AE35}"/>
                </c:ext>
              </c:extLst>
            </c:dLbl>
            <c:dLbl>
              <c:idx val="6"/>
              <c:layout>
                <c:manualLayout>
                  <c:x val="0"/>
                  <c:y val="-4.004449388209121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0705-42A1-9CB7-33C1E929AE35}"/>
                </c:ext>
              </c:extLst>
            </c:dLbl>
            <c:dLbl>
              <c:idx val="7"/>
              <c:layout>
                <c:manualLayout>
                  <c:x val="0"/>
                  <c:y val="-4.004449388209121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0705-42A1-9CB7-33C1E929AE35}"/>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Sheet1!$A$2:$H$2</c:f>
              <c:numCache>
                <c:formatCode>General</c:formatCode>
                <c:ptCount val="8"/>
                <c:pt idx="0">
                  <c:v>6.09</c:v>
                </c:pt>
                <c:pt idx="1">
                  <c:v>6.31</c:v>
                </c:pt>
                <c:pt idx="2">
                  <c:v>6.6</c:v>
                </c:pt>
                <c:pt idx="3">
                  <c:v>6.95</c:v>
                </c:pt>
                <c:pt idx="4">
                  <c:v>7.32</c:v>
                </c:pt>
                <c:pt idx="5">
                  <c:v>7.52</c:v>
                </c:pt>
                <c:pt idx="6">
                  <c:v>7.92</c:v>
                </c:pt>
                <c:pt idx="7">
                  <c:v>8.69</c:v>
                </c:pt>
              </c:numCache>
            </c:numRef>
          </c:val>
          <c:smooth val="0"/>
          <c:extLst>
            <c:ext xmlns:c16="http://schemas.microsoft.com/office/drawing/2014/chart" uri="{C3380CC4-5D6E-409C-BE32-E72D297353CC}">
              <c16:uniqueId val="{00000011-0705-42A1-9CB7-33C1E929AE35}"/>
            </c:ext>
          </c:extLst>
        </c:ser>
        <c:ser>
          <c:idx val="2"/>
          <c:order val="2"/>
          <c:spPr>
            <a:ln w="9525" cmpd="sng" algn="ctr">
              <a:solidFill>
                <a:srgbClr val="655939"/>
              </a:solidFill>
              <a:prstDash val="solid"/>
            </a:ln>
          </c:spPr>
          <c:marker>
            <c:symbol val="triangle"/>
            <c:size val="6"/>
            <c:spPr>
              <a:solidFill>
                <a:srgbClr val="655939"/>
              </a:solidFill>
              <a:ln w="9525" cmpd="sng" algn="ctr">
                <a:solidFill>
                  <a:srgbClr val="655939"/>
                </a:solidFill>
                <a:prstDash val="solid"/>
              </a:ln>
            </c:spPr>
          </c:marker>
          <c:val>
            <c:numRef>
              <c:f>Sheet1!$A$3:$H$3</c:f>
              <c:numCache>
                <c:formatCode>General</c:formatCode>
                <c:ptCount val="8"/>
                <c:pt idx="0">
                  <c:v>3.2</c:v>
                </c:pt>
                <c:pt idx="1">
                  <c:v>3.42</c:v>
                </c:pt>
                <c:pt idx="2">
                  <c:v>3.86</c:v>
                </c:pt>
                <c:pt idx="3">
                  <c:v>4.2300000000000004</c:v>
                </c:pt>
                <c:pt idx="4">
                  <c:v>4.63</c:v>
                </c:pt>
                <c:pt idx="5">
                  <c:v>4.58</c:v>
                </c:pt>
                <c:pt idx="6">
                  <c:v>4.7300000000000004</c:v>
                </c:pt>
                <c:pt idx="7">
                  <c:v>5.31</c:v>
                </c:pt>
              </c:numCache>
            </c:numRef>
          </c:val>
          <c:smooth val="0"/>
          <c:extLst>
            <c:ext xmlns:c16="http://schemas.microsoft.com/office/drawing/2014/chart" uri="{C3380CC4-5D6E-409C-BE32-E72D297353CC}">
              <c16:uniqueId val="{00000012-0705-42A1-9CB7-33C1E929AE35}"/>
            </c:ext>
          </c:extLst>
        </c:ser>
        <c:ser>
          <c:idx val="3"/>
          <c:order val="3"/>
          <c:spPr>
            <a:ln w="9525" cmpd="sng" algn="ctr">
              <a:solidFill>
                <a:srgbClr val="4D4D4D"/>
              </a:solidFill>
              <a:prstDash val="solid"/>
            </a:ln>
          </c:spPr>
          <c:marker>
            <c:symbol val="diamond"/>
            <c:size val="6"/>
            <c:spPr>
              <a:solidFill>
                <a:srgbClr val="4D4D4D"/>
              </a:solidFill>
              <a:ln w="9525" cmpd="sng" algn="ctr">
                <a:solidFill>
                  <a:srgbClr val="4D4D4D"/>
                </a:solidFill>
                <a:prstDash val="solid"/>
              </a:ln>
            </c:spPr>
          </c:marker>
          <c:dLbls>
            <c:dLbl>
              <c:idx val="7"/>
              <c:layout>
                <c:manualLayout>
                  <c:x val="4.5405405405405407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0705-42A1-9CB7-33C1E929AE35}"/>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Sheet1!$A$4:$H$4</c:f>
              <c:numCache>
                <c:formatCode>General</c:formatCode>
                <c:ptCount val="8"/>
                <c:pt idx="0">
                  <c:v>2.2599999999999998</c:v>
                </c:pt>
                <c:pt idx="1">
                  <c:v>2.2999999999999998</c:v>
                </c:pt>
                <c:pt idx="2">
                  <c:v>2.36</c:v>
                </c:pt>
                <c:pt idx="3">
                  <c:v>2.44</c:v>
                </c:pt>
                <c:pt idx="4">
                  <c:v>2.5099999999999998</c:v>
                </c:pt>
                <c:pt idx="5">
                  <c:v>2.5299999999999998</c:v>
                </c:pt>
                <c:pt idx="6">
                  <c:v>2.5099999999999998</c:v>
                </c:pt>
                <c:pt idx="7">
                  <c:v>2.86</c:v>
                </c:pt>
              </c:numCache>
            </c:numRef>
          </c:val>
          <c:smooth val="0"/>
          <c:extLst>
            <c:ext xmlns:c16="http://schemas.microsoft.com/office/drawing/2014/chart" uri="{C3380CC4-5D6E-409C-BE32-E72D297353CC}">
              <c16:uniqueId val="{00000014-0705-42A1-9CB7-33C1E929AE35}"/>
            </c:ext>
          </c:extLst>
        </c:ser>
        <c:dLbls>
          <c:showLegendKey val="0"/>
          <c:showVal val="0"/>
          <c:showCatName val="0"/>
          <c:showSerName val="0"/>
          <c:showPercent val="0"/>
          <c:showBubbleSize val="0"/>
        </c:dLbls>
        <c:marker val="1"/>
        <c:smooth val="0"/>
        <c:axId val="437831711"/>
        <c:axId val="1"/>
      </c:lineChart>
      <c:catAx>
        <c:axId val="437831711"/>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55"/>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437831711"/>
        <c:crosses val="min"/>
        <c:crossBetween val="midCat"/>
        <c:majorUnit val="5"/>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24009324009324E-3"/>
          <c:y val="7.2608913370055081E-2"/>
          <c:w val="0.98135198135198132"/>
          <c:h val="0.90135202804206305"/>
        </c:manualLayout>
      </c:layout>
      <c:barChart>
        <c:barDir val="col"/>
        <c:grouping val="stacked"/>
        <c:varyColors val="0"/>
        <c:ser>
          <c:idx val="0"/>
          <c:order val="0"/>
          <c:spPr>
            <a:solidFill>
              <a:schemeClr val="accent1"/>
            </a:solidFill>
            <a:ln>
              <a:noFill/>
            </a:ln>
          </c:spPr>
          <c:invertIfNegative val="0"/>
          <c:dLbls>
            <c:dLbl>
              <c:idx val="0"/>
              <c:layout>
                <c:manualLayout>
                  <c:x val="0"/>
                  <c:y val="-8.3124687030545819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D7A-472F-83CE-5EE88418FD93}"/>
                </c:ext>
              </c:extLst>
            </c:dLbl>
            <c:dLbl>
              <c:idx val="1"/>
              <c:layout>
                <c:manualLayout>
                  <c:x val="0"/>
                  <c:y val="-8.8132198297446174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D7A-472F-83CE-5EE88418FD93}"/>
                </c:ext>
              </c:extLst>
            </c:dLbl>
            <c:dLbl>
              <c:idx val="2"/>
              <c:layout>
                <c:manualLayout>
                  <c:x val="0"/>
                  <c:y val="-9.7145718577866802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D7A-472F-83CE-5EE88418FD93}"/>
                </c:ext>
              </c:extLst>
            </c:dLbl>
            <c:dLbl>
              <c:idx val="3"/>
              <c:layout>
                <c:manualLayout>
                  <c:x val="0"/>
                  <c:y val="-9.8647971957936911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D7A-472F-83CE-5EE88418FD93}"/>
                </c:ext>
              </c:extLst>
            </c:dLbl>
            <c:dLbl>
              <c:idx val="4"/>
              <c:layout>
                <c:manualLayout>
                  <c:x val="0"/>
                  <c:y val="-0.10215322984476716"/>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D7A-472F-83CE-5EE88418FD93}"/>
                </c:ext>
              </c:extLst>
            </c:dLbl>
            <c:dLbl>
              <c:idx val="5"/>
              <c:layout>
                <c:manualLayout>
                  <c:x val="0"/>
                  <c:y val="-0.10766149223835754"/>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D7A-472F-83CE-5EE88418FD93}"/>
                </c:ext>
              </c:extLst>
            </c:dLbl>
            <c:dLbl>
              <c:idx val="6"/>
              <c:layout>
                <c:manualLayout>
                  <c:x val="0"/>
                  <c:y val="-0.11767651477215824"/>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D7A-472F-83CE-5EE88418FD93}"/>
                </c:ext>
              </c:extLst>
            </c:dLbl>
            <c:dLbl>
              <c:idx val="7"/>
              <c:layout>
                <c:manualLayout>
                  <c:x val="0"/>
                  <c:y val="-0.12068102153229844"/>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2D7A-472F-83CE-5EE88418FD93}"/>
                </c:ext>
              </c:extLst>
            </c:dLbl>
            <c:dLbl>
              <c:idx val="8"/>
              <c:layout>
                <c:manualLayout>
                  <c:x val="0"/>
                  <c:y val="-0.11967951927891837"/>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2D7A-472F-83CE-5EE88418FD93}"/>
                </c:ext>
              </c:extLst>
            </c:dLbl>
            <c:dLbl>
              <c:idx val="9"/>
              <c:layout>
                <c:manualLayout>
                  <c:x val="0"/>
                  <c:y val="-0.11367050575863796"/>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2D7A-472F-83CE-5EE88418FD93}"/>
                </c:ext>
              </c:extLst>
            </c:dLbl>
            <c:dLbl>
              <c:idx val="10"/>
              <c:layout>
                <c:manualLayout>
                  <c:x val="0"/>
                  <c:y val="-0.13920881321982975"/>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2D7A-472F-83CE-5EE88418FD93}"/>
                </c:ext>
              </c:extLst>
            </c:dLbl>
            <c:dLbl>
              <c:idx val="11"/>
              <c:layout>
                <c:manualLayout>
                  <c:x val="0"/>
                  <c:y val="-0.18527791687531298"/>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2D7A-472F-83CE-5EE88418FD93}"/>
                </c:ext>
              </c:extLst>
            </c:dLbl>
            <c:dLbl>
              <c:idx val="12"/>
              <c:layout>
                <c:manualLayout>
                  <c:x val="0"/>
                  <c:y val="-0.20180270405608414"/>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2D7A-472F-83CE-5EE88418FD93}"/>
                </c:ext>
              </c:extLst>
            </c:dLbl>
            <c:dLbl>
              <c:idx val="13"/>
              <c:layout>
                <c:manualLayout>
                  <c:x val="0"/>
                  <c:y val="-0.19779669504256384"/>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2D7A-472F-83CE-5EE88418FD93}"/>
                </c:ext>
              </c:extLst>
            </c:dLbl>
            <c:dLbl>
              <c:idx val="14"/>
              <c:layout>
                <c:manualLayout>
                  <c:x val="0"/>
                  <c:y val="-0.19128693039559339"/>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2D7A-472F-83CE-5EE88418FD93}"/>
                </c:ext>
              </c:extLst>
            </c:dLbl>
            <c:dLbl>
              <c:idx val="15"/>
              <c:layout>
                <c:manualLayout>
                  <c:x val="0"/>
                  <c:y val="-0.19829744616925388"/>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2D7A-472F-83CE-5EE88418FD93}"/>
                </c:ext>
              </c:extLst>
            </c:dLbl>
            <c:dLbl>
              <c:idx val="16"/>
              <c:layout>
                <c:manualLayout>
                  <c:x val="0"/>
                  <c:y val="-0.33350025037556336"/>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2D7A-472F-83CE-5EE88418FD93}"/>
                </c:ext>
              </c:extLst>
            </c:dLbl>
            <c:dLbl>
              <c:idx val="17"/>
              <c:layout>
                <c:manualLayout>
                  <c:x val="0"/>
                  <c:y val="-0.36454682023034551"/>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2D7A-472F-83CE-5EE88418FD93}"/>
                </c:ext>
              </c:extLst>
            </c:dLbl>
            <c:dLbl>
              <c:idx val="18"/>
              <c:layout>
                <c:manualLayout>
                  <c:x val="0"/>
                  <c:y val="-0.46870305458187284"/>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2D7A-472F-83CE-5EE88418FD93}"/>
                </c:ext>
              </c:extLst>
            </c:dLbl>
            <c:dLbl>
              <c:idx val="19"/>
              <c:layout>
                <c:manualLayout>
                  <c:x val="0"/>
                  <c:y val="-0.4877315973960941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2D7A-472F-83CE-5EE88418FD93}"/>
                </c:ext>
              </c:extLst>
            </c:dLbl>
            <c:dLbl>
              <c:idx val="20"/>
              <c:layout>
                <c:manualLayout>
                  <c:x val="0"/>
                  <c:y val="-0.36454682023034551"/>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2D7A-472F-83CE-5EE88418FD93}"/>
                </c:ext>
              </c:extLst>
            </c:dLbl>
            <c:dLbl>
              <c:idx val="21"/>
              <c:layout>
                <c:manualLayout>
                  <c:x val="0"/>
                  <c:y val="-0.38007010515773659"/>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2D7A-472F-83CE-5EE88418FD9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8.3345350972988506</c:v>
                </c:pt>
                <c:pt idx="1">
                  <c:v>9.2344875572731304</c:v>
                </c:pt>
                <c:pt idx="2">
                  <c:v>10.8781642767809</c:v>
                </c:pt>
                <c:pt idx="3">
                  <c:v>11.207511411024701</c:v>
                </c:pt>
                <c:pt idx="4">
                  <c:v>11.8381431225091</c:v>
                </c:pt>
                <c:pt idx="5">
                  <c:v>12.7921813953488</c:v>
                </c:pt>
                <c:pt idx="6">
                  <c:v>14.5282166732673</c:v>
                </c:pt>
                <c:pt idx="7">
                  <c:v>15.148115283185801</c:v>
                </c:pt>
                <c:pt idx="8">
                  <c:v>14.9738216447368</c:v>
                </c:pt>
                <c:pt idx="9">
                  <c:v>13.934811164588501</c:v>
                </c:pt>
                <c:pt idx="10">
                  <c:v>18.5499982182628</c:v>
                </c:pt>
                <c:pt idx="11">
                  <c:v>26.885511900000001</c:v>
                </c:pt>
                <c:pt idx="12">
                  <c:v>29.826874447319899</c:v>
                </c:pt>
                <c:pt idx="13">
                  <c:v>29.099772000000101</c:v>
                </c:pt>
                <c:pt idx="14">
                  <c:v>27.938636916666599</c:v>
                </c:pt>
                <c:pt idx="15">
                  <c:v>29.13739447351</c:v>
                </c:pt>
                <c:pt idx="16">
                  <c:v>53.695678235294103</c:v>
                </c:pt>
                <c:pt idx="17">
                  <c:v>59.329892049999998</c:v>
                </c:pt>
                <c:pt idx="18">
                  <c:v>78.229933125882297</c:v>
                </c:pt>
                <c:pt idx="19">
                  <c:v>81.671433204706005</c:v>
                </c:pt>
                <c:pt idx="20">
                  <c:v>59.270199024647418</c:v>
                </c:pt>
                <c:pt idx="21">
                  <c:v>62.132866912285479</c:v>
                </c:pt>
              </c:numCache>
            </c:numRef>
          </c:val>
          <c:extLst>
            <c:ext xmlns:c16="http://schemas.microsoft.com/office/drawing/2014/chart" uri="{C3380CC4-5D6E-409C-BE32-E72D297353CC}">
              <c16:uniqueId val="{00000016-2D7A-472F-83CE-5EE88418FD93}"/>
            </c:ext>
          </c:extLst>
        </c:ser>
        <c:dLbls>
          <c:showLegendKey val="0"/>
          <c:showVal val="0"/>
          <c:showCatName val="0"/>
          <c:showSerName val="0"/>
          <c:showPercent val="0"/>
          <c:showBubbleSize val="0"/>
        </c:dLbls>
        <c:gapWidth val="80"/>
        <c:overlap val="100"/>
        <c:axId val="210777007"/>
        <c:axId val="1"/>
      </c:barChart>
      <c:catAx>
        <c:axId val="210777007"/>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81.671433204706005"/>
          <c:min val="0"/>
        </c:scaling>
        <c:delete val="1"/>
        <c:axPos val="l"/>
        <c:numFmt formatCode="General" sourceLinked="1"/>
        <c:majorTickMark val="out"/>
        <c:minorTickMark val="none"/>
        <c:tickLblPos val="nextTo"/>
        <c:crossAx val="210777007"/>
        <c:crosses val="min"/>
        <c:crossBetween val="between"/>
      </c:valAx>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売上高</c:v>
                </c:pt>
              </c:strCache>
            </c:strRef>
          </c:tx>
          <c:spPr>
            <a:ln>
              <a:solidFill>
                <a:srgbClr val="E8E8E8"/>
              </a:solidFill>
            </a:ln>
          </c:spPr>
          <c:dPt>
            <c:idx val="0"/>
            <c:bubble3D val="0"/>
            <c:spPr>
              <a:solidFill>
                <a:srgbClr val="83A4D1"/>
              </a:solidFill>
              <a:ln>
                <a:solidFill>
                  <a:srgbClr val="E8E8E8"/>
                </a:solidFill>
              </a:ln>
            </c:spPr>
            <c:extLst>
              <c:ext xmlns:c16="http://schemas.microsoft.com/office/drawing/2014/chart" uri="{C3380CC4-5D6E-409C-BE32-E72D297353CC}">
                <c16:uniqueId val="{00000001-1BC8-4457-80A0-57C14760E3F0}"/>
              </c:ext>
            </c:extLst>
          </c:dPt>
          <c:dPt>
            <c:idx val="1"/>
            <c:bubble3D val="0"/>
            <c:spPr>
              <a:solidFill>
                <a:srgbClr val="BEBEBE"/>
              </a:solidFill>
              <a:ln>
                <a:solidFill>
                  <a:srgbClr val="E8E8E8"/>
                </a:solidFill>
              </a:ln>
            </c:spPr>
            <c:extLst>
              <c:ext xmlns:c16="http://schemas.microsoft.com/office/drawing/2014/chart" uri="{C3380CC4-5D6E-409C-BE32-E72D297353CC}">
                <c16:uniqueId val="{00000003-1BC8-4457-80A0-57C14760E3F0}"/>
              </c:ext>
            </c:extLst>
          </c:dPt>
          <c:cat>
            <c:strRef>
              <c:f>Sheet1!$A$2:$A$3</c:f>
              <c:strCache>
                <c:ptCount val="2"/>
                <c:pt idx="0">
                  <c:v>第 1 四半期</c:v>
                </c:pt>
                <c:pt idx="1">
                  <c:v>第 2 四半期</c:v>
                </c:pt>
              </c:strCache>
            </c:strRef>
          </c:cat>
          <c:val>
            <c:numRef>
              <c:f>Sheet1!$B$2:$B$3</c:f>
              <c:numCache>
                <c:formatCode>General</c:formatCode>
                <c:ptCount val="2"/>
                <c:pt idx="0">
                  <c:v>17</c:v>
                </c:pt>
                <c:pt idx="1">
                  <c:v>83</c:v>
                </c:pt>
              </c:numCache>
            </c:numRef>
          </c:val>
          <c:extLst>
            <c:ext xmlns:c16="http://schemas.microsoft.com/office/drawing/2014/chart" uri="{C3380CC4-5D6E-409C-BE32-E72D297353CC}">
              <c16:uniqueId val="{00000004-1BC8-4457-80A0-57C14760E3F0}"/>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noFill/>
    <a:ln>
      <a:noFill/>
    </a:ln>
    <a:effectLst/>
    <a:extLst>
      <a:ext uri="{91240B29-F687-4F45-9708-019B960494DF}">
        <a14:hiddenLine xmlns:a14="http://schemas.microsoft.com/office/drawing/2010/main">
          <a:solidFill>
            <a:srgbClr val="FFFFFF"/>
          </a:solidFill>
        </a14:hiddenLine>
      </a:ext>
    </a:extLst>
  </c:spPr>
  <c:txPr>
    <a:bodyPr/>
    <a:lstStyle/>
    <a:p>
      <a:pPr>
        <a:defRPr sz="18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503847440615594E-2"/>
          <c:y val="0.14911541701769165"/>
          <c:w val="0.91067246570759453"/>
          <c:h val="0.74220724515585512"/>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val>
            <c:numRef>
              <c:f>Sheet1!$A$1:$AC$1</c:f>
              <c:numCache>
                <c:formatCode>General</c:formatCode>
                <c:ptCount val="29"/>
                <c:pt idx="0">
                  <c:v>79.625397000000007</c:v>
                </c:pt>
                <c:pt idx="1">
                  <c:v>81.401488000000001</c:v>
                </c:pt>
                <c:pt idx="2">
                  <c:v>83.0688885</c:v>
                </c:pt>
                <c:pt idx="3">
                  <c:v>84.731835000000004</c:v>
                </c:pt>
                <c:pt idx="4">
                  <c:v>86.394504499999996</c:v>
                </c:pt>
                <c:pt idx="5">
                  <c:v>88.015961500000003</c:v>
                </c:pt>
                <c:pt idx="6">
                  <c:v>89.508985999999993</c:v>
                </c:pt>
                <c:pt idx="7">
                  <c:v>91.075183999999993</c:v>
                </c:pt>
                <c:pt idx="8">
                  <c:v>92.699094500000001</c:v>
                </c:pt>
                <c:pt idx="9">
                  <c:v>94.384249999999994</c:v>
                </c:pt>
                <c:pt idx="10">
                  <c:v>96.337125</c:v>
                </c:pt>
                <c:pt idx="11">
                  <c:v>98.248614500000002</c:v>
                </c:pt>
                <c:pt idx="12">
                  <c:v>100.1755125</c:v>
                </c:pt>
                <c:pt idx="13">
                  <c:v>102.076336</c:v>
                </c:pt>
                <c:pt idx="14">
                  <c:v>103.76712999999999</c:v>
                </c:pt>
                <c:pt idx="15">
                  <c:v>105.3129915</c:v>
                </c:pt>
                <c:pt idx="16">
                  <c:v>106.735719</c:v>
                </c:pt>
                <c:pt idx="17">
                  <c:v>108.1196935</c:v>
                </c:pt>
                <c:pt idx="18">
                  <c:v>109.4652865</c:v>
                </c:pt>
                <c:pt idx="19">
                  <c:v>110.8046835</c:v>
                </c:pt>
                <c:pt idx="20">
                  <c:v>112.081264</c:v>
                </c:pt>
                <c:pt idx="21">
                  <c:v>113.10095</c:v>
                </c:pt>
                <c:pt idx="22">
                  <c:v>113.9643385</c:v>
                </c:pt>
                <c:pt idx="23">
                  <c:v>114.891199</c:v>
                </c:pt>
                <c:pt idx="24">
                  <c:v>115.8436695</c:v>
                </c:pt>
                <c:pt idx="25">
                  <c:v>116.7869625</c:v>
                </c:pt>
                <c:pt idx="26">
                  <c:v>121.408895</c:v>
                </c:pt>
                <c:pt idx="27">
                  <c:v>129.5466595</c:v>
                </c:pt>
                <c:pt idx="28">
                  <c:v>134.37343899999999</c:v>
                </c:pt>
              </c:numCache>
            </c:numRef>
          </c:val>
          <c:extLst>
            <c:ext xmlns:c16="http://schemas.microsoft.com/office/drawing/2014/chart" uri="{C3380CC4-5D6E-409C-BE32-E72D297353CC}">
              <c16:uniqueId val="{00000000-F3B6-4355-9B7E-99CD0C826978}"/>
            </c:ext>
          </c:extLst>
        </c:ser>
        <c:dLbls>
          <c:showLegendKey val="0"/>
          <c:showVal val="0"/>
          <c:showCatName val="0"/>
          <c:showSerName val="0"/>
          <c:showPercent val="0"/>
          <c:showBubbleSize val="0"/>
        </c:dLbls>
        <c:gapWidth val="60"/>
        <c:overlap val="100"/>
        <c:axId val="1337276864"/>
        <c:axId val="1"/>
      </c:barChart>
      <c:lineChart>
        <c:grouping val="standard"/>
        <c:varyColors val="0"/>
        <c:ser>
          <c:idx val="1"/>
          <c:order val="1"/>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dLbls>
            <c:dLbl>
              <c:idx val="0"/>
              <c:layout>
                <c:manualLayout>
                  <c:x val="0"/>
                  <c:y val="-8.5930918281381635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3B6-4355-9B7E-99CD0C826978}"/>
                </c:ext>
              </c:extLst>
            </c:dLbl>
            <c:dLbl>
              <c:idx val="1"/>
              <c:layout>
                <c:manualLayout>
                  <c:x val="0"/>
                  <c:y val="-8.5930918281381635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3B6-4355-9B7E-99CD0C826978}"/>
                </c:ext>
              </c:extLst>
            </c:dLbl>
            <c:dLbl>
              <c:idx val="2"/>
              <c:layout>
                <c:manualLayout>
                  <c:x val="0"/>
                  <c:y val="-8.5930918281381635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3B6-4355-9B7E-99CD0C826978}"/>
                </c:ext>
              </c:extLst>
            </c:dLbl>
            <c:dLbl>
              <c:idx val="3"/>
              <c:layout>
                <c:manualLayout>
                  <c:x val="0"/>
                  <c:y val="-8.5930918281381635E-2"/>
                </c:manualLayout>
              </c:layout>
              <c:numFmt formatCode="#,##0.0;&quot;-&quot;#,##0.0" sourceLinked="0"/>
              <c:spPr>
                <a:noFill/>
                <a:ln>
                  <a:noFill/>
                </a:ln>
              </c:spPr>
              <c:txPr>
                <a:bodyPr wrap="none"/>
                <a:lstStyle/>
                <a:p>
                  <a:pPr>
                    <a:defRPr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3B6-4355-9B7E-99CD0C826978}"/>
                </c:ext>
              </c:extLst>
            </c:dLbl>
            <c:dLbl>
              <c:idx val="4"/>
              <c:layout>
                <c:manualLayout>
                  <c:x val="0"/>
                  <c:y val="-8.5930918281381635E-2"/>
                </c:manualLayout>
              </c:layout>
              <c:numFmt formatCode="#,##0.0;&quot;-&quot;#,##0.0" sourceLinked="0"/>
              <c:spPr>
                <a:noFill/>
                <a:ln>
                  <a:noFill/>
                </a:ln>
              </c:spPr>
              <c:txPr>
                <a:bodyPr wrap="none"/>
                <a:lstStyle/>
                <a:p>
                  <a:pPr>
                    <a:defRPr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3B6-4355-9B7E-99CD0C826978}"/>
                </c:ext>
              </c:extLst>
            </c:dLbl>
            <c:dLbl>
              <c:idx val="5"/>
              <c:layout>
                <c:manualLayout>
                  <c:x val="0"/>
                  <c:y val="-8.5930918281381635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3B6-4355-9B7E-99CD0C826978}"/>
                </c:ext>
              </c:extLst>
            </c:dLbl>
            <c:dLbl>
              <c:idx val="6"/>
              <c:layout>
                <c:manualLayout>
                  <c:x val="0"/>
                  <c:y val="-8.5930918281381635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3B6-4355-9B7E-99CD0C826978}"/>
                </c:ext>
              </c:extLst>
            </c:dLbl>
            <c:dLbl>
              <c:idx val="7"/>
              <c:layout>
                <c:manualLayout>
                  <c:x val="0"/>
                  <c:y val="-8.5930918281381635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F3B6-4355-9B7E-99CD0C826978}"/>
                </c:ext>
              </c:extLst>
            </c:dLbl>
            <c:dLbl>
              <c:idx val="8"/>
              <c:layout>
                <c:manualLayout>
                  <c:x val="0"/>
                  <c:y val="-8.5930918281381635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F3B6-4355-9B7E-99CD0C826978}"/>
                </c:ext>
              </c:extLst>
            </c:dLbl>
            <c:dLbl>
              <c:idx val="9"/>
              <c:layout>
                <c:manualLayout>
                  <c:x val="0"/>
                  <c:y val="-8.5930918281381635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F3B6-4355-9B7E-99CD0C826978}"/>
                </c:ext>
              </c:extLst>
            </c:dLbl>
            <c:dLbl>
              <c:idx val="10"/>
              <c:layout>
                <c:manualLayout>
                  <c:x val="0"/>
                  <c:y val="-8.5930918281381635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F3B6-4355-9B7E-99CD0C826978}"/>
                </c:ext>
              </c:extLst>
            </c:dLbl>
            <c:dLbl>
              <c:idx val="11"/>
              <c:layout>
                <c:manualLayout>
                  <c:x val="0"/>
                  <c:y val="-8.5930918281381635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F3B6-4355-9B7E-99CD0C826978}"/>
                </c:ext>
              </c:extLst>
            </c:dLbl>
            <c:dLbl>
              <c:idx val="12"/>
              <c:layout>
                <c:manualLayout>
                  <c:x val="0"/>
                  <c:y val="-8.5930918281381635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F3B6-4355-9B7E-99CD0C826978}"/>
                </c:ext>
              </c:extLst>
            </c:dLbl>
            <c:dLbl>
              <c:idx val="13"/>
              <c:layout>
                <c:manualLayout>
                  <c:x val="0"/>
                  <c:y val="-8.5930918281381635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F3B6-4355-9B7E-99CD0C826978}"/>
                </c:ext>
              </c:extLst>
            </c:dLbl>
            <c:dLbl>
              <c:idx val="14"/>
              <c:layout>
                <c:manualLayout>
                  <c:x val="0"/>
                  <c:y val="-8.5930918281381635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F3B6-4355-9B7E-99CD0C826978}"/>
                </c:ext>
              </c:extLst>
            </c:dLbl>
            <c:dLbl>
              <c:idx val="15"/>
              <c:layout>
                <c:manualLayout>
                  <c:x val="0"/>
                  <c:y val="-8.5930918281381635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F3B6-4355-9B7E-99CD0C826978}"/>
                </c:ext>
              </c:extLst>
            </c:dLbl>
            <c:dLbl>
              <c:idx val="16"/>
              <c:layout>
                <c:manualLayout>
                  <c:x val="0"/>
                  <c:y val="-8.5930918281381635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F3B6-4355-9B7E-99CD0C826978}"/>
                </c:ext>
              </c:extLst>
            </c:dLbl>
            <c:dLbl>
              <c:idx val="17"/>
              <c:layout>
                <c:manualLayout>
                  <c:x val="0"/>
                  <c:y val="-8.5930918281381635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F3B6-4355-9B7E-99CD0C826978}"/>
                </c:ext>
              </c:extLst>
            </c:dLbl>
            <c:dLbl>
              <c:idx val="18"/>
              <c:layout>
                <c:manualLayout>
                  <c:x val="0"/>
                  <c:y val="-8.5930918281381635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F3B6-4355-9B7E-99CD0C826978}"/>
                </c:ext>
              </c:extLst>
            </c:dLbl>
            <c:dLbl>
              <c:idx val="19"/>
              <c:layout>
                <c:manualLayout>
                  <c:x val="0"/>
                  <c:y val="-8.5930918281381635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F3B6-4355-9B7E-99CD0C826978}"/>
                </c:ext>
              </c:extLst>
            </c:dLbl>
            <c:dLbl>
              <c:idx val="20"/>
              <c:layout>
                <c:manualLayout>
                  <c:x val="0"/>
                  <c:y val="-8.5930918281381635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F3B6-4355-9B7E-99CD0C826978}"/>
                </c:ext>
              </c:extLst>
            </c:dLbl>
            <c:dLbl>
              <c:idx val="21"/>
              <c:layout>
                <c:manualLayout>
                  <c:x val="0"/>
                  <c:y val="-8.5930918281381635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F3B6-4355-9B7E-99CD0C826978}"/>
                </c:ext>
              </c:extLst>
            </c:dLbl>
            <c:dLbl>
              <c:idx val="22"/>
              <c:layout>
                <c:manualLayout>
                  <c:x val="0"/>
                  <c:y val="-8.5930918281381635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F3B6-4355-9B7E-99CD0C826978}"/>
                </c:ext>
              </c:extLst>
            </c:dLbl>
            <c:dLbl>
              <c:idx val="23"/>
              <c:layout>
                <c:manualLayout>
                  <c:x val="0"/>
                  <c:y val="-8.5930918281381635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F3B6-4355-9B7E-99CD0C826978}"/>
                </c:ext>
              </c:extLst>
            </c:dLbl>
            <c:dLbl>
              <c:idx val="24"/>
              <c:layout>
                <c:manualLayout>
                  <c:x val="0"/>
                  <c:y val="-8.5930918281381635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F3B6-4355-9B7E-99CD0C826978}"/>
                </c:ext>
              </c:extLst>
            </c:dLbl>
            <c:dLbl>
              <c:idx val="25"/>
              <c:layout>
                <c:manualLayout>
                  <c:x val="0"/>
                  <c:y val="-8.5930918281381635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F3B6-4355-9B7E-99CD0C826978}"/>
                </c:ext>
              </c:extLst>
            </c:dLbl>
            <c:dLbl>
              <c:idx val="26"/>
              <c:layout>
                <c:manualLayout>
                  <c:x val="0"/>
                  <c:y val="-8.5930918281381635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F3B6-4355-9B7E-99CD0C826978}"/>
                </c:ext>
              </c:extLst>
            </c:dLbl>
            <c:dLbl>
              <c:idx val="27"/>
              <c:layout>
                <c:manualLayout>
                  <c:x val="0"/>
                  <c:y val="-8.5930918281381635E-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F3B6-4355-9B7E-99CD0C826978}"/>
                </c:ext>
              </c:extLst>
            </c:dLbl>
            <c:dLbl>
              <c:idx val="28"/>
              <c:layout>
                <c:manualLayout>
                  <c:x val="0"/>
                  <c:y val="-0.17270429654591407"/>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F3B6-4355-9B7E-99CD0C826978}"/>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Sheet1!$A$2:$AC$2</c:f>
              <c:numCache>
                <c:formatCode>General</c:formatCode>
                <c:ptCount val="29"/>
                <c:pt idx="0">
                  <c:v>2.347</c:v>
                </c:pt>
                <c:pt idx="1">
                  <c:v>2.0680000000000001</c:v>
                </c:pt>
                <c:pt idx="2">
                  <c:v>1.988</c:v>
                </c:pt>
                <c:pt idx="3">
                  <c:v>1.9770000000000001</c:v>
                </c:pt>
                <c:pt idx="4">
                  <c:v>1.911</c:v>
                </c:pt>
                <c:pt idx="5">
                  <c:v>1.8089999999999999</c:v>
                </c:pt>
                <c:pt idx="6">
                  <c:v>1.5569999999999999</c:v>
                </c:pt>
                <c:pt idx="7">
                  <c:v>1.909</c:v>
                </c:pt>
                <c:pt idx="8">
                  <c:v>1.6279999999999999</c:v>
                </c:pt>
                <c:pt idx="9">
                  <c:v>1.972</c:v>
                </c:pt>
                <c:pt idx="10">
                  <c:v>2.1219999999999999</c:v>
                </c:pt>
                <c:pt idx="11">
                  <c:v>1.81</c:v>
                </c:pt>
                <c:pt idx="12">
                  <c:v>2.0720000000000001</c:v>
                </c:pt>
                <c:pt idx="13">
                  <c:v>1.6910000000000001</c:v>
                </c:pt>
                <c:pt idx="14">
                  <c:v>1.595</c:v>
                </c:pt>
                <c:pt idx="15">
                  <c:v>1.3640000000000001</c:v>
                </c:pt>
                <c:pt idx="16">
                  <c:v>1.32</c:v>
                </c:pt>
                <c:pt idx="17">
                  <c:v>1.2569999999999999</c:v>
                </c:pt>
                <c:pt idx="18">
                  <c:v>1.2170000000000001</c:v>
                </c:pt>
                <c:pt idx="19">
                  <c:v>1.2150000000000001</c:v>
                </c:pt>
                <c:pt idx="20">
                  <c:v>1.077</c:v>
                </c:pt>
                <c:pt idx="21">
                  <c:v>0.73599999999999999</c:v>
                </c:pt>
                <c:pt idx="22">
                  <c:v>0.78400000000000003</c:v>
                </c:pt>
                <c:pt idx="23">
                  <c:v>0.83499999999999996</c:v>
                </c:pt>
                <c:pt idx="24">
                  <c:v>0.81599999999999995</c:v>
                </c:pt>
                <c:pt idx="25">
                  <c:v>0.80600000000000005</c:v>
                </c:pt>
                <c:pt idx="26">
                  <c:v>0.74299999999999999</c:v>
                </c:pt>
                <c:pt idx="27">
                  <c:v>0.52600000000000002</c:v>
                </c:pt>
                <c:pt idx="28">
                  <c:v>0.193</c:v>
                </c:pt>
              </c:numCache>
            </c:numRef>
          </c:val>
          <c:smooth val="0"/>
          <c:extLst>
            <c:ext xmlns:c16="http://schemas.microsoft.com/office/drawing/2014/chart" uri="{C3380CC4-5D6E-409C-BE32-E72D297353CC}">
              <c16:uniqueId val="{0000001E-F3B6-4355-9B7E-99CD0C826978}"/>
            </c:ext>
          </c:extLst>
        </c:ser>
        <c:dLbls>
          <c:showLegendKey val="0"/>
          <c:showVal val="0"/>
          <c:showCatName val="0"/>
          <c:showSerName val="0"/>
          <c:showPercent val="0"/>
          <c:showBubbleSize val="0"/>
        </c:dLbls>
        <c:marker val="1"/>
        <c:smooth val="0"/>
        <c:axId val="2"/>
        <c:axId val="3"/>
      </c:lineChart>
      <c:catAx>
        <c:axId val="1337276864"/>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75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337276864"/>
        <c:crosses val="min"/>
        <c:crossBetween val="between"/>
        <c:majorUnit val="15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2.5"/>
          <c:min val="0"/>
        </c:scaling>
        <c:delete val="0"/>
        <c:axPos val="r"/>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
        <c:crosses val="max"/>
        <c:crossBetween val="between"/>
        <c:majorUnit val="0.5"/>
      </c:val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390804597701157E-3"/>
          <c:y val="2.4436090225563908E-2"/>
          <c:w val="0.98132183908045978"/>
          <c:h val="0.95112781954887216"/>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val>
            <c:numRef>
              <c:f>Sheet1!$A$1:$X$1</c:f>
              <c:numCache>
                <c:formatCode>General</c:formatCode>
                <c:ptCount val="24"/>
                <c:pt idx="0">
                  <c:v>4431.7702714800007</c:v>
                </c:pt>
                <c:pt idx="1">
                  <c:v>4256.9495057399999</c:v>
                </c:pt>
                <c:pt idx="2">
                  <c:v>4089.4654711199996</c:v>
                </c:pt>
                <c:pt idx="3">
                  <c:v>5012.6107041300002</c:v>
                </c:pt>
                <c:pt idx="4">
                  <c:v>5290.2127092500004</c:v>
                </c:pt>
                <c:pt idx="5">
                  <c:v>6819.2506191400007</c:v>
                </c:pt>
                <c:pt idx="6">
                  <c:v>7249.16792498</c:v>
                </c:pt>
                <c:pt idx="7">
                  <c:v>7671.7891514399989</c:v>
                </c:pt>
                <c:pt idx="8">
                  <c:v>8239.6700564099992</c:v>
                </c:pt>
                <c:pt idx="9">
                  <c:v>9011.1081639699987</c:v>
                </c:pt>
                <c:pt idx="10">
                  <c:v>9594.3243944499991</c:v>
                </c:pt>
                <c:pt idx="11">
                  <c:v>9709.1355944600018</c:v>
                </c:pt>
                <c:pt idx="12">
                  <c:v>10770.41407583</c:v>
                </c:pt>
                <c:pt idx="13">
                  <c:v>11764.4544276</c:v>
                </c:pt>
                <c:pt idx="14">
                  <c:v>10839.920297359999</c:v>
                </c:pt>
                <c:pt idx="15">
                  <c:v>12135.642143910001</c:v>
                </c:pt>
                <c:pt idx="16">
                  <c:v>13191.953686719999</c:v>
                </c:pt>
                <c:pt idx="17">
                  <c:v>14126.185355310003</c:v>
                </c:pt>
                <c:pt idx="18">
                  <c:v>14996.893473550002</c:v>
                </c:pt>
                <c:pt idx="19">
                  <c:v>16770.395177759998</c:v>
                </c:pt>
                <c:pt idx="20">
                  <c:v>18800.381215810001</c:v>
                </c:pt>
                <c:pt idx="21">
                  <c:v>23004.458189699999</c:v>
                </c:pt>
                <c:pt idx="22">
                  <c:v>21355.498483989992</c:v>
                </c:pt>
                <c:pt idx="23">
                  <c:v>22295.194174720004</c:v>
                </c:pt>
              </c:numCache>
            </c:numRef>
          </c:val>
          <c:extLst>
            <c:ext xmlns:c16="http://schemas.microsoft.com/office/drawing/2014/chart" uri="{C3380CC4-5D6E-409C-BE32-E72D297353CC}">
              <c16:uniqueId val="{00000000-ACF1-4D7B-97AF-305E7E79867D}"/>
            </c:ext>
          </c:extLst>
        </c:ser>
        <c:dLbls>
          <c:showLegendKey val="0"/>
          <c:showVal val="0"/>
          <c:showCatName val="0"/>
          <c:showSerName val="0"/>
          <c:showPercent val="0"/>
          <c:showBubbleSize val="0"/>
        </c:dLbls>
        <c:gapWidth val="60"/>
        <c:overlap val="100"/>
        <c:axId val="432072671"/>
        <c:axId val="1"/>
      </c:barChart>
      <c:catAx>
        <c:axId val="432072671"/>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4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432072671"/>
        <c:crosses val="min"/>
        <c:crossBetween val="between"/>
        <c:majorUnit val="2000"/>
      </c:valAx>
    </c:plotArea>
    <c:plotVisOnly val="0"/>
    <c:dispBlanksAs val="gap"/>
    <c:showDLblsOverMax val="1"/>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442806304016268E-2"/>
          <c:y val="6.3534675615212532E-2"/>
          <c:w val="0.89933909506863241"/>
          <c:h val="0.87293064876957494"/>
        </c:manualLayout>
      </c:layout>
      <c:barChart>
        <c:barDir val="col"/>
        <c:grouping val="clustered"/>
        <c:varyColors val="0"/>
        <c:ser>
          <c:idx val="0"/>
          <c:order val="0"/>
          <c:spPr>
            <a:solidFill>
              <a:srgbClr val="80CCE8"/>
            </a:solidFill>
            <a:ln w="9525" cmpd="sng" algn="ctr">
              <a:solidFill>
                <a:srgbClr val="808080"/>
              </a:solidFill>
              <a:prstDash val="solid"/>
            </a:ln>
          </c:spPr>
          <c:invertIfNegative val="0"/>
          <c:val>
            <c:numRef>
              <c:f>Sheet1!$A$1:$I$1</c:f>
              <c:numCache>
                <c:formatCode>General</c:formatCode>
                <c:ptCount val="9"/>
                <c:pt idx="0">
                  <c:v>218.048</c:v>
                </c:pt>
                <c:pt idx="1">
                  <c:v>223.667</c:v>
                </c:pt>
                <c:pt idx="2">
                  <c:v>207.67699999999999</c:v>
                </c:pt>
                <c:pt idx="3">
                  <c:v>214.673</c:v>
                </c:pt>
                <c:pt idx="4">
                  <c:v>210.203</c:v>
                </c:pt>
                <c:pt idx="5">
                  <c:v>239.08199999999999</c:v>
                </c:pt>
                <c:pt idx="6">
                  <c:v>236.31800000000001</c:v>
                </c:pt>
                <c:pt idx="7">
                  <c:v>258.50900000000001</c:v>
                </c:pt>
                <c:pt idx="8">
                  <c:v>196.00200000000001</c:v>
                </c:pt>
              </c:numCache>
            </c:numRef>
          </c:val>
          <c:extLst>
            <c:ext xmlns:c16="http://schemas.microsoft.com/office/drawing/2014/chart" uri="{C3380CC4-5D6E-409C-BE32-E72D297353CC}">
              <c16:uniqueId val="{00000000-7208-46BC-9BEF-1318FD483C3D}"/>
            </c:ext>
          </c:extLst>
        </c:ser>
        <c:ser>
          <c:idx val="1"/>
          <c:order val="1"/>
          <c:spPr>
            <a:solidFill>
              <a:srgbClr val="C0E6F4"/>
            </a:solidFill>
            <a:ln w="9525" cmpd="sng" algn="ctr">
              <a:solidFill>
                <a:srgbClr val="808080"/>
              </a:solidFill>
              <a:prstDash val="solid"/>
            </a:ln>
          </c:spPr>
          <c:invertIfNegative val="0"/>
          <c:dLbls>
            <c:dLbl>
              <c:idx val="0"/>
              <c:layout>
                <c:manualLayout>
                  <c:x val="0"/>
                  <c:y val="-0.2926174496644295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208-46BC-9BEF-1318FD483C3D}"/>
                </c:ext>
              </c:extLst>
            </c:dLbl>
            <c:dLbl>
              <c:idx val="1"/>
              <c:layout>
                <c:manualLayout>
                  <c:x val="0"/>
                  <c:y val="-0.2939597315436241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208-46BC-9BEF-1318FD483C3D}"/>
                </c:ext>
              </c:extLst>
            </c:dLbl>
            <c:dLbl>
              <c:idx val="2"/>
              <c:layout>
                <c:manualLayout>
                  <c:x val="0"/>
                  <c:y val="-0.31051454138702461"/>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208-46BC-9BEF-1318FD483C3D}"/>
                </c:ext>
              </c:extLst>
            </c:dLbl>
            <c:dLbl>
              <c:idx val="3"/>
              <c:layout>
                <c:manualLayout>
                  <c:x val="0"/>
                  <c:y val="-0.3190156599552572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208-46BC-9BEF-1318FD483C3D}"/>
                </c:ext>
              </c:extLst>
            </c:dLbl>
            <c:dLbl>
              <c:idx val="4"/>
              <c:layout>
                <c:manualLayout>
                  <c:x val="0"/>
                  <c:y val="-0.2608501118568232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208-46BC-9BEF-1318FD483C3D}"/>
                </c:ext>
              </c:extLst>
            </c:dLbl>
            <c:dLbl>
              <c:idx val="5"/>
              <c:layout>
                <c:manualLayout>
                  <c:x val="0"/>
                  <c:y val="-0.2944071588366890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208-46BC-9BEF-1318FD483C3D}"/>
                </c:ext>
              </c:extLst>
            </c:dLbl>
            <c:dLbl>
              <c:idx val="6"/>
              <c:layout>
                <c:manualLayout>
                  <c:x val="0"/>
                  <c:y val="-0.3378076062639821"/>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208-46BC-9BEF-1318FD483C3D}"/>
                </c:ext>
              </c:extLst>
            </c:dLbl>
            <c:dLbl>
              <c:idx val="7"/>
              <c:layout>
                <c:manualLayout>
                  <c:x val="0"/>
                  <c:y val="-0.3973154362416107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208-46BC-9BEF-1318FD483C3D}"/>
                </c:ext>
              </c:extLst>
            </c:dLbl>
            <c:dLbl>
              <c:idx val="8"/>
              <c:layout>
                <c:manualLayout>
                  <c:x val="0"/>
                  <c:y val="-0.4375838926174496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208-46BC-9BEF-1318FD483C3D}"/>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Sheet1!$A$2:$I$2</c:f>
              <c:numCache>
                <c:formatCode>General</c:formatCode>
                <c:ptCount val="9"/>
                <c:pt idx="0">
                  <c:v>241.99199999999999</c:v>
                </c:pt>
                <c:pt idx="1">
                  <c:v>243.202</c:v>
                </c:pt>
                <c:pt idx="2">
                  <c:v>258.33199999999999</c:v>
                </c:pt>
                <c:pt idx="3">
                  <c:v>266.16800000000001</c:v>
                </c:pt>
                <c:pt idx="4">
                  <c:v>207.709</c:v>
                </c:pt>
                <c:pt idx="5">
                  <c:v>243.697</c:v>
                </c:pt>
                <c:pt idx="6">
                  <c:v>283.47800000000001</c:v>
                </c:pt>
                <c:pt idx="7">
                  <c:v>337.87099999999998</c:v>
                </c:pt>
                <c:pt idx="8">
                  <c:v>375.09399999999999</c:v>
                </c:pt>
              </c:numCache>
            </c:numRef>
          </c:val>
          <c:extLst>
            <c:ext xmlns:c16="http://schemas.microsoft.com/office/drawing/2014/chart" uri="{C3380CC4-5D6E-409C-BE32-E72D297353CC}">
              <c16:uniqueId val="{0000000A-7208-46BC-9BEF-1318FD483C3D}"/>
            </c:ext>
          </c:extLst>
        </c:ser>
        <c:dLbls>
          <c:showLegendKey val="0"/>
          <c:showVal val="0"/>
          <c:showCatName val="0"/>
          <c:showSerName val="0"/>
          <c:showPercent val="0"/>
          <c:showBubbleSize val="0"/>
        </c:dLbls>
        <c:gapWidth val="60"/>
        <c:axId val="432101951"/>
        <c:axId val="1"/>
      </c:barChart>
      <c:catAx>
        <c:axId val="432101951"/>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400"/>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432101951"/>
        <c:crosses val="min"/>
        <c:crossBetween val="between"/>
        <c:majorUnit val="50"/>
      </c:valAx>
    </c:plotArea>
    <c:plotVisOnly val="0"/>
    <c:dispBlanksAs val="gap"/>
    <c:showDLblsOverMax val="1"/>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8190364277320796E-2"/>
          <c:y val="9.8377281947261669E-2"/>
          <c:w val="0.93066980023501766"/>
          <c:h val="0.80324543610547672"/>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D519-491D-AD43-7038C7B50576}"/>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D519-491D-AD43-7038C7B50576}"/>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D519-491D-AD43-7038C7B50576}"/>
              </c:ext>
            </c:extLst>
          </c:dPt>
          <c:dPt>
            <c:idx val="3"/>
            <c:bubble3D val="0"/>
            <c:spPr>
              <a:solidFill>
                <a:srgbClr val="D2E0E6"/>
              </a:solidFill>
              <a:ln w="9525" cmpd="sng" algn="ctr">
                <a:solidFill>
                  <a:srgbClr val="808080"/>
                </a:solidFill>
                <a:prstDash val="solid"/>
              </a:ln>
            </c:spPr>
            <c:extLst>
              <c:ext xmlns:c16="http://schemas.microsoft.com/office/drawing/2014/chart" uri="{C3380CC4-5D6E-409C-BE32-E72D297353CC}">
                <c16:uniqueId val="{00000003-D519-491D-AD43-7038C7B50576}"/>
              </c:ext>
            </c:extLst>
          </c:dPt>
          <c:dPt>
            <c:idx val="4"/>
            <c:bubble3D val="0"/>
            <c:spPr>
              <a:solidFill>
                <a:srgbClr val="ECE5F4"/>
              </a:solidFill>
              <a:ln w="9525" cmpd="sng" algn="ctr">
                <a:solidFill>
                  <a:srgbClr val="808080"/>
                </a:solidFill>
                <a:prstDash val="solid"/>
              </a:ln>
            </c:spPr>
            <c:extLst>
              <c:ext xmlns:c16="http://schemas.microsoft.com/office/drawing/2014/chart" uri="{C3380CC4-5D6E-409C-BE32-E72D297353CC}">
                <c16:uniqueId val="{00000004-D519-491D-AD43-7038C7B50576}"/>
              </c:ext>
            </c:extLst>
          </c:dPt>
          <c:dPt>
            <c:idx val="5"/>
            <c:bubble3D val="0"/>
            <c:spPr>
              <a:solidFill>
                <a:srgbClr val="F3F3F3"/>
              </a:solidFill>
              <a:ln w="9525" cmpd="sng" algn="ctr">
                <a:solidFill>
                  <a:srgbClr val="808080"/>
                </a:solidFill>
                <a:prstDash val="solid"/>
              </a:ln>
            </c:spPr>
            <c:extLst>
              <c:ext xmlns:c16="http://schemas.microsoft.com/office/drawing/2014/chart" uri="{C3380CC4-5D6E-409C-BE32-E72D297353CC}">
                <c16:uniqueId val="{00000005-D519-491D-AD43-7038C7B50576}"/>
              </c:ext>
            </c:extLst>
          </c:dPt>
          <c:dLbls>
            <c:dLbl>
              <c:idx val="0"/>
              <c:layout>
                <c:manualLayout>
                  <c:x val="0.17273795534665101"/>
                  <c:y val="2.332657200811359E-2"/>
                </c:manualLayout>
              </c:layout>
              <c:numFmt formatCode="#,##0&quot;%&quot;;&quot;-&quot;#,##0&quot;%&quot;"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519-491D-AD43-7038C7B50576}"/>
                </c:ext>
              </c:extLst>
            </c:dLbl>
            <c:dLbl>
              <c:idx val="1"/>
              <c:layout>
                <c:manualLayout>
                  <c:x val="7.2855464159811992E-2"/>
                  <c:y val="0.14249492900608518"/>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519-491D-AD43-7038C7B50576}"/>
                </c:ext>
              </c:extLst>
            </c:dLbl>
            <c:dLbl>
              <c:idx val="2"/>
              <c:layout>
                <c:manualLayout>
                  <c:x val="-6.1104582843713277E-2"/>
                  <c:y val="0.14807302231237324"/>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519-491D-AD43-7038C7B50576}"/>
                </c:ext>
              </c:extLst>
            </c:dLbl>
            <c:dLbl>
              <c:idx val="3"/>
              <c:layout>
                <c:manualLayout>
                  <c:x val="-0.14512338425381904"/>
                  <c:y val="7.9107505070993914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519-491D-AD43-7038C7B50576}"/>
                </c:ext>
              </c:extLst>
            </c:dLbl>
            <c:dLbl>
              <c:idx val="4"/>
              <c:layout>
                <c:manualLayout>
                  <c:x val="-0.19036427732079905"/>
                  <c:y val="-6.5922920892494928E-3"/>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519-491D-AD43-7038C7B50576}"/>
                </c:ext>
              </c:extLst>
            </c:dLbl>
            <c:dLbl>
              <c:idx val="5"/>
              <c:layout>
                <c:manualLayout>
                  <c:x val="-9.9882491186839006E-3"/>
                  <c:y val="-0.16683569979716023"/>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519-491D-AD43-7038C7B50576}"/>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Sheet1!$A$1:$A$6</c:f>
              <c:numCache>
                <c:formatCode>General</c:formatCode>
                <c:ptCount val="6"/>
                <c:pt idx="0">
                  <c:v>18.859272608999344</c:v>
                </c:pt>
                <c:pt idx="1">
                  <c:v>12.935157587164817</c:v>
                </c:pt>
                <c:pt idx="2">
                  <c:v>11.225719419665472</c:v>
                </c:pt>
                <c:pt idx="3">
                  <c:v>9.9708339776162784</c:v>
                </c:pt>
                <c:pt idx="4">
                  <c:v>9.2440828165739788</c:v>
                </c:pt>
                <c:pt idx="5">
                  <c:v>37.764933589980117</c:v>
                </c:pt>
              </c:numCache>
            </c:numRef>
          </c:val>
          <c:extLst>
            <c:ext xmlns:c16="http://schemas.microsoft.com/office/drawing/2014/chart" uri="{C3380CC4-5D6E-409C-BE32-E72D297353CC}">
              <c16:uniqueId val="{00000006-D519-491D-AD43-7038C7B50576}"/>
            </c:ext>
          </c:extLst>
        </c:ser>
        <c:dLbls>
          <c:showLegendKey val="0"/>
          <c:showVal val="0"/>
          <c:showCatName val="0"/>
          <c:showSerName val="0"/>
          <c:showPercent val="0"/>
          <c:showBubbleSize val="0"/>
          <c:showLeaderLines val="1"/>
        </c:dLbls>
        <c:firstSliceAng val="66"/>
      </c:pieChart>
    </c:plotArea>
    <c:plotVisOnly val="0"/>
    <c:dispBlanksAs val="gap"/>
    <c:showDLblsOverMax val="1"/>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805687203791468E-2"/>
          <c:y val="9.8377281947261669E-2"/>
          <c:w val="0.93838862559241709"/>
          <c:h val="0.80324543610547672"/>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40B5-4B40-AB9C-B2BC3D240A9F}"/>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40B5-4B40-AB9C-B2BC3D240A9F}"/>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40B5-4B40-AB9C-B2BC3D240A9F}"/>
              </c:ext>
            </c:extLst>
          </c:dPt>
          <c:dPt>
            <c:idx val="3"/>
            <c:bubble3D val="0"/>
            <c:spPr>
              <a:solidFill>
                <a:srgbClr val="D2E0E6"/>
              </a:solidFill>
              <a:ln w="9525" cmpd="sng" algn="ctr">
                <a:solidFill>
                  <a:srgbClr val="808080"/>
                </a:solidFill>
                <a:prstDash val="solid"/>
              </a:ln>
            </c:spPr>
            <c:extLst>
              <c:ext xmlns:c16="http://schemas.microsoft.com/office/drawing/2014/chart" uri="{C3380CC4-5D6E-409C-BE32-E72D297353CC}">
                <c16:uniqueId val="{00000003-40B5-4B40-AB9C-B2BC3D240A9F}"/>
              </c:ext>
            </c:extLst>
          </c:dPt>
          <c:dPt>
            <c:idx val="4"/>
            <c:bubble3D val="0"/>
            <c:spPr>
              <a:solidFill>
                <a:srgbClr val="ECE5F4"/>
              </a:solidFill>
              <a:ln w="9525" cmpd="sng" algn="ctr">
                <a:solidFill>
                  <a:srgbClr val="808080"/>
                </a:solidFill>
                <a:prstDash val="solid"/>
              </a:ln>
            </c:spPr>
            <c:extLst>
              <c:ext xmlns:c16="http://schemas.microsoft.com/office/drawing/2014/chart" uri="{C3380CC4-5D6E-409C-BE32-E72D297353CC}">
                <c16:uniqueId val="{00000004-40B5-4B40-AB9C-B2BC3D240A9F}"/>
              </c:ext>
            </c:extLst>
          </c:dPt>
          <c:dPt>
            <c:idx val="5"/>
            <c:bubble3D val="0"/>
            <c:spPr>
              <a:solidFill>
                <a:srgbClr val="F3F3F3"/>
              </a:solidFill>
              <a:ln w="9525" cmpd="sng" algn="ctr">
                <a:solidFill>
                  <a:srgbClr val="808080"/>
                </a:solidFill>
                <a:prstDash val="solid"/>
              </a:ln>
            </c:spPr>
            <c:extLst>
              <c:ext xmlns:c16="http://schemas.microsoft.com/office/drawing/2014/chart" uri="{C3380CC4-5D6E-409C-BE32-E72D297353CC}">
                <c16:uniqueId val="{00000005-40B5-4B40-AB9C-B2BC3D240A9F}"/>
              </c:ext>
            </c:extLst>
          </c:dPt>
          <c:dLbls>
            <c:dLbl>
              <c:idx val="0"/>
              <c:layout>
                <c:manualLayout>
                  <c:x val="0.16883886255924171"/>
                  <c:y val="3.8539553752535496E-2"/>
                </c:manualLayout>
              </c:layout>
              <c:numFmt formatCode="#,##0&quot;%&quot;;&quot;-&quot;#,##0&quot;%&quot;"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0B5-4B40-AB9C-B2BC3D240A9F}"/>
                </c:ext>
              </c:extLst>
            </c:dLbl>
            <c:dLbl>
              <c:idx val="1"/>
              <c:layout>
                <c:manualLayout>
                  <c:x val="6.3388625592417064E-2"/>
                  <c:y val="0.14756592292089249"/>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0B5-4B40-AB9C-B2BC3D240A9F}"/>
                </c:ext>
              </c:extLst>
            </c:dLbl>
            <c:dLbl>
              <c:idx val="2"/>
              <c:layout>
                <c:manualLayout>
                  <c:x val="-6.5165876777251192E-2"/>
                  <c:y val="0.14705882352941177"/>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0B5-4B40-AB9C-B2BC3D240A9F}"/>
                </c:ext>
              </c:extLst>
            </c:dLbl>
            <c:dLbl>
              <c:idx val="3"/>
              <c:layout>
                <c:manualLayout>
                  <c:x val="-0.14751184834123224"/>
                  <c:y val="9.3813387423935093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0B5-4B40-AB9C-B2BC3D240A9F}"/>
                </c:ext>
              </c:extLst>
            </c:dLbl>
            <c:dLbl>
              <c:idx val="4"/>
              <c:layout>
                <c:manualLayout>
                  <c:x val="-0.18305687203791468"/>
                  <c:y val="3.7525354969574036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0B5-4B40-AB9C-B2BC3D240A9F}"/>
                </c:ext>
              </c:extLst>
            </c:dLbl>
            <c:dLbl>
              <c:idx val="5"/>
              <c:layout>
                <c:manualLayout>
                  <c:x val="-3.6137440758293837E-2"/>
                  <c:y val="-0.15872210953346855"/>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0B5-4B40-AB9C-B2BC3D240A9F}"/>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Sheet1!$A$1:$A$6</c:f>
              <c:numCache>
                <c:formatCode>General</c:formatCode>
                <c:ptCount val="6"/>
                <c:pt idx="0">
                  <c:v>19.038053663891048</c:v>
                </c:pt>
                <c:pt idx="1">
                  <c:v>11.425128136115575</c:v>
                </c:pt>
                <c:pt idx="2">
                  <c:v>11.293348186703597</c:v>
                </c:pt>
                <c:pt idx="3">
                  <c:v>6.8186772388725485</c:v>
                </c:pt>
                <c:pt idx="4">
                  <c:v>6.0517738269112282</c:v>
                </c:pt>
                <c:pt idx="5">
                  <c:v>45.373018947506004</c:v>
                </c:pt>
              </c:numCache>
            </c:numRef>
          </c:val>
          <c:extLst>
            <c:ext xmlns:c16="http://schemas.microsoft.com/office/drawing/2014/chart" uri="{C3380CC4-5D6E-409C-BE32-E72D297353CC}">
              <c16:uniqueId val="{00000006-40B5-4B40-AB9C-B2BC3D240A9F}"/>
            </c:ext>
          </c:extLst>
        </c:ser>
        <c:dLbls>
          <c:showLegendKey val="0"/>
          <c:showVal val="0"/>
          <c:showCatName val="0"/>
          <c:showSerName val="0"/>
          <c:showPercent val="0"/>
          <c:showBubbleSize val="0"/>
          <c:showLeaderLines val="1"/>
        </c:dLbls>
        <c:firstSliceAng val="70"/>
      </c:pieChart>
    </c:plotArea>
    <c:plotVisOnly val="0"/>
    <c:dispBlanksAs val="gap"/>
    <c:showDLblsOverMax val="1"/>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465035894708849E-2"/>
          <c:y val="5.9389376829778337E-2"/>
          <c:w val="0.89470885402818401"/>
          <c:h val="0.8812212463404433"/>
        </c:manualLayout>
      </c:layout>
      <c:barChart>
        <c:barDir val="col"/>
        <c:grouping val="clustered"/>
        <c:varyColors val="0"/>
        <c:ser>
          <c:idx val="0"/>
          <c:order val="0"/>
          <c:spPr>
            <a:solidFill>
              <a:srgbClr val="80CCE8"/>
            </a:solidFill>
            <a:ln w="9525" cmpd="sng" algn="ctr">
              <a:solidFill>
                <a:srgbClr val="808080"/>
              </a:solidFill>
              <a:prstDash val="solid"/>
            </a:ln>
          </c:spPr>
          <c:invertIfNegative val="0"/>
          <c:dLbls>
            <c:dLbl>
              <c:idx val="0"/>
              <c:layout>
                <c:manualLayout>
                  <c:x val="-5.0518479127891515E-3"/>
                  <c:y val="-4.1823504809703057E-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D1C-44C5-A1AA-19812D0241BB}"/>
                </c:ext>
              </c:extLst>
            </c:dLbl>
            <c:dLbl>
              <c:idx val="1"/>
              <c:layout>
                <c:manualLayout>
                  <c:x val="-5.0518479127891515E-3"/>
                  <c:y val="1.6729401923881221E-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D1C-44C5-A1AA-19812D0241BB}"/>
                </c:ext>
              </c:extLst>
            </c:dLbl>
            <c:dLbl>
              <c:idx val="2"/>
              <c:layout>
                <c:manualLayout>
                  <c:x val="-5.0518479127891515E-3"/>
                  <c:y val="1.6729401923881221E-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D1C-44C5-A1AA-19812D0241BB}"/>
                </c:ext>
              </c:extLst>
            </c:dLbl>
            <c:dLbl>
              <c:idx val="3"/>
              <c:layout>
                <c:manualLayout>
                  <c:x val="-5.0518479127891515E-3"/>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D1C-44C5-A1AA-19812D0241BB}"/>
                </c:ext>
              </c:extLst>
            </c:dLbl>
            <c:dLbl>
              <c:idx val="4"/>
              <c:layout>
                <c:manualLayout>
                  <c:x val="-5.0518479127891515E-3"/>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D1C-44C5-A1AA-19812D0241BB}"/>
                </c:ext>
              </c:extLst>
            </c:dLbl>
            <c:dLbl>
              <c:idx val="5"/>
              <c:layout>
                <c:manualLayout>
                  <c:x val="-5.0518479127891515E-3"/>
                  <c:y val="-2.9276453366792136E-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D1C-44C5-A1AA-19812D0241BB}"/>
                </c:ext>
              </c:extLst>
            </c:dLbl>
            <c:dLbl>
              <c:idx val="6"/>
              <c:layout>
                <c:manualLayout>
                  <c:x val="-5.0518479127891515E-3"/>
                  <c:y val="-5.018820577164366E-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D1C-44C5-A1AA-19812D0241BB}"/>
                </c:ext>
              </c:extLst>
            </c:dLbl>
            <c:dLbl>
              <c:idx val="7"/>
              <c:layout>
                <c:manualLayout>
                  <c:x val="-5.0518479127891515E-3"/>
                  <c:y val="-1.6729401923881221E-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D1C-44C5-A1AA-19812D0241BB}"/>
                </c:ext>
              </c:extLst>
            </c:dLbl>
            <c:dLbl>
              <c:idx val="8"/>
              <c:layout>
                <c:manualLayout>
                  <c:x val="-5.0518479127891515E-3"/>
                  <c:y val="-1.6729401923881221E-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D1C-44C5-A1AA-19812D0241BB}"/>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Sheet1!$A$1:$I$1</c:f>
              <c:numCache>
                <c:formatCode>General</c:formatCode>
                <c:ptCount val="9"/>
                <c:pt idx="0">
                  <c:v>69.388999999999996</c:v>
                </c:pt>
                <c:pt idx="1">
                  <c:v>39.951999999999998</c:v>
                </c:pt>
                <c:pt idx="2">
                  <c:v>39.765000000000001</c:v>
                </c:pt>
                <c:pt idx="3">
                  <c:v>47.850999999999999</c:v>
                </c:pt>
                <c:pt idx="4">
                  <c:v>48.750999999999998</c:v>
                </c:pt>
                <c:pt idx="5">
                  <c:v>63.183</c:v>
                </c:pt>
                <c:pt idx="6">
                  <c:v>72.858000000000004</c:v>
                </c:pt>
                <c:pt idx="7">
                  <c:v>57.061</c:v>
                </c:pt>
                <c:pt idx="8">
                  <c:v>57.061</c:v>
                </c:pt>
              </c:numCache>
            </c:numRef>
          </c:val>
          <c:extLst>
            <c:ext xmlns:c16="http://schemas.microsoft.com/office/drawing/2014/chart" uri="{C3380CC4-5D6E-409C-BE32-E72D297353CC}">
              <c16:uniqueId val="{00000009-6D1C-44C5-A1AA-19812D0241BB}"/>
            </c:ext>
          </c:extLst>
        </c:ser>
        <c:ser>
          <c:idx val="1"/>
          <c:order val="1"/>
          <c:spPr>
            <a:solidFill>
              <a:srgbClr val="C0E6F4"/>
            </a:solidFill>
            <a:ln w="9525" cmpd="sng" algn="ctr">
              <a:solidFill>
                <a:srgbClr val="808080"/>
              </a:solidFill>
              <a:prstDash val="solid"/>
            </a:ln>
          </c:spPr>
          <c:invertIfNegative val="0"/>
          <c:dLbls>
            <c:dLbl>
              <c:idx val="0"/>
              <c:layout>
                <c:manualLayout>
                  <c:x val="0"/>
                  <c:y val="-0.16687578419071519"/>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6D1C-44C5-A1AA-19812D0241BB}"/>
                </c:ext>
              </c:extLst>
            </c:dLbl>
            <c:dLbl>
              <c:idx val="1"/>
              <c:layout>
                <c:manualLayout>
                  <c:x val="0"/>
                  <c:y val="-0.1886240066917607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6D1C-44C5-A1AA-19812D0241BB}"/>
                </c:ext>
              </c:extLst>
            </c:dLbl>
            <c:dLbl>
              <c:idx val="2"/>
              <c:layout>
                <c:manualLayout>
                  <c:x val="0"/>
                  <c:y val="-0.1873693015474696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6D1C-44C5-A1AA-19812D0241BB}"/>
                </c:ext>
              </c:extLst>
            </c:dLbl>
            <c:dLbl>
              <c:idx val="3"/>
              <c:layout>
                <c:manualLayout>
                  <c:x val="0"/>
                  <c:y val="-0.2020075282308657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6D1C-44C5-A1AA-19812D0241BB}"/>
                </c:ext>
              </c:extLst>
            </c:dLbl>
            <c:dLbl>
              <c:idx val="4"/>
              <c:layout>
                <c:manualLayout>
                  <c:x val="0"/>
                  <c:y val="-0.19322459222082811"/>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6D1C-44C5-A1AA-19812D0241BB}"/>
                </c:ext>
              </c:extLst>
            </c:dLbl>
            <c:dLbl>
              <c:idx val="5"/>
              <c:layout>
                <c:manualLayout>
                  <c:x val="0"/>
                  <c:y val="-0.3893768297783354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6D1C-44C5-A1AA-19812D0241BB}"/>
                </c:ext>
              </c:extLst>
            </c:dLbl>
            <c:dLbl>
              <c:idx val="6"/>
              <c:layout>
                <c:manualLayout>
                  <c:x val="0"/>
                  <c:y val="-0.2915098285236302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6D1C-44C5-A1AA-19812D0241BB}"/>
                </c:ext>
              </c:extLst>
            </c:dLbl>
            <c:dLbl>
              <c:idx val="7"/>
              <c:layout>
                <c:manualLayout>
                  <c:x val="0"/>
                  <c:y val="-0.25721455457967379"/>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6D1C-44C5-A1AA-19812D0241BB}"/>
                </c:ext>
              </c:extLst>
            </c:dLbl>
            <c:dLbl>
              <c:idx val="8"/>
              <c:layout>
                <c:manualLayout>
                  <c:x val="0"/>
                  <c:y val="-0.25470514429109159"/>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6D1C-44C5-A1AA-19812D0241BB}"/>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Sheet1!$A$2:$I$2</c:f>
              <c:numCache>
                <c:formatCode>General</c:formatCode>
                <c:ptCount val="9"/>
                <c:pt idx="0">
                  <c:v>1429.9079999999999</c:v>
                </c:pt>
                <c:pt idx="1">
                  <c:v>1653.6849999999999</c:v>
                </c:pt>
                <c:pt idx="2">
                  <c:v>1638.3869999999999</c:v>
                </c:pt>
                <c:pt idx="3">
                  <c:v>1793.3810000000001</c:v>
                </c:pt>
                <c:pt idx="4">
                  <c:v>1703.6469999999999</c:v>
                </c:pt>
                <c:pt idx="5">
                  <c:v>3700.8229999999999</c:v>
                </c:pt>
                <c:pt idx="6">
                  <c:v>2703.6770000000001</c:v>
                </c:pt>
                <c:pt idx="7">
                  <c:v>2351.7550000000001</c:v>
                </c:pt>
                <c:pt idx="8">
                  <c:v>2325.8470000000002</c:v>
                </c:pt>
              </c:numCache>
            </c:numRef>
          </c:val>
          <c:extLst>
            <c:ext xmlns:c16="http://schemas.microsoft.com/office/drawing/2014/chart" uri="{C3380CC4-5D6E-409C-BE32-E72D297353CC}">
              <c16:uniqueId val="{00000013-6D1C-44C5-A1AA-19812D0241BB}"/>
            </c:ext>
          </c:extLst>
        </c:ser>
        <c:dLbls>
          <c:showLegendKey val="0"/>
          <c:showVal val="0"/>
          <c:showCatName val="0"/>
          <c:showSerName val="0"/>
          <c:showPercent val="0"/>
          <c:showBubbleSize val="0"/>
        </c:dLbls>
        <c:gapWidth val="60"/>
        <c:axId val="1786613520"/>
        <c:axId val="1"/>
      </c:barChart>
      <c:catAx>
        <c:axId val="1786613520"/>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45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786613520"/>
        <c:crosses val="min"/>
        <c:crossBetween val="between"/>
        <c:majorUnit val="500"/>
      </c:valAx>
    </c:plotArea>
    <c:plotVisOnly val="0"/>
    <c:dispBlanksAs val="gap"/>
    <c:showDLblsOverMax val="1"/>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売上高</c:v>
                </c:pt>
              </c:strCache>
            </c:strRef>
          </c:tx>
          <c:spPr>
            <a:ln>
              <a:solidFill>
                <a:srgbClr val="E8E8E8"/>
              </a:solidFill>
            </a:ln>
          </c:spPr>
          <c:dPt>
            <c:idx val="0"/>
            <c:bubble3D val="0"/>
            <c:spPr>
              <a:solidFill>
                <a:srgbClr val="83A4D1"/>
              </a:solidFill>
              <a:ln>
                <a:solidFill>
                  <a:srgbClr val="E8E8E8"/>
                </a:solidFill>
              </a:ln>
            </c:spPr>
            <c:extLst>
              <c:ext xmlns:c16="http://schemas.microsoft.com/office/drawing/2014/chart" uri="{C3380CC4-5D6E-409C-BE32-E72D297353CC}">
                <c16:uniqueId val="{00000001-70B8-4292-9F73-1CEDF0757020}"/>
              </c:ext>
            </c:extLst>
          </c:dPt>
          <c:dPt>
            <c:idx val="1"/>
            <c:bubble3D val="0"/>
            <c:spPr>
              <a:solidFill>
                <a:srgbClr val="BEBEBE"/>
              </a:solidFill>
              <a:ln>
                <a:solidFill>
                  <a:srgbClr val="E8E8E8"/>
                </a:solidFill>
              </a:ln>
            </c:spPr>
            <c:extLst>
              <c:ext xmlns:c16="http://schemas.microsoft.com/office/drawing/2014/chart" uri="{C3380CC4-5D6E-409C-BE32-E72D297353CC}">
                <c16:uniqueId val="{00000003-70B8-4292-9F73-1CEDF0757020}"/>
              </c:ext>
            </c:extLst>
          </c:dPt>
          <c:cat>
            <c:strRef>
              <c:f>Sheet1!$A$2:$A$3</c:f>
              <c:strCache>
                <c:ptCount val="2"/>
                <c:pt idx="0">
                  <c:v>海外</c:v>
                </c:pt>
                <c:pt idx="1">
                  <c:v>その他</c:v>
                </c:pt>
              </c:strCache>
            </c:strRef>
          </c:cat>
          <c:val>
            <c:numRef>
              <c:f>Sheet1!$B$2:$B$3</c:f>
              <c:numCache>
                <c:formatCode>General</c:formatCode>
                <c:ptCount val="2"/>
                <c:pt idx="0">
                  <c:v>70</c:v>
                </c:pt>
                <c:pt idx="1">
                  <c:v>30</c:v>
                </c:pt>
              </c:numCache>
            </c:numRef>
          </c:val>
          <c:extLst>
            <c:ext xmlns:c16="http://schemas.microsoft.com/office/drawing/2014/chart" uri="{C3380CC4-5D6E-409C-BE32-E72D297353CC}">
              <c16:uniqueId val="{00000004-70B8-4292-9F73-1CEDF0757020}"/>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noFill/>
    <a:ln>
      <a:noFill/>
    </a:ln>
    <a:effectLst/>
    <a:extLst>
      <a:ext uri="{91240B29-F687-4F45-9708-019B960494DF}">
        <a14:hiddenLine xmlns:a14="http://schemas.microsoft.com/office/drawing/2010/main">
          <a:solidFill>
            <a:srgbClr val="FFFFFF"/>
          </a:solidFill>
        </a14:hiddenLine>
      </a:ext>
    </a:extLst>
  </c:spPr>
  <c:txPr>
    <a:bodyPr/>
    <a:lstStyle/>
    <a:p>
      <a:pPr>
        <a:defRPr sz="1800"/>
      </a:pPr>
      <a:endParaRPr lang="ja-JP"/>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売上高</c:v>
                </c:pt>
              </c:strCache>
            </c:strRef>
          </c:tx>
          <c:spPr>
            <a:ln>
              <a:solidFill>
                <a:srgbClr val="E8E8E8"/>
              </a:solidFill>
            </a:ln>
          </c:spPr>
          <c:dPt>
            <c:idx val="0"/>
            <c:bubble3D val="0"/>
            <c:spPr>
              <a:solidFill>
                <a:srgbClr val="83A4D1"/>
              </a:solidFill>
              <a:ln>
                <a:solidFill>
                  <a:srgbClr val="E8E8E8"/>
                </a:solidFill>
              </a:ln>
            </c:spPr>
            <c:extLst>
              <c:ext xmlns:c16="http://schemas.microsoft.com/office/drawing/2014/chart" uri="{C3380CC4-5D6E-409C-BE32-E72D297353CC}">
                <c16:uniqueId val="{00000001-39C3-4149-9141-D29F18B24980}"/>
              </c:ext>
            </c:extLst>
          </c:dPt>
          <c:dPt>
            <c:idx val="1"/>
            <c:bubble3D val="0"/>
            <c:spPr>
              <a:solidFill>
                <a:srgbClr val="BEBEBE"/>
              </a:solidFill>
              <a:ln>
                <a:solidFill>
                  <a:srgbClr val="E8E8E8"/>
                </a:solidFill>
              </a:ln>
            </c:spPr>
            <c:extLst>
              <c:ext xmlns:c16="http://schemas.microsoft.com/office/drawing/2014/chart" uri="{C3380CC4-5D6E-409C-BE32-E72D297353CC}">
                <c16:uniqueId val="{00000003-39C3-4149-9141-D29F18B24980}"/>
              </c:ext>
            </c:extLst>
          </c:dPt>
          <c:cat>
            <c:strRef>
              <c:f>Sheet1!$A$2:$A$3</c:f>
              <c:strCache>
                <c:ptCount val="2"/>
                <c:pt idx="0">
                  <c:v>海外</c:v>
                </c:pt>
                <c:pt idx="1">
                  <c:v>その他</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39C3-4149-9141-D29F18B24980}"/>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noFill/>
    <a:ln>
      <a:noFill/>
    </a:ln>
    <a:effectLst/>
    <a:extLst>
      <a:ext uri="{91240B29-F687-4F45-9708-019B960494DF}">
        <a14:hiddenLine xmlns:a14="http://schemas.microsoft.com/office/drawing/2010/main">
          <a:solidFill>
            <a:srgbClr val="FFFFFF"/>
          </a:solidFill>
        </a14:hiddenLine>
      </a:ext>
    </a:extLst>
  </c:spPr>
  <c:txPr>
    <a:bodyPr/>
    <a:lstStyle/>
    <a:p>
      <a:pPr>
        <a:defRPr sz="1800"/>
      </a:pPr>
      <a:endParaRPr lang="ja-JP"/>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売上高</c:v>
                </c:pt>
              </c:strCache>
            </c:strRef>
          </c:tx>
          <c:spPr>
            <a:ln>
              <a:solidFill>
                <a:srgbClr val="E8E8E8"/>
              </a:solidFill>
            </a:ln>
          </c:spPr>
          <c:dPt>
            <c:idx val="0"/>
            <c:bubble3D val="0"/>
            <c:spPr>
              <a:solidFill>
                <a:srgbClr val="A2BBDC"/>
              </a:solidFill>
              <a:ln>
                <a:solidFill>
                  <a:srgbClr val="E8E8E8"/>
                </a:solidFill>
              </a:ln>
            </c:spPr>
            <c:extLst>
              <c:ext xmlns:c16="http://schemas.microsoft.com/office/drawing/2014/chart" uri="{C3380CC4-5D6E-409C-BE32-E72D297353CC}">
                <c16:uniqueId val="{00000001-54D4-4844-B6D9-E526B7FF9A35}"/>
              </c:ext>
            </c:extLst>
          </c:dPt>
          <c:dPt>
            <c:idx val="1"/>
            <c:bubble3D val="0"/>
            <c:spPr>
              <a:solidFill>
                <a:srgbClr val="BEBEBE"/>
              </a:solidFill>
              <a:ln>
                <a:solidFill>
                  <a:srgbClr val="E8E8E8"/>
                </a:solidFill>
              </a:ln>
            </c:spPr>
            <c:extLst>
              <c:ext xmlns:c16="http://schemas.microsoft.com/office/drawing/2014/chart" uri="{C3380CC4-5D6E-409C-BE32-E72D297353CC}">
                <c16:uniqueId val="{00000003-54D4-4844-B6D9-E526B7FF9A35}"/>
              </c:ext>
            </c:extLst>
          </c:dPt>
          <c:cat>
            <c:strRef>
              <c:f>Sheet1!$A$2:$A$3</c:f>
              <c:strCache>
                <c:ptCount val="2"/>
                <c:pt idx="0">
                  <c:v>海外</c:v>
                </c:pt>
                <c:pt idx="1">
                  <c:v>その他</c:v>
                </c:pt>
              </c:strCache>
            </c:strRef>
          </c:cat>
          <c:val>
            <c:numRef>
              <c:f>Sheet1!$B$2:$B$3</c:f>
              <c:numCache>
                <c:formatCode>General</c:formatCode>
                <c:ptCount val="2"/>
                <c:pt idx="0">
                  <c:v>85</c:v>
                </c:pt>
                <c:pt idx="1">
                  <c:v>15</c:v>
                </c:pt>
              </c:numCache>
            </c:numRef>
          </c:val>
          <c:extLst>
            <c:ext xmlns:c16="http://schemas.microsoft.com/office/drawing/2014/chart" uri="{C3380CC4-5D6E-409C-BE32-E72D297353CC}">
              <c16:uniqueId val="{00000004-54D4-4844-B6D9-E526B7FF9A35}"/>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noFill/>
    <a:ln>
      <a:noFill/>
    </a:ln>
    <a:effectLst/>
    <a:extLst>
      <a:ext uri="{91240B29-F687-4F45-9708-019B960494DF}">
        <a14:hiddenLine xmlns:a14="http://schemas.microsoft.com/office/drawing/2010/main">
          <a:solidFill>
            <a:srgbClr val="FFFFFF"/>
          </a:solidFill>
        </a14:hiddenLine>
      </a:ext>
    </a:extLst>
  </c:spPr>
  <c:txPr>
    <a:bodyPr/>
    <a:lstStyle/>
    <a:p>
      <a:pPr>
        <a:defRPr sz="1800"/>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68081494057725"/>
          <c:y val="5.7700121901665992E-2"/>
          <c:w val="0.84719864176570459"/>
          <c:h val="0.88459975619666797"/>
        </c:manualLayout>
      </c:layout>
      <c:lineChart>
        <c:grouping val="standard"/>
        <c:varyColors val="0"/>
        <c:ser>
          <c:idx val="0"/>
          <c:order val="0"/>
          <c:spPr>
            <a:ln w="9525" cmpd="sng" algn="ctr">
              <a:solidFill>
                <a:srgbClr val="80CCE8"/>
              </a:solidFill>
              <a:prstDash val="solid"/>
            </a:ln>
          </c:spPr>
          <c:marker>
            <c:symbol val="circle"/>
            <c:size val="6"/>
            <c:spPr>
              <a:solidFill>
                <a:srgbClr val="80CCE8"/>
              </a:solidFill>
              <a:ln w="9525" cmpd="sng" algn="ctr">
                <a:solidFill>
                  <a:srgbClr val="80CCE8"/>
                </a:solidFill>
                <a:prstDash val="solid"/>
              </a:ln>
            </c:spPr>
          </c:marker>
          <c:dLbls>
            <c:dLbl>
              <c:idx val="1"/>
              <c:layout>
                <c:manualLayout>
                  <c:x val="-1.833616298811545E-2"/>
                  <c:y val="2.925639983746444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840-48F6-96A1-C7C51CC13616}"/>
                </c:ext>
              </c:extLst>
            </c:dLbl>
            <c:dLbl>
              <c:idx val="2"/>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840-48F6-96A1-C7C51CC13616}"/>
                </c:ext>
              </c:extLst>
            </c:dLbl>
            <c:dLbl>
              <c:idx val="3"/>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840-48F6-96A1-C7C51CC13616}"/>
                </c:ext>
              </c:extLst>
            </c:dLbl>
            <c:dLbl>
              <c:idx val="4"/>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840-48F6-96A1-C7C51CC13616}"/>
                </c:ext>
              </c:extLst>
            </c:dLbl>
            <c:dLbl>
              <c:idx val="5"/>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840-48F6-96A1-C7C51CC13616}"/>
                </c:ext>
              </c:extLst>
            </c:dLbl>
            <c:dLbl>
              <c:idx val="6"/>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840-48F6-96A1-C7C51CC13616}"/>
                </c:ext>
              </c:extLst>
            </c:dLbl>
            <c:dLbl>
              <c:idx val="7"/>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840-48F6-96A1-C7C51CC13616}"/>
                </c:ext>
              </c:extLst>
            </c:dLbl>
            <c:dLbl>
              <c:idx val="8"/>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2840-48F6-96A1-C7C51CC13616}"/>
                </c:ext>
              </c:extLst>
            </c:dLbl>
            <c:dLbl>
              <c:idx val="9"/>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2840-48F6-96A1-C7C51CC13616}"/>
                </c:ext>
              </c:extLst>
            </c:dLbl>
            <c:dLbl>
              <c:idx val="10"/>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2840-48F6-96A1-C7C51CC13616}"/>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39.138417139774198</c:v>
                </c:pt>
                <c:pt idx="1">
                  <c:v>41.329770125851901</c:v>
                </c:pt>
                <c:pt idx="2">
                  <c:v>45.520817672664698</c:v>
                </c:pt>
                <c:pt idx="3">
                  <c:v>51.154904774522699</c:v>
                </c:pt>
                <c:pt idx="4">
                  <c:v>54.107771989597701</c:v>
                </c:pt>
                <c:pt idx="5">
                  <c:v>55.7732907605332</c:v>
                </c:pt>
                <c:pt idx="6">
                  <c:v>57.264909050910902</c:v>
                </c:pt>
                <c:pt idx="7">
                  <c:v>58.527113483539701</c:v>
                </c:pt>
                <c:pt idx="8">
                  <c:v>59.506937567478502</c:v>
                </c:pt>
                <c:pt idx="9">
                  <c:v>60.151404189393403</c:v>
                </c:pt>
                <c:pt idx="10">
                  <c:v>60.407612021665798</c:v>
                </c:pt>
              </c:numCache>
            </c:numRef>
          </c:val>
          <c:smooth val="0"/>
          <c:extLst>
            <c:ext xmlns:c16="http://schemas.microsoft.com/office/drawing/2014/chart" uri="{C3380CC4-5D6E-409C-BE32-E72D297353CC}">
              <c16:uniqueId val="{0000000A-2840-48F6-96A1-C7C51CC13616}"/>
            </c:ext>
          </c:extLst>
        </c:ser>
        <c:ser>
          <c:idx val="1"/>
          <c:order val="1"/>
          <c:spPr>
            <a:ln w="9525" cmpd="sng" algn="ctr">
              <a:solidFill>
                <a:srgbClr val="1F497D"/>
              </a:solidFill>
              <a:prstDash val="solid"/>
            </a:ln>
          </c:spPr>
          <c:marker>
            <c:symbol val="square"/>
            <c:size val="6"/>
            <c:spPr>
              <a:solidFill>
                <a:srgbClr val="1F497D"/>
              </a:solidFill>
              <a:ln w="9525" cmpd="sng" algn="ctr">
                <a:solidFill>
                  <a:srgbClr val="1F497D"/>
                </a:solidFill>
                <a:prstDash val="solid"/>
              </a:ln>
            </c:spPr>
          </c:marker>
          <c:dLbls>
            <c:dLbl>
              <c:idx val="1"/>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2840-48F6-96A1-C7C51CC13616}"/>
                </c:ext>
              </c:extLst>
            </c:dLbl>
            <c:dLbl>
              <c:idx val="2"/>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2840-48F6-96A1-C7C51CC13616}"/>
                </c:ext>
              </c:extLst>
            </c:dLbl>
            <c:dLbl>
              <c:idx val="3"/>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2840-48F6-96A1-C7C51CC13616}"/>
                </c:ext>
              </c:extLst>
            </c:dLbl>
            <c:dLbl>
              <c:idx val="4"/>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2840-48F6-96A1-C7C51CC13616}"/>
                </c:ext>
              </c:extLst>
            </c:dLbl>
            <c:dLbl>
              <c:idx val="5"/>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2840-48F6-96A1-C7C51CC13616}"/>
                </c:ext>
              </c:extLst>
            </c:dLbl>
            <c:dLbl>
              <c:idx val="6"/>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2840-48F6-96A1-C7C51CC13616}"/>
                </c:ext>
              </c:extLst>
            </c:dLbl>
            <c:dLbl>
              <c:idx val="7"/>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2840-48F6-96A1-C7C51CC13616}"/>
                </c:ext>
              </c:extLst>
            </c:dLbl>
            <c:dLbl>
              <c:idx val="8"/>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2840-48F6-96A1-C7C51CC13616}"/>
                </c:ext>
              </c:extLst>
            </c:dLbl>
            <c:dLbl>
              <c:idx val="9"/>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2840-48F6-96A1-C7C51CC13616}"/>
                </c:ext>
              </c:extLst>
            </c:dLbl>
            <c:dLbl>
              <c:idx val="10"/>
              <c:layout>
                <c:manualLayout>
                  <c:x val="0"/>
                  <c:y val="4.388459975619667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2840-48F6-96A1-C7C51CC13616}"/>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Sheet1!$A$2:$K$2</c:f>
              <c:numCache>
                <c:formatCode>General</c:formatCode>
                <c:ptCount val="11"/>
                <c:pt idx="0">
                  <c:v>60.861582860225802</c:v>
                </c:pt>
                <c:pt idx="1">
                  <c:v>58.670229874148099</c:v>
                </c:pt>
                <c:pt idx="2">
                  <c:v>54.479182327335302</c:v>
                </c:pt>
                <c:pt idx="3">
                  <c:v>48.845095225477301</c:v>
                </c:pt>
                <c:pt idx="4">
                  <c:v>45.892228010402299</c:v>
                </c:pt>
                <c:pt idx="5">
                  <c:v>44.2267092394668</c:v>
                </c:pt>
                <c:pt idx="6">
                  <c:v>42.735090949089098</c:v>
                </c:pt>
                <c:pt idx="7">
                  <c:v>41.472886516460299</c:v>
                </c:pt>
                <c:pt idx="8">
                  <c:v>40.493062432521498</c:v>
                </c:pt>
                <c:pt idx="9">
                  <c:v>39.848595810606597</c:v>
                </c:pt>
                <c:pt idx="10">
                  <c:v>39.592387978334202</c:v>
                </c:pt>
              </c:numCache>
            </c:numRef>
          </c:val>
          <c:smooth val="0"/>
          <c:extLst>
            <c:ext xmlns:c16="http://schemas.microsoft.com/office/drawing/2014/chart" uri="{C3380CC4-5D6E-409C-BE32-E72D297353CC}">
              <c16:uniqueId val="{00000015-2840-48F6-96A1-C7C51CC13616}"/>
            </c:ext>
          </c:extLst>
        </c:ser>
        <c:dLbls>
          <c:showLegendKey val="0"/>
          <c:showVal val="0"/>
          <c:showCatName val="0"/>
          <c:showSerName val="0"/>
          <c:showPercent val="0"/>
          <c:showBubbleSize val="0"/>
        </c:dLbls>
        <c:marker val="1"/>
        <c:smooth val="0"/>
        <c:axId val="1870700448"/>
        <c:axId val="1"/>
      </c:lineChart>
      <c:catAx>
        <c:axId val="1870700448"/>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870700448"/>
        <c:crosses val="min"/>
        <c:crossBetween val="midCat"/>
        <c:majorUnit val="10"/>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121212121212122"/>
          <c:y val="5.7700121901665992E-2"/>
          <c:w val="0.84067478912839733"/>
          <c:h val="0.88459975619666797"/>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BBD-4142-BFEE-30F421829E3C}"/>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BBD-4142-BFEE-30F421829E3C}"/>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BBD-4142-BFEE-30F421829E3C}"/>
                </c:ext>
              </c:extLst>
            </c:dLbl>
            <c:dLbl>
              <c:idx val="3"/>
              <c:layout>
                <c:manualLayout>
                  <c:x val="0"/>
                  <c:y val="-4.0633888663145062E-4"/>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BBD-4142-BFEE-30F421829E3C}"/>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17799.063999999998</c:v>
                </c:pt>
                <c:pt idx="1">
                  <c:v>21072.115000000002</c:v>
                </c:pt>
                <c:pt idx="2">
                  <c:v>24735.305</c:v>
                </c:pt>
                <c:pt idx="3">
                  <c:v>25527.969000000001</c:v>
                </c:pt>
              </c:numCache>
            </c:numRef>
          </c:val>
          <c:extLst>
            <c:ext xmlns:c16="http://schemas.microsoft.com/office/drawing/2014/chart" uri="{C3380CC4-5D6E-409C-BE32-E72D297353CC}">
              <c16:uniqueId val="{00000004-3BBD-4142-BFEE-30F421829E3C}"/>
            </c:ext>
          </c:extLst>
        </c:ser>
        <c:ser>
          <c:idx val="1"/>
          <c:order val="1"/>
          <c:spPr>
            <a:solidFill>
              <a:srgbClr val="4C6C9C"/>
            </a:solidFill>
            <a:ln w="9525" cmpd="sng" algn="ctr">
              <a:solidFill>
                <a:srgbClr val="808080"/>
              </a:solidFill>
              <a:prstDash val="solid"/>
            </a:ln>
          </c:spPr>
          <c:invertIfNegative val="0"/>
          <c:dLbls>
            <c:dLbl>
              <c:idx val="0"/>
              <c:layout>
                <c:manualLayout>
                  <c:x val="-3.280224929709466E-2"/>
                  <c:y val="-4.0633888663145062E-4"/>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3BBD-4142-BFEE-30F421829E3C}"/>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3BBD-4142-BFEE-30F421829E3C}"/>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3BBD-4142-BFEE-30F421829E3C}"/>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3BBD-4142-BFEE-30F421829E3C}"/>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1609.5370000000003</c:v>
                </c:pt>
                <c:pt idx="1">
                  <c:v>2332.4160000000011</c:v>
                </c:pt>
                <c:pt idx="2">
                  <c:v>3044.5639999999985</c:v>
                </c:pt>
                <c:pt idx="3">
                  <c:v>3191.880000000001</c:v>
                </c:pt>
              </c:numCache>
            </c:numRef>
          </c:val>
          <c:extLst>
            <c:ext xmlns:c16="http://schemas.microsoft.com/office/drawing/2014/chart" uri="{C3380CC4-5D6E-409C-BE32-E72D297353CC}">
              <c16:uniqueId val="{00000009-3BBD-4142-BFEE-30F421829E3C}"/>
            </c:ext>
          </c:extLst>
        </c:ser>
        <c:ser>
          <c:idx val="2"/>
          <c:order val="2"/>
          <c:spPr>
            <a:solidFill>
              <a:srgbClr val="80CCE8"/>
            </a:solidFill>
            <a:ln w="9525" cmpd="sng" algn="ctr">
              <a:solidFill>
                <a:srgbClr val="808080"/>
              </a:solidFill>
              <a:prstDash val="solid"/>
            </a:ln>
          </c:spPr>
          <c:invertIfNegative val="0"/>
          <c:dLbls>
            <c:dLbl>
              <c:idx val="2"/>
              <c:layout>
                <c:manualLayout>
                  <c:x val="0"/>
                  <c:y val="-4.0633888663145062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3BBD-4142-BFEE-30F421829E3C}"/>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3BBD-4142-BFEE-30F421829E3C}"/>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Sheet1!$A$3:$D$3</c:f>
              <c:numCache>
                <c:formatCode>General</c:formatCode>
                <c:ptCount val="4"/>
                <c:pt idx="0">
                  <c:v>871.96600000000035</c:v>
                </c:pt>
                <c:pt idx="1">
                  <c:v>1135.7069999999985</c:v>
                </c:pt>
                <c:pt idx="2">
                  <c:v>1546.0260000000017</c:v>
                </c:pt>
                <c:pt idx="3">
                  <c:v>1615.6719999999987</c:v>
                </c:pt>
              </c:numCache>
            </c:numRef>
          </c:val>
          <c:extLst>
            <c:ext xmlns:c16="http://schemas.microsoft.com/office/drawing/2014/chart" uri="{C3380CC4-5D6E-409C-BE32-E72D297353CC}">
              <c16:uniqueId val="{0000000C-3BBD-4142-BFEE-30F421829E3C}"/>
            </c:ext>
          </c:extLst>
        </c:ser>
        <c:ser>
          <c:idx val="3"/>
          <c:order val="3"/>
          <c:spPr>
            <a:solidFill>
              <a:srgbClr val="79A2B3"/>
            </a:solidFill>
            <a:ln w="9525" cmpd="sng" algn="ctr">
              <a:solidFill>
                <a:srgbClr val="808080"/>
              </a:solidFill>
              <a:prstDash val="solid"/>
            </a:ln>
          </c:spPr>
          <c:invertIfNegative val="0"/>
          <c:dLbls>
            <c:dLbl>
              <c:idx val="1"/>
              <c:layout>
                <c:manualLayout>
                  <c:x val="9.3095907528897223E-2"/>
                  <c:y val="-4.0633888663145062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3BBD-4142-BFEE-30F421829E3C}"/>
                </c:ext>
              </c:extLst>
            </c:dLbl>
            <c:dLbl>
              <c:idx val="2"/>
              <c:layout>
                <c:manualLayout>
                  <c:x val="-3.280224929709466E-2"/>
                  <c:y val="-4.0633888663145062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3BBD-4142-BFEE-30F421829E3C}"/>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3BBD-4142-BFEE-30F421829E3C}"/>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Sheet1!$A$4:$D$4</c:f>
              <c:numCache>
                <c:formatCode>General</c:formatCode>
                <c:ptCount val="4"/>
                <c:pt idx="0">
                  <c:v>675.57500000000073</c:v>
                </c:pt>
                <c:pt idx="1">
                  <c:v>891.5580000000009</c:v>
                </c:pt>
                <c:pt idx="2">
                  <c:v>1445.7210000000014</c:v>
                </c:pt>
                <c:pt idx="3">
                  <c:v>1528.9249999999993</c:v>
                </c:pt>
              </c:numCache>
            </c:numRef>
          </c:val>
          <c:extLst>
            <c:ext xmlns:c16="http://schemas.microsoft.com/office/drawing/2014/chart" uri="{C3380CC4-5D6E-409C-BE32-E72D297353CC}">
              <c16:uniqueId val="{00000010-3BBD-4142-BFEE-30F421829E3C}"/>
            </c:ext>
          </c:extLst>
        </c:ser>
        <c:ser>
          <c:idx val="4"/>
          <c:order val="4"/>
          <c:spPr>
            <a:solidFill>
              <a:srgbClr val="C0E6F4"/>
            </a:solidFill>
            <a:ln w="9525" cmpd="sng" algn="ctr">
              <a:solidFill>
                <a:srgbClr val="808080"/>
              </a:solidFill>
              <a:prstDash val="solid"/>
            </a:ln>
          </c:spPr>
          <c:invertIfNegative val="0"/>
          <c:dLbls>
            <c:dLbl>
              <c:idx val="0"/>
              <c:layout>
                <c:manualLayout>
                  <c:x val="9.3095907528897223E-2"/>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3BBD-4142-BFEE-30F421829E3C}"/>
                </c:ext>
              </c:extLst>
            </c:dLbl>
            <c:dLbl>
              <c:idx val="3"/>
              <c:layout>
                <c:manualLayout>
                  <c:x val="0.10340518587941268"/>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3BBD-4142-BFEE-30F421829E3C}"/>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Sheet1!$A$5:$D$5</c:f>
              <c:numCache>
                <c:formatCode>General</c:formatCode>
                <c:ptCount val="4"/>
                <c:pt idx="0">
                  <c:v>345.91900000000169</c:v>
                </c:pt>
                <c:pt idx="1">
                  <c:v>632.09600000000137</c:v>
                </c:pt>
                <c:pt idx="2">
                  <c:v>953.09200000000055</c:v>
                </c:pt>
                <c:pt idx="3">
                  <c:v>1010.7460000000028</c:v>
                </c:pt>
              </c:numCache>
            </c:numRef>
          </c:val>
          <c:extLst>
            <c:ext xmlns:c16="http://schemas.microsoft.com/office/drawing/2014/chart" uri="{C3380CC4-5D6E-409C-BE32-E72D297353CC}">
              <c16:uniqueId val="{00000013-3BBD-4142-BFEE-30F421829E3C}"/>
            </c:ext>
          </c:extLst>
        </c:ser>
        <c:dLbls>
          <c:showLegendKey val="0"/>
          <c:showVal val="0"/>
          <c:showCatName val="0"/>
          <c:showSerName val="0"/>
          <c:showPercent val="0"/>
          <c:showBubbleSize val="0"/>
        </c:dLbls>
        <c:gapWidth val="60"/>
        <c:overlap val="100"/>
        <c:axId val="1764296720"/>
        <c:axId val="1"/>
      </c:barChart>
      <c:catAx>
        <c:axId val="1764296720"/>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34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764296720"/>
        <c:crosses val="min"/>
        <c:crossBetween val="between"/>
        <c:majorUnit val="2000"/>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735184091356567E-2"/>
          <c:y val="0.1134185303514377"/>
          <c:w val="0.88088206339830677"/>
          <c:h val="0.77316293929712465"/>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8DF-43E2-874D-2488501B842F}"/>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8DF-43E2-874D-2488501B842F}"/>
                </c:ext>
              </c:extLst>
            </c:dLbl>
            <c:dLbl>
              <c:idx val="2"/>
              <c:layout>
                <c:manualLayout>
                  <c:x val="0"/>
                  <c:y val="-7.9872204472843447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8DF-43E2-874D-2488501B842F}"/>
                </c:ext>
              </c:extLst>
            </c:dLbl>
            <c:dLbl>
              <c:idx val="3"/>
              <c:layout>
                <c:manualLayout>
                  <c:x val="0"/>
                  <c:y val="-7.9872204472843447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8DF-43E2-874D-2488501B842F}"/>
                </c:ext>
              </c:extLst>
            </c:dLbl>
            <c:dLbl>
              <c:idx val="4"/>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8DF-43E2-874D-2488501B842F}"/>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83.667000000000002</c:v>
                </c:pt>
                <c:pt idx="1">
                  <c:v>78.921000000000006</c:v>
                </c:pt>
                <c:pt idx="2">
                  <c:v>84.307000000000002</c:v>
                </c:pt>
                <c:pt idx="3">
                  <c:v>87.039000000000001</c:v>
                </c:pt>
                <c:pt idx="4">
                  <c:v>95.001999999999995</c:v>
                </c:pt>
                <c:pt idx="5">
                  <c:v>107.422</c:v>
                </c:pt>
                <c:pt idx="6">
                  <c:v>127.65300000000001</c:v>
                </c:pt>
                <c:pt idx="7">
                  <c:v>155.97999999999999</c:v>
                </c:pt>
                <c:pt idx="8">
                  <c:v>181.00700000000001</c:v>
                </c:pt>
                <c:pt idx="9">
                  <c:v>176.13200000000001</c:v>
                </c:pt>
                <c:pt idx="10">
                  <c:v>208.369</c:v>
                </c:pt>
                <c:pt idx="11">
                  <c:v>234.21700000000001</c:v>
                </c:pt>
                <c:pt idx="12">
                  <c:v>261.92</c:v>
                </c:pt>
                <c:pt idx="13">
                  <c:v>283.90300000000002</c:v>
                </c:pt>
                <c:pt idx="14">
                  <c:v>297.48399999999998</c:v>
                </c:pt>
                <c:pt idx="15">
                  <c:v>306.44600000000003</c:v>
                </c:pt>
                <c:pt idx="16">
                  <c:v>318.62700000000001</c:v>
                </c:pt>
                <c:pt idx="17">
                  <c:v>328.48099999999999</c:v>
                </c:pt>
                <c:pt idx="18">
                  <c:v>346.84199999999998</c:v>
                </c:pt>
                <c:pt idx="19">
                  <c:v>376.82299999999998</c:v>
                </c:pt>
                <c:pt idx="20">
                  <c:v>361.75099999999998</c:v>
                </c:pt>
                <c:pt idx="21">
                  <c:v>394.08600000000001</c:v>
                </c:pt>
                <c:pt idx="22">
                  <c:v>404.35300000000001</c:v>
                </c:pt>
                <c:pt idx="23">
                  <c:v>437.05500000000001</c:v>
                </c:pt>
                <c:pt idx="24">
                  <c:v>461.61700000000002</c:v>
                </c:pt>
              </c:numCache>
            </c:numRef>
          </c:val>
          <c:extLst>
            <c:ext xmlns:c16="http://schemas.microsoft.com/office/drawing/2014/chart" uri="{C3380CC4-5D6E-409C-BE32-E72D297353CC}">
              <c16:uniqueId val="{00000005-A8DF-43E2-874D-2488501B842F}"/>
            </c:ext>
          </c:extLst>
        </c:ser>
        <c:dLbls>
          <c:showLegendKey val="0"/>
          <c:showVal val="0"/>
          <c:showCatName val="0"/>
          <c:showSerName val="0"/>
          <c:showPercent val="0"/>
          <c:showBubbleSize val="0"/>
        </c:dLbls>
        <c:gapWidth val="60"/>
        <c:overlap val="100"/>
        <c:axId val="1764321680"/>
        <c:axId val="1"/>
      </c:barChart>
      <c:lineChart>
        <c:grouping val="standard"/>
        <c:varyColors val="0"/>
        <c:ser>
          <c:idx val="1"/>
          <c:order val="1"/>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dLbls>
            <c:dLbl>
              <c:idx val="0"/>
              <c:layout>
                <c:manualLayout>
                  <c:x val="0"/>
                  <c:y val="-8.62619808306709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8DF-43E2-874D-2488501B842F}"/>
                </c:ext>
              </c:extLst>
            </c:dLbl>
            <c:dLbl>
              <c:idx val="1"/>
              <c:layout>
                <c:manualLayout>
                  <c:x val="0"/>
                  <c:y val="-8.62619808306709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8DF-43E2-874D-2488501B842F}"/>
                </c:ext>
              </c:extLst>
            </c:dLbl>
            <c:dLbl>
              <c:idx val="2"/>
              <c:layout>
                <c:manualLayout>
                  <c:x val="0"/>
                  <c:y val="-8.62619808306709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A8DF-43E2-874D-2488501B842F}"/>
                </c:ext>
              </c:extLst>
            </c:dLbl>
            <c:dLbl>
              <c:idx val="3"/>
              <c:layout>
                <c:manualLayout>
                  <c:x val="0"/>
                  <c:y val="-8.62619808306709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A8DF-43E2-874D-2488501B842F}"/>
                </c:ext>
              </c:extLst>
            </c:dLbl>
            <c:dLbl>
              <c:idx val="4"/>
              <c:layout>
                <c:manualLayout>
                  <c:x val="0"/>
                  <c:y val="-8.62619808306709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A8DF-43E2-874D-2488501B842F}"/>
                </c:ext>
              </c:extLst>
            </c:dLbl>
            <c:dLbl>
              <c:idx val="5"/>
              <c:layout>
                <c:manualLayout>
                  <c:x val="0"/>
                  <c:y val="-8.62619808306709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A8DF-43E2-874D-2488501B842F}"/>
                </c:ext>
              </c:extLst>
            </c:dLbl>
            <c:dLbl>
              <c:idx val="6"/>
              <c:layout>
                <c:manualLayout>
                  <c:x val="0"/>
                  <c:y val="-8.62619808306709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A8DF-43E2-874D-2488501B842F}"/>
                </c:ext>
              </c:extLst>
            </c:dLbl>
            <c:dLbl>
              <c:idx val="7"/>
              <c:layout>
                <c:manualLayout>
                  <c:x val="0"/>
                  <c:y val="-8.62619808306709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A8DF-43E2-874D-2488501B842F}"/>
                </c:ext>
              </c:extLst>
            </c:dLbl>
            <c:dLbl>
              <c:idx val="8"/>
              <c:layout>
                <c:manualLayout>
                  <c:x val="0"/>
                  <c:y val="-8.62619808306709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A8DF-43E2-874D-2488501B842F}"/>
                </c:ext>
              </c:extLst>
            </c:dLbl>
            <c:dLbl>
              <c:idx val="10"/>
              <c:layout>
                <c:manualLayout>
                  <c:x val="0"/>
                  <c:y val="-8.62619808306709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A8DF-43E2-874D-2488501B842F}"/>
                </c:ext>
              </c:extLst>
            </c:dLbl>
            <c:dLbl>
              <c:idx val="11"/>
              <c:layout>
                <c:manualLayout>
                  <c:x val="0"/>
                  <c:y val="-8.62619808306709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A8DF-43E2-874D-2488501B842F}"/>
                </c:ext>
              </c:extLst>
            </c:dLbl>
            <c:dLbl>
              <c:idx val="12"/>
              <c:layout>
                <c:manualLayout>
                  <c:x val="0"/>
                  <c:y val="-8.62619808306709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A8DF-43E2-874D-2488501B842F}"/>
                </c:ext>
              </c:extLst>
            </c:dLbl>
            <c:dLbl>
              <c:idx val="13"/>
              <c:layout>
                <c:manualLayout>
                  <c:x val="0"/>
                  <c:y val="-8.62619808306709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A8DF-43E2-874D-2488501B842F}"/>
                </c:ext>
              </c:extLst>
            </c:dLbl>
            <c:dLbl>
              <c:idx val="14"/>
              <c:layout>
                <c:manualLayout>
                  <c:x val="0"/>
                  <c:y val="-8.62619808306709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A8DF-43E2-874D-2488501B842F}"/>
                </c:ext>
              </c:extLst>
            </c:dLbl>
            <c:dLbl>
              <c:idx val="15"/>
              <c:layout>
                <c:manualLayout>
                  <c:x val="0"/>
                  <c:y val="-8.62619808306709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A8DF-43E2-874D-2488501B842F}"/>
                </c:ext>
              </c:extLst>
            </c:dLbl>
            <c:dLbl>
              <c:idx val="16"/>
              <c:layout>
                <c:manualLayout>
                  <c:x val="0"/>
                  <c:y val="-8.62619808306709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A8DF-43E2-874D-2488501B842F}"/>
                </c:ext>
              </c:extLst>
            </c:dLbl>
            <c:dLbl>
              <c:idx val="17"/>
              <c:layout>
                <c:manualLayout>
                  <c:x val="0"/>
                  <c:y val="-8.62619808306709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A8DF-43E2-874D-2488501B842F}"/>
                </c:ext>
              </c:extLst>
            </c:dLbl>
            <c:dLbl>
              <c:idx val="18"/>
              <c:layout>
                <c:manualLayout>
                  <c:x val="0"/>
                  <c:y val="-8.62619808306709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A8DF-43E2-874D-2488501B842F}"/>
                </c:ext>
              </c:extLst>
            </c:dLbl>
            <c:dLbl>
              <c:idx val="19"/>
              <c:layout>
                <c:manualLayout>
                  <c:x val="0"/>
                  <c:y val="-8.62619808306709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A8DF-43E2-874D-2488501B842F}"/>
                </c:ext>
              </c:extLst>
            </c:dLbl>
            <c:dLbl>
              <c:idx val="21"/>
              <c:layout>
                <c:manualLayout>
                  <c:x val="0"/>
                  <c:y val="-8.62619808306709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A8DF-43E2-874D-2488501B842F}"/>
                </c:ext>
              </c:extLst>
            </c:dLbl>
            <c:dLbl>
              <c:idx val="22"/>
              <c:layout>
                <c:manualLayout>
                  <c:x val="0"/>
                  <c:y val="-8.626198083067092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A8DF-43E2-874D-2488501B842F}"/>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Sheet1!$A$2:$Y$2</c:f>
              <c:numCache>
                <c:formatCode>General</c:formatCode>
                <c:ptCount val="25"/>
                <c:pt idx="0">
                  <c:v>4.383</c:v>
                </c:pt>
                <c:pt idx="1">
                  <c:v>3.0489999999999999</c:v>
                </c:pt>
                <c:pt idx="2">
                  <c:v>3.7160000000000002</c:v>
                </c:pt>
                <c:pt idx="3">
                  <c:v>5.0869999999999997</c:v>
                </c:pt>
                <c:pt idx="4">
                  <c:v>6.569</c:v>
                </c:pt>
                <c:pt idx="5">
                  <c:v>4.9420000000000002</c:v>
                </c:pt>
                <c:pt idx="6">
                  <c:v>5.3159999999999998</c:v>
                </c:pt>
                <c:pt idx="7">
                  <c:v>6.5190000000000001</c:v>
                </c:pt>
                <c:pt idx="8">
                  <c:v>4.3440000000000003</c:v>
                </c:pt>
                <c:pt idx="9">
                  <c:v>1.448</c:v>
                </c:pt>
                <c:pt idx="10">
                  <c:v>7.335</c:v>
                </c:pt>
                <c:pt idx="11">
                  <c:v>3.8580000000000001</c:v>
                </c:pt>
                <c:pt idx="12">
                  <c:v>6.8970000000000002</c:v>
                </c:pt>
                <c:pt idx="13">
                  <c:v>6.7510000000000003</c:v>
                </c:pt>
                <c:pt idx="14">
                  <c:v>6.3479999999999999</c:v>
                </c:pt>
                <c:pt idx="15">
                  <c:v>6.3479999999999999</c:v>
                </c:pt>
                <c:pt idx="16">
                  <c:v>7.149</c:v>
                </c:pt>
                <c:pt idx="17">
                  <c:v>6.931</c:v>
                </c:pt>
                <c:pt idx="18">
                  <c:v>6.3410000000000002</c:v>
                </c:pt>
                <c:pt idx="19">
                  <c:v>6.1189999999999998</c:v>
                </c:pt>
                <c:pt idx="20">
                  <c:v>-9.5180000000000007</c:v>
                </c:pt>
                <c:pt idx="21">
                  <c:v>5.7030000000000003</c:v>
                </c:pt>
                <c:pt idx="22">
                  <c:v>7.5810000000000004</c:v>
                </c:pt>
                <c:pt idx="23">
                  <c:v>5.5190000000000001</c:v>
                </c:pt>
                <c:pt idx="24">
                  <c:v>5.6920000000000002</c:v>
                </c:pt>
              </c:numCache>
            </c:numRef>
          </c:val>
          <c:smooth val="0"/>
          <c:extLst>
            <c:ext xmlns:c16="http://schemas.microsoft.com/office/drawing/2014/chart" uri="{C3380CC4-5D6E-409C-BE32-E72D297353CC}">
              <c16:uniqueId val="{0000001B-A8DF-43E2-874D-2488501B842F}"/>
            </c:ext>
          </c:extLst>
        </c:ser>
        <c:dLbls>
          <c:showLegendKey val="0"/>
          <c:showVal val="0"/>
          <c:showCatName val="0"/>
          <c:showSerName val="0"/>
          <c:showPercent val="0"/>
          <c:showBubbleSize val="0"/>
        </c:dLbls>
        <c:marker val="1"/>
        <c:smooth val="0"/>
        <c:axId val="2"/>
        <c:axId val="3"/>
      </c:lineChart>
      <c:catAx>
        <c:axId val="1764321680"/>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461.61700000000002"/>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764321680"/>
        <c:crosses val="min"/>
        <c:crossBetween val="between"/>
        <c:majorUnit val="10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10"/>
          <c:min val="-10"/>
        </c:scaling>
        <c:delete val="0"/>
        <c:axPos val="r"/>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
        <c:crosses val="max"/>
        <c:crossBetween val="between"/>
        <c:majorUnit val="5"/>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333265180944599E-2"/>
          <c:y val="0.11059190031152648"/>
          <c:w val="0.91903496217542424"/>
          <c:h val="0.77881619937694702"/>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4.2936004906971989E-3"/>
                  <c:y val="-0.1962616822429906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39E-4EA6-A20E-3CC1E14BE14F}"/>
                </c:ext>
              </c:extLst>
            </c:dLbl>
            <c:dLbl>
              <c:idx val="1"/>
              <c:layout>
                <c:manualLayout>
                  <c:x val="0"/>
                  <c:y val="-0.127725856697819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39E-4EA6-A20E-3CC1E14BE14F}"/>
                </c:ext>
              </c:extLst>
            </c:dLbl>
            <c:dLbl>
              <c:idx val="2"/>
              <c:layout>
                <c:manualLayout>
                  <c:x val="-8.5872009813943977E-3"/>
                  <c:y val="-0.1993769470404984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39E-4EA6-A20E-3CC1E14BE14F}"/>
                </c:ext>
              </c:extLst>
            </c:dLbl>
            <c:dLbl>
              <c:idx val="3"/>
              <c:layout>
                <c:manualLayout>
                  <c:x val="0"/>
                  <c:y val="-0.1331775700934579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39E-4EA6-A20E-3CC1E14BE14F}"/>
                </c:ext>
              </c:extLst>
            </c:dLbl>
            <c:dLbl>
              <c:idx val="4"/>
              <c:layout>
                <c:manualLayout>
                  <c:x val="-8.3827438151707224E-3"/>
                  <c:y val="-0.201713395638629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39E-4EA6-A20E-3CC1E14BE14F}"/>
                </c:ext>
              </c:extLst>
            </c:dLbl>
            <c:dLbl>
              <c:idx val="5"/>
              <c:layout>
                <c:manualLayout>
                  <c:x val="0"/>
                  <c:y val="-0.1479750778816199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39E-4EA6-A20E-3CC1E14BE14F}"/>
                </c:ext>
              </c:extLst>
            </c:dLbl>
            <c:dLbl>
              <c:idx val="6"/>
              <c:layout>
                <c:manualLayout>
                  <c:x val="0"/>
                  <c:y val="-0.2063862928348909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39E-4EA6-A20E-3CC1E14BE14F}"/>
                </c:ext>
              </c:extLst>
            </c:dLbl>
            <c:dLbl>
              <c:idx val="7"/>
              <c:layout>
                <c:manualLayout>
                  <c:x val="0"/>
                  <c:y val="-0.2577881619937694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F39E-4EA6-A20E-3CC1E14BE14F}"/>
                </c:ext>
              </c:extLst>
            </c:dLbl>
            <c:dLbl>
              <c:idx val="8"/>
              <c:layout>
                <c:manualLayout>
                  <c:x val="8.5872009813943977E-3"/>
                  <c:y val="-0.2679127725856697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F39E-4EA6-A20E-3CC1E14BE14F}"/>
                </c:ext>
              </c:extLst>
            </c:dLbl>
            <c:dLbl>
              <c:idx val="9"/>
              <c:layout>
                <c:manualLayout>
                  <c:x val="0"/>
                  <c:y val="-0.1993769470404984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F39E-4EA6-A20E-3CC1E14BE14F}"/>
                </c:ext>
              </c:extLst>
            </c:dLbl>
            <c:dLbl>
              <c:idx val="10"/>
              <c:layout>
                <c:manualLayout>
                  <c:x val="0"/>
                  <c:y val="-0.2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F39E-4EA6-A20E-3CC1E14BE14F}"/>
                </c:ext>
              </c:extLst>
            </c:dLbl>
            <c:dLbl>
              <c:idx val="11"/>
              <c:layout>
                <c:manualLayout>
                  <c:x val="-8.3827438151707224E-3"/>
                  <c:y val="-0.3060747663551401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F39E-4EA6-A20E-3CC1E14BE14F}"/>
                </c:ext>
              </c:extLst>
            </c:dLbl>
            <c:dLbl>
              <c:idx val="12"/>
              <c:layout>
                <c:manualLayout>
                  <c:x val="0"/>
                  <c:y val="-0.2616822429906541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F39E-4EA6-A20E-3CC1E14BE14F}"/>
                </c:ext>
              </c:extLst>
            </c:dLbl>
            <c:dLbl>
              <c:idx val="13"/>
              <c:layout>
                <c:manualLayout>
                  <c:x val="-8.3827438151707224E-3"/>
                  <c:y val="-0.3224299065420560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F39E-4EA6-A20E-3CC1E14BE14F}"/>
                </c:ext>
              </c:extLst>
            </c:dLbl>
            <c:dLbl>
              <c:idx val="14"/>
              <c:layout>
                <c:manualLayout>
                  <c:x val="0"/>
                  <c:y val="-0.2827102803738317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F39E-4EA6-A20E-3CC1E14BE14F}"/>
                </c:ext>
              </c:extLst>
            </c:dLbl>
            <c:dLbl>
              <c:idx val="15"/>
              <c:layout>
                <c:manualLayout>
                  <c:x val="-8.3827438151707224E-3"/>
                  <c:y val="-0.3543613707165109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F39E-4EA6-A20E-3CC1E14BE14F}"/>
                </c:ext>
              </c:extLst>
            </c:dLbl>
            <c:dLbl>
              <c:idx val="16"/>
              <c:layout>
                <c:manualLayout>
                  <c:x val="0"/>
                  <c:y val="-0.2920560747663551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F39E-4EA6-A20E-3CC1E14BE14F}"/>
                </c:ext>
              </c:extLst>
            </c:dLbl>
            <c:dLbl>
              <c:idx val="17"/>
              <c:layout>
                <c:manualLayout>
                  <c:x val="-8.5872009813943977E-3"/>
                  <c:y val="-0.36370716510903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F39E-4EA6-A20E-3CC1E14BE14F}"/>
                </c:ext>
              </c:extLst>
            </c:dLbl>
            <c:dLbl>
              <c:idx val="18"/>
              <c:layout>
                <c:manualLayout>
                  <c:x val="0"/>
                  <c:y val="-0.3052959501557632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F39E-4EA6-A20E-3CC1E14BE14F}"/>
                </c:ext>
              </c:extLst>
            </c:dLbl>
            <c:dLbl>
              <c:idx val="19"/>
              <c:layout>
                <c:manualLayout>
                  <c:x val="-8.3827438151707224E-3"/>
                  <c:y val="-0.3621495327102803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F39E-4EA6-A20E-3CC1E14BE14F}"/>
                </c:ext>
              </c:extLst>
            </c:dLbl>
            <c:dLbl>
              <c:idx val="20"/>
              <c:layout>
                <c:manualLayout>
                  <c:x val="0"/>
                  <c:y val="-0.3084112149532710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F39E-4EA6-A20E-3CC1E14BE14F}"/>
                </c:ext>
              </c:extLst>
            </c:dLbl>
            <c:dLbl>
              <c:idx val="21"/>
              <c:layout>
                <c:manualLayout>
                  <c:x val="-8.3827438151707224E-3"/>
                  <c:y val="-0.3637071651090342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F39E-4EA6-A20E-3CC1E14BE14F}"/>
                </c:ext>
              </c:extLst>
            </c:dLbl>
            <c:dLbl>
              <c:idx val="22"/>
              <c:layout>
                <c:manualLayout>
                  <c:x val="0"/>
                  <c:y val="-0.3333333333333333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F39E-4EA6-A20E-3CC1E14BE14F}"/>
                </c:ext>
              </c:extLst>
            </c:dLbl>
            <c:dLbl>
              <c:idx val="23"/>
              <c:layout>
                <c:manualLayout>
                  <c:x val="-8.3827438151707224E-3"/>
                  <c:y val="-0.3878504672897196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F39E-4EA6-A20E-3CC1E14BE14F}"/>
                </c:ext>
              </c:extLst>
            </c:dLbl>
            <c:dLbl>
              <c:idx val="24"/>
              <c:layout>
                <c:manualLayout>
                  <c:x val="0"/>
                  <c:y val="-0.3676012461059189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F39E-4EA6-A20E-3CC1E14BE14F}"/>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1087.29</c:v>
                </c:pt>
                <c:pt idx="1">
                  <c:v>1003.96</c:v>
                </c:pt>
                <c:pt idx="2">
                  <c:v>1050.3</c:v>
                </c:pt>
                <c:pt idx="3">
                  <c:v>1062.6199999999999</c:v>
                </c:pt>
                <c:pt idx="4">
                  <c:v>1137.07</c:v>
                </c:pt>
                <c:pt idx="5">
                  <c:v>1261.27</c:v>
                </c:pt>
                <c:pt idx="6">
                  <c:v>1470.83</c:v>
                </c:pt>
                <c:pt idx="7">
                  <c:v>1764.68</c:v>
                </c:pt>
                <c:pt idx="8">
                  <c:v>2011.63</c:v>
                </c:pt>
                <c:pt idx="9">
                  <c:v>1923.67</c:v>
                </c:pt>
                <c:pt idx="10">
                  <c:v>2237.16</c:v>
                </c:pt>
                <c:pt idx="11">
                  <c:v>2473.25</c:v>
                </c:pt>
                <c:pt idx="12">
                  <c:v>2721.25</c:v>
                </c:pt>
                <c:pt idx="13">
                  <c:v>2903.19</c:v>
                </c:pt>
                <c:pt idx="14">
                  <c:v>2995.5</c:v>
                </c:pt>
                <c:pt idx="15">
                  <c:v>3039.23</c:v>
                </c:pt>
                <c:pt idx="16">
                  <c:v>3107.65</c:v>
                </c:pt>
                <c:pt idx="17">
                  <c:v>3153.31</c:v>
                </c:pt>
                <c:pt idx="18">
                  <c:v>3279.52</c:v>
                </c:pt>
                <c:pt idx="19">
                  <c:v>3512.2</c:v>
                </c:pt>
                <c:pt idx="20">
                  <c:v>3325.84</c:v>
                </c:pt>
                <c:pt idx="21">
                  <c:v>3576.1</c:v>
                </c:pt>
                <c:pt idx="22">
                  <c:v>3644.7919999999999</c:v>
                </c:pt>
                <c:pt idx="23">
                  <c:v>3905.4189999999999</c:v>
                </c:pt>
                <c:pt idx="24">
                  <c:v>4078.9769999999999</c:v>
                </c:pt>
              </c:numCache>
            </c:numRef>
          </c:val>
          <c:extLst>
            <c:ext xmlns:c16="http://schemas.microsoft.com/office/drawing/2014/chart" uri="{C3380CC4-5D6E-409C-BE32-E72D297353CC}">
              <c16:uniqueId val="{00000019-F39E-4EA6-A20E-3CC1E14BE14F}"/>
            </c:ext>
          </c:extLst>
        </c:ser>
        <c:dLbls>
          <c:showLegendKey val="0"/>
          <c:showVal val="0"/>
          <c:showCatName val="0"/>
          <c:showSerName val="0"/>
          <c:showPercent val="0"/>
          <c:showBubbleSize val="0"/>
        </c:dLbls>
        <c:gapWidth val="60"/>
        <c:overlap val="100"/>
        <c:axId val="1862673664"/>
        <c:axId val="1"/>
      </c:barChart>
      <c:catAx>
        <c:axId val="1862673664"/>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5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862673664"/>
        <c:crosses val="min"/>
        <c:crossBetween val="between"/>
        <c:majorUnit val="1000"/>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2607292675056468E-2"/>
          <c:y val="5.6326854422848079E-2"/>
          <c:w val="0.883188125201678"/>
          <c:h val="0.88734629115430386"/>
        </c:manualLayout>
      </c:layout>
      <c:lineChart>
        <c:grouping val="standard"/>
        <c:varyColors val="0"/>
        <c:ser>
          <c:idx val="0"/>
          <c:order val="0"/>
          <c:spPr>
            <a:ln w="9525" cmpd="sng" algn="ctr">
              <a:solidFill>
                <a:srgbClr val="3399CC"/>
              </a:solidFill>
              <a:prstDash val="solid"/>
            </a:ln>
          </c:spPr>
          <c:marker>
            <c:symbol val="circle"/>
            <c:size val="6"/>
            <c:spPr>
              <a:solidFill>
                <a:srgbClr val="3399CC"/>
              </a:solidFill>
              <a:ln w="9525" cmpd="sng" algn="ctr">
                <a:solidFill>
                  <a:srgbClr val="3399CC"/>
                </a:solidFill>
                <a:prstDash val="solid"/>
              </a:ln>
            </c:spPr>
          </c:marker>
          <c:dLbls>
            <c:dLbl>
              <c:idx val="0"/>
              <c:layout>
                <c:manualLayout>
                  <c:x val="3.4849951597289451E-2"/>
                  <c:y val="4.2840142800476003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03F-4AF1-963C-426ABEA1D717}"/>
                </c:ext>
              </c:extLst>
            </c:dLbl>
            <c:dLbl>
              <c:idx val="1"/>
              <c:layout>
                <c:manualLayout>
                  <c:x val="0"/>
                  <c:y val="-4.2840142800476003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03F-4AF1-963C-426ABEA1D717}"/>
                </c:ext>
              </c:extLst>
            </c:dLbl>
            <c:dLbl>
              <c:idx val="2"/>
              <c:layout>
                <c:manualLayout>
                  <c:x val="6.7118425298483386E-2"/>
                  <c:y val="-4.4823482744942481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03F-4AF1-963C-426ABEA1D717}"/>
                </c:ext>
              </c:extLst>
            </c:dLbl>
            <c:dLbl>
              <c:idx val="4"/>
              <c:layout>
                <c:manualLayout>
                  <c:x val="0"/>
                  <c:y val="4.2840142800476003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03F-4AF1-963C-426ABEA1D717}"/>
                </c:ext>
              </c:extLst>
            </c:dLbl>
            <c:dLbl>
              <c:idx val="5"/>
              <c:layout>
                <c:manualLayout>
                  <c:x val="6.9699903194578902E-2"/>
                  <c:y val="-1.9833399444664817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03F-4AF1-963C-426ABEA1D717}"/>
                </c:ext>
              </c:extLst>
            </c:dLbl>
            <c:dLbl>
              <c:idx val="7"/>
              <c:layout>
                <c:manualLayout>
                  <c:x val="0"/>
                  <c:y val="-4.2840142800476003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03F-4AF1-963C-426ABEA1D717}"/>
                </c:ext>
              </c:extLst>
            </c:dLbl>
            <c:dLbl>
              <c:idx val="8"/>
              <c:layout>
                <c:manualLayout>
                  <c:x val="4.7757341077767024E-2"/>
                  <c:y val="0"/>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03F-4AF1-963C-426ABEA1D717}"/>
                </c:ext>
              </c:extLst>
            </c:dLbl>
            <c:dLbl>
              <c:idx val="9"/>
              <c:layout>
                <c:manualLayout>
                  <c:x val="0"/>
                  <c:y val="4.2840142800476003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03F-4AF1-963C-426ABEA1D717}"/>
                </c:ext>
              </c:extLst>
            </c:dLbl>
            <c:dLbl>
              <c:idx val="10"/>
              <c:layout>
                <c:manualLayout>
                  <c:x val="0"/>
                  <c:y val="-4.2840142800476003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03F-4AF1-963C-426ABEA1D717}"/>
                </c:ext>
              </c:extLst>
            </c:dLbl>
            <c:dLbl>
              <c:idx val="11"/>
              <c:layout>
                <c:manualLayout>
                  <c:x val="0"/>
                  <c:y val="4.2840142800476003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03F-4AF1-963C-426ABEA1D717}"/>
                </c:ext>
              </c:extLst>
            </c:dLbl>
            <c:dLbl>
              <c:idx val="13"/>
              <c:layout>
                <c:manualLayout>
                  <c:x val="-4.7757341077767024E-2"/>
                  <c:y val="0"/>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603F-4AF1-963C-426ABEA1D717}"/>
                </c:ext>
              </c:extLst>
            </c:dLbl>
            <c:dLbl>
              <c:idx val="15"/>
              <c:layout>
                <c:manualLayout>
                  <c:x val="0"/>
                  <c:y val="-4.2840142800476003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603F-4AF1-963C-426ABEA1D717}"/>
                </c:ext>
              </c:extLst>
            </c:dLbl>
            <c:dLbl>
              <c:idx val="17"/>
              <c:layout>
                <c:manualLayout>
                  <c:x val="1.7102291061632784E-2"/>
                  <c:y val="-5.3946846489488297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603F-4AF1-963C-426ABEA1D717}"/>
                </c:ext>
              </c:extLst>
            </c:dLbl>
            <c:dLbl>
              <c:idx val="18"/>
              <c:layout>
                <c:manualLayout>
                  <c:x val="0"/>
                  <c:y val="4.2840142800476003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603F-4AF1-963C-426ABEA1D717}"/>
                </c:ext>
              </c:extLst>
            </c:dLbl>
            <c:dLbl>
              <c:idx val="19"/>
              <c:layout>
                <c:manualLayout>
                  <c:x val="0"/>
                  <c:y val="-4.2840142800476003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603F-4AF1-963C-426ABEA1D717}"/>
                </c:ext>
              </c:extLst>
            </c:dLbl>
            <c:dLbl>
              <c:idx val="20"/>
              <c:layout>
                <c:manualLayout>
                  <c:x val="0"/>
                  <c:y val="4.2840142800476003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603F-4AF1-963C-426ABEA1D717}"/>
                </c:ext>
              </c:extLst>
            </c:dLbl>
            <c:dLbl>
              <c:idx val="21"/>
              <c:layout>
                <c:manualLayout>
                  <c:x val="-1.8393030009680542E-2"/>
                  <c:y val="-6.9416898056326851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603F-4AF1-963C-426ABEA1D717}"/>
                </c:ext>
              </c:extLst>
            </c:dLbl>
            <c:dLbl>
              <c:idx val="22"/>
              <c:layout>
                <c:manualLayout>
                  <c:x val="2.3233301064859633E-2"/>
                  <c:y val="6.9416898056326851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603F-4AF1-963C-426ABEA1D717}"/>
                </c:ext>
              </c:extLst>
            </c:dLbl>
            <c:dLbl>
              <c:idx val="23"/>
              <c:layout>
                <c:manualLayout>
                  <c:x val="3.8722168441432718E-2"/>
                  <c:y val="2.8560095200317333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603F-4AF1-963C-426ABEA1D717}"/>
                </c:ext>
              </c:extLst>
            </c:dLbl>
            <c:dLbl>
              <c:idx val="24"/>
              <c:layout>
                <c:manualLayout>
                  <c:x val="-4.0335592126492417E-2"/>
                  <c:y val="-4.8393494644982153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603F-4AF1-963C-426ABEA1D717}"/>
                </c:ext>
              </c:extLst>
            </c:dLbl>
            <c:dLbl>
              <c:idx val="25"/>
              <c:layout>
                <c:manualLayout>
                  <c:x val="0"/>
                  <c:y val="-4.2840142800476003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603F-4AF1-963C-426ABEA1D71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Sheet1!$A$1:$Z$1</c:f>
              <c:numCache>
                <c:formatCode>General</c:formatCode>
                <c:ptCount val="26"/>
                <c:pt idx="0">
                  <c:v>2.4343833333333333</c:v>
                </c:pt>
                <c:pt idx="1">
                  <c:v>2.3982583333333332</c:v>
                </c:pt>
                <c:pt idx="2">
                  <c:v>2.4159833333333331</c:v>
                </c:pt>
                <c:pt idx="3">
                  <c:v>2.1325833333333333</c:v>
                </c:pt>
                <c:pt idx="4">
                  <c:v>1.9163249999999998</c:v>
                </c:pt>
                <c:pt idx="5">
                  <c:v>2.0179166666666668</c:v>
                </c:pt>
                <c:pt idx="6">
                  <c:v>2.2740916666666666</c:v>
                </c:pt>
                <c:pt idx="7">
                  <c:v>2.5674166666666669</c:v>
                </c:pt>
                <c:pt idx="8">
                  <c:v>2.315258333333333</c:v>
                </c:pt>
                <c:pt idx="9">
                  <c:v>1.9629583333333331</c:v>
                </c:pt>
                <c:pt idx="10">
                  <c:v>1.9336416666666665</c:v>
                </c:pt>
                <c:pt idx="11">
                  <c:v>1.8357083333333335</c:v>
                </c:pt>
                <c:pt idx="12">
                  <c:v>1.9044583333333334</c:v>
                </c:pt>
                <c:pt idx="13">
                  <c:v>2.2966166666666665</c:v>
                </c:pt>
                <c:pt idx="14">
                  <c:v>2.3948416666666668</c:v>
                </c:pt>
                <c:pt idx="15">
                  <c:v>2.6531750000000001</c:v>
                </c:pt>
                <c:pt idx="16">
                  <c:v>2.288675</c:v>
                </c:pt>
                <c:pt idx="17">
                  <c:v>2.2188416666666666</c:v>
                </c:pt>
                <c:pt idx="18">
                  <c:v>2.0929333333333333</c:v>
                </c:pt>
                <c:pt idx="19">
                  <c:v>2.1124583333333331</c:v>
                </c:pt>
                <c:pt idx="20">
                  <c:v>2.1472166666666666</c:v>
                </c:pt>
                <c:pt idx="21">
                  <c:v>2.2353333333333327</c:v>
                </c:pt>
                <c:pt idx="22">
                  <c:v>2.4211083333333336</c:v>
                </c:pt>
                <c:pt idx="23">
                  <c:v>2.54</c:v>
                </c:pt>
                <c:pt idx="24">
                  <c:v>2.73</c:v>
                </c:pt>
                <c:pt idx="25">
                  <c:v>2.66</c:v>
                </c:pt>
              </c:numCache>
            </c:numRef>
          </c:val>
          <c:smooth val="0"/>
          <c:extLst>
            <c:ext xmlns:c16="http://schemas.microsoft.com/office/drawing/2014/chart" uri="{C3380CC4-5D6E-409C-BE32-E72D297353CC}">
              <c16:uniqueId val="{00000015-603F-4AF1-963C-426ABEA1D717}"/>
            </c:ext>
          </c:extLst>
        </c:ser>
        <c:dLbls>
          <c:showLegendKey val="0"/>
          <c:showVal val="0"/>
          <c:showCatName val="0"/>
          <c:showSerName val="0"/>
          <c:showPercent val="0"/>
          <c:showBubbleSize val="0"/>
        </c:dLbls>
        <c:marker val="1"/>
        <c:smooth val="0"/>
        <c:axId val="432174431"/>
        <c:axId val="1"/>
      </c:lineChart>
      <c:catAx>
        <c:axId val="432174431"/>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8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4"/>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432174431"/>
        <c:crosses val="min"/>
        <c:crossBetween val="midCat"/>
        <c:majorUnit val="0.5"/>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4965151012280124E-2"/>
          <c:y val="5.6326854422848079E-2"/>
          <c:w val="0.88715565881181546"/>
          <c:h val="0.88734629115430386"/>
        </c:manualLayout>
      </c:layout>
      <c:lineChart>
        <c:grouping val="standard"/>
        <c:varyColors val="0"/>
        <c:ser>
          <c:idx val="0"/>
          <c:order val="0"/>
          <c:spPr>
            <a:ln w="9525" cmpd="sng" algn="ctr">
              <a:solidFill>
                <a:srgbClr val="3399CC"/>
              </a:solidFill>
              <a:prstDash val="solid"/>
            </a:ln>
          </c:spPr>
          <c:marker>
            <c:symbol val="circle"/>
            <c:size val="6"/>
            <c:spPr>
              <a:solidFill>
                <a:srgbClr val="3399CC"/>
              </a:solidFill>
              <a:ln w="9525" cmpd="sng" algn="ctr">
                <a:solidFill>
                  <a:srgbClr val="3399CC"/>
                </a:solidFill>
                <a:prstDash val="solid"/>
              </a:ln>
            </c:spPr>
          </c:marker>
          <c:dLbls>
            <c:dLbl>
              <c:idx val="0"/>
              <c:layout>
                <c:manualLayout>
                  <c:x val="2.8542980418187851E-2"/>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FF7-4A9C-A573-CA042E32FE1C}"/>
                </c:ext>
              </c:extLst>
            </c:dLbl>
            <c:dLbl>
              <c:idx val="5"/>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FF7-4A9C-A573-CA042E32FE1C}"/>
                </c:ext>
              </c:extLst>
            </c:dLbl>
            <c:dLbl>
              <c:idx val="8"/>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FF7-4A9C-A573-CA042E32FE1C}"/>
                </c:ext>
              </c:extLst>
            </c:dLbl>
            <c:dLbl>
              <c:idx val="11"/>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FF7-4A9C-A573-CA042E32FE1C}"/>
                </c:ext>
              </c:extLst>
            </c:dLbl>
            <c:dLbl>
              <c:idx val="14"/>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FF7-4A9C-A573-CA042E32FE1C}"/>
                </c:ext>
              </c:extLst>
            </c:dLbl>
            <c:dLbl>
              <c:idx val="18"/>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FF7-4A9C-A573-CA042E32FE1C}"/>
                </c:ext>
              </c:extLst>
            </c:dLbl>
            <c:dLbl>
              <c:idx val="22"/>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FF7-4A9C-A573-CA042E32FE1C}"/>
                </c:ext>
              </c:extLst>
            </c:dLbl>
            <c:dLbl>
              <c:idx val="23"/>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FF7-4A9C-A573-CA042E32FE1C}"/>
                </c:ext>
              </c:extLst>
            </c:dLbl>
            <c:dLbl>
              <c:idx val="26"/>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AFF7-4A9C-A573-CA042E32FE1C}"/>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Sheet1!$A$1:$AA$1</c:f>
              <c:numCache>
                <c:formatCode>General</c:formatCode>
                <c:ptCount val="27"/>
                <c:pt idx="0">
                  <c:v>6.5449999999999999</c:v>
                </c:pt>
                <c:pt idx="1">
                  <c:v>5.3959999999999999</c:v>
                </c:pt>
                <c:pt idx="2">
                  <c:v>2.7570000000000001</c:v>
                </c:pt>
                <c:pt idx="3">
                  <c:v>2.2229999999999999</c:v>
                </c:pt>
                <c:pt idx="4">
                  <c:v>4.7990000000000004</c:v>
                </c:pt>
                <c:pt idx="5">
                  <c:v>6.64</c:v>
                </c:pt>
                <c:pt idx="6">
                  <c:v>5.4480000000000004</c:v>
                </c:pt>
                <c:pt idx="7">
                  <c:v>2.9140000000000001</c:v>
                </c:pt>
                <c:pt idx="8">
                  <c:v>8.2110000000000003</c:v>
                </c:pt>
                <c:pt idx="9">
                  <c:v>4.24</c:v>
                </c:pt>
                <c:pt idx="10">
                  <c:v>3.738</c:v>
                </c:pt>
                <c:pt idx="11">
                  <c:v>4.7450000000000001</c:v>
                </c:pt>
                <c:pt idx="12">
                  <c:v>3.1579999999999999</c:v>
                </c:pt>
                <c:pt idx="13">
                  <c:v>2.5920000000000001</c:v>
                </c:pt>
                <c:pt idx="14">
                  <c:v>3.5939999999999999</c:v>
                </c:pt>
                <c:pt idx="15">
                  <c:v>0.69</c:v>
                </c:pt>
                <c:pt idx="16">
                  <c:v>1.234</c:v>
                </c:pt>
                <c:pt idx="17">
                  <c:v>2.8530000000000002</c:v>
                </c:pt>
                <c:pt idx="18">
                  <c:v>5.31</c:v>
                </c:pt>
                <c:pt idx="19">
                  <c:v>2.3919999999999999</c:v>
                </c:pt>
                <c:pt idx="20">
                  <c:v>2.3929999999999998</c:v>
                </c:pt>
                <c:pt idx="21">
                  <c:v>3.927</c:v>
                </c:pt>
                <c:pt idx="22">
                  <c:v>5.8</c:v>
                </c:pt>
                <c:pt idx="23">
                  <c:v>6</c:v>
                </c:pt>
                <c:pt idx="24">
                  <c:v>3.2</c:v>
                </c:pt>
                <c:pt idx="25">
                  <c:v>1.6</c:v>
                </c:pt>
                <c:pt idx="26">
                  <c:v>2.6</c:v>
                </c:pt>
              </c:numCache>
            </c:numRef>
          </c:val>
          <c:smooth val="0"/>
          <c:extLst>
            <c:ext xmlns:c16="http://schemas.microsoft.com/office/drawing/2014/chart" uri="{C3380CC4-5D6E-409C-BE32-E72D297353CC}">
              <c16:uniqueId val="{00000009-AFF7-4A9C-A573-CA042E32FE1C}"/>
            </c:ext>
          </c:extLst>
        </c:ser>
        <c:dLbls>
          <c:showLegendKey val="0"/>
          <c:showVal val="0"/>
          <c:showCatName val="0"/>
          <c:showSerName val="0"/>
          <c:showPercent val="0"/>
          <c:showBubbleSize val="0"/>
        </c:dLbls>
        <c:marker val="1"/>
        <c:smooth val="0"/>
        <c:axId val="1968722991"/>
        <c:axId val="1"/>
      </c:lineChart>
      <c:catAx>
        <c:axId val="1968722991"/>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9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9"/>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968722991"/>
        <c:crosses val="min"/>
        <c:crossBetween val="midCat"/>
        <c:majorUnit val="1"/>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21141461248057E-2"/>
          <c:y val="0.27003293084522501"/>
          <c:w val="0.97224072840328668"/>
          <c:h val="0.57409440175631177"/>
        </c:manualLayout>
      </c:layout>
      <c:scatterChart>
        <c:scatterStyle val="lineMarker"/>
        <c:varyColors val="0"/>
        <c:ser>
          <c:idx val="0"/>
          <c:order val="0"/>
          <c:spPr>
            <a:ln w="9525" cmpd="sng" algn="ctr">
              <a:solidFill>
                <a:srgbClr val="1F497D"/>
              </a:solidFill>
              <a:prstDash val="solid"/>
            </a:ln>
          </c:spPr>
          <c:marker>
            <c:symbol val="circle"/>
            <c:size val="5"/>
            <c:spPr>
              <a:solidFill>
                <a:srgbClr val="1F497D"/>
              </a:solidFill>
              <a:ln w="9525" cmpd="sng" algn="ctr">
                <a:solidFill>
                  <a:srgbClr val="1F497D"/>
                </a:solidFill>
                <a:prstDash val="solid"/>
              </a:ln>
            </c:spPr>
          </c:marker>
          <c:dLbls>
            <c:dLbl>
              <c:idx val="0"/>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EDD-4CE0-98EC-D8204E5A6FBF}"/>
                </c:ext>
              </c:extLst>
            </c:dLbl>
            <c:dLbl>
              <c:idx val="1"/>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EDD-4CE0-98EC-D8204E5A6FBF}"/>
                </c:ext>
              </c:extLst>
            </c:dLbl>
            <c:dLbl>
              <c:idx val="2"/>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EDD-4CE0-98EC-D8204E5A6FBF}"/>
                </c:ext>
              </c:extLst>
            </c:dLbl>
            <c:dLbl>
              <c:idx val="3"/>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EDD-4CE0-98EC-D8204E5A6FBF}"/>
                </c:ext>
              </c:extLst>
            </c:dLbl>
            <c:dLbl>
              <c:idx val="4"/>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EDD-4CE0-98EC-D8204E5A6FBF}"/>
                </c:ext>
              </c:extLst>
            </c:dLbl>
            <c:dLbl>
              <c:idx val="5"/>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EDD-4CE0-98EC-D8204E5A6FBF}"/>
                </c:ext>
              </c:extLst>
            </c:dLbl>
            <c:dLbl>
              <c:idx val="6"/>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0EDD-4CE0-98EC-D8204E5A6FBF}"/>
                </c:ext>
              </c:extLst>
            </c:dLbl>
            <c:dLbl>
              <c:idx val="7"/>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0EDD-4CE0-98EC-D8204E5A6FBF}"/>
                </c:ext>
              </c:extLst>
            </c:dLbl>
            <c:dLbl>
              <c:idx val="8"/>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0EDD-4CE0-98EC-D8204E5A6FBF}"/>
                </c:ext>
              </c:extLst>
            </c:dLbl>
            <c:dLbl>
              <c:idx val="9"/>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0EDD-4CE0-98EC-D8204E5A6FBF}"/>
                </c:ext>
              </c:extLst>
            </c:dLbl>
            <c:dLbl>
              <c:idx val="10"/>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0EDD-4CE0-98EC-D8204E5A6FBF}"/>
                </c:ext>
              </c:extLst>
            </c:dLbl>
            <c:dLbl>
              <c:idx val="11"/>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0EDD-4CE0-98EC-D8204E5A6FBF}"/>
                </c:ext>
              </c:extLst>
            </c:dLbl>
            <c:dLbl>
              <c:idx val="12"/>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0EDD-4CE0-98EC-D8204E5A6FBF}"/>
                </c:ext>
              </c:extLst>
            </c:dLbl>
            <c:dLbl>
              <c:idx val="13"/>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0EDD-4CE0-98EC-D8204E5A6FBF}"/>
                </c:ext>
              </c:extLst>
            </c:dLbl>
            <c:dLbl>
              <c:idx val="14"/>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0EDD-4CE0-98EC-D8204E5A6FBF}"/>
                </c:ext>
              </c:extLst>
            </c:dLbl>
            <c:dLbl>
              <c:idx val="15"/>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0EDD-4CE0-98EC-D8204E5A6FBF}"/>
                </c:ext>
              </c:extLst>
            </c:dLbl>
            <c:dLbl>
              <c:idx val="16"/>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0EDD-4CE0-98EC-D8204E5A6FBF}"/>
                </c:ext>
              </c:extLst>
            </c:dLbl>
            <c:dLbl>
              <c:idx val="17"/>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0EDD-4CE0-98EC-D8204E5A6FBF}"/>
                </c:ext>
              </c:extLst>
            </c:dLbl>
            <c:dLbl>
              <c:idx val="18"/>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0EDD-4CE0-98EC-D8204E5A6FBF}"/>
                </c:ext>
              </c:extLst>
            </c:dLbl>
            <c:dLbl>
              <c:idx val="19"/>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0EDD-4CE0-98EC-D8204E5A6FBF}"/>
                </c:ext>
              </c:extLst>
            </c:dLbl>
            <c:dLbl>
              <c:idx val="20"/>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0EDD-4CE0-98EC-D8204E5A6FBF}"/>
                </c:ext>
              </c:extLst>
            </c:dLbl>
            <c:dLbl>
              <c:idx val="21"/>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0EDD-4CE0-98EC-D8204E5A6FBF}"/>
                </c:ext>
              </c:extLst>
            </c:dLbl>
            <c:dLbl>
              <c:idx val="22"/>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0EDD-4CE0-98EC-D8204E5A6FBF}"/>
                </c:ext>
              </c:extLst>
            </c:dLbl>
            <c:dLbl>
              <c:idx val="23"/>
              <c:layout>
                <c:manualLayout>
                  <c:x val="0"/>
                  <c:y val="-0.114160263446761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0EDD-4CE0-98EC-D8204E5A6FBF}"/>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Sheet1!$A$1:$X$1</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xVal>
          <c:yVal>
            <c:numRef>
              <c:f>Sheet1!$A$2:$X$2</c:f>
              <c:numCache>
                <c:formatCode>General</c:formatCode>
                <c:ptCount val="24"/>
                <c:pt idx="0">
                  <c:v>44.398300170000006</c:v>
                </c:pt>
                <c:pt idx="1">
                  <c:v>40.601623540000006</c:v>
                </c:pt>
                <c:pt idx="2">
                  <c:v>37.042423250000006</c:v>
                </c:pt>
                <c:pt idx="3">
                  <c:v>36.215564729999997</c:v>
                </c:pt>
                <c:pt idx="4">
                  <c:v>35.723171230000005</c:v>
                </c:pt>
                <c:pt idx="5">
                  <c:v>33.098926540000001</c:v>
                </c:pt>
                <c:pt idx="6">
                  <c:v>32.091327669999998</c:v>
                </c:pt>
                <c:pt idx="7">
                  <c:v>31.316707610000002</c:v>
                </c:pt>
                <c:pt idx="8">
                  <c:v>30.138139719999998</c:v>
                </c:pt>
                <c:pt idx="9">
                  <c:v>30.649587630000003</c:v>
                </c:pt>
                <c:pt idx="10">
                  <c:v>31.902423860000006</c:v>
                </c:pt>
                <c:pt idx="11">
                  <c:v>26.381439209999996</c:v>
                </c:pt>
                <c:pt idx="12">
                  <c:v>26.286851880000007</c:v>
                </c:pt>
                <c:pt idx="13">
                  <c:v>26.214879990000004</c:v>
                </c:pt>
                <c:pt idx="14">
                  <c:v>34.113552089999999</c:v>
                </c:pt>
                <c:pt idx="15">
                  <c:v>37.6732254</c:v>
                </c:pt>
                <c:pt idx="16">
                  <c:v>37.264030460000001</c:v>
                </c:pt>
                <c:pt idx="17">
                  <c:v>37.438343049999993</c:v>
                </c:pt>
                <c:pt idx="18">
                  <c:v>38.856807710000005</c:v>
                </c:pt>
                <c:pt idx="19">
                  <c:v>40.60421753</c:v>
                </c:pt>
                <c:pt idx="20">
                  <c:v>45.199455260000001</c:v>
                </c:pt>
                <c:pt idx="21">
                  <c:v>44.703075410000004</c:v>
                </c:pt>
                <c:pt idx="22">
                  <c:v>45.067119599999998</c:v>
                </c:pt>
                <c:pt idx="23">
                  <c:v>42.393363950000001</c:v>
                </c:pt>
              </c:numCache>
            </c:numRef>
          </c:yVal>
          <c:smooth val="0"/>
          <c:extLst>
            <c:ext xmlns:c16="http://schemas.microsoft.com/office/drawing/2014/chart" uri="{C3380CC4-5D6E-409C-BE32-E72D297353CC}">
              <c16:uniqueId val="{00000018-0EDD-4CE0-98EC-D8204E5A6FBF}"/>
            </c:ext>
          </c:extLst>
        </c:ser>
        <c:dLbls>
          <c:showLegendKey val="0"/>
          <c:showVal val="0"/>
          <c:showCatName val="0"/>
          <c:showSerName val="0"/>
          <c:showPercent val="0"/>
          <c:showBubbleSize val="0"/>
        </c:dLbls>
        <c:axId val="4"/>
        <c:axId val="5"/>
      </c:scatterChart>
      <c:valAx>
        <c:axId val="4"/>
        <c:scaling>
          <c:orientation val="minMax"/>
          <c:max val="2024"/>
          <c:min val="2000"/>
        </c:scaling>
        <c:delete val="0"/>
        <c:axPos val="b"/>
        <c:majorGridlines>
          <c:spPr>
            <a:ln>
              <a:noFill/>
            </a:ln>
          </c:spPr>
        </c:majorGridlines>
        <c:numFmt formatCode="General" sourceLinked="1"/>
        <c:majorTickMark val="out"/>
        <c:minorTickMark val="none"/>
        <c:tickLblPos val="none"/>
        <c:spPr>
          <a:ln w="9525" cmpd="sng" algn="ctr">
            <a:solidFill>
              <a:schemeClr val="bg1"/>
            </a:solidFill>
            <a:prstDash val="solid"/>
          </a:ln>
        </c:spPr>
        <c:txPr>
          <a:bodyPr wrap="none"/>
          <a:lstStyle/>
          <a:p>
            <a:pPr>
              <a:defRPr kumimoji="1" lang="ja-JP" sz="1000" kern="1200">
                <a:latin typeface="+mn-lt"/>
                <a:ea typeface="+mn-ea"/>
                <a:cs typeface="+mn-cs"/>
                <a:sym typeface="+mn-lt"/>
              </a:defRPr>
            </a:pPr>
            <a:endParaRPr lang="en-US"/>
          </a:p>
        </c:txPr>
        <c:crossAx val="5"/>
        <c:crosses val="min"/>
        <c:crossBetween val="midCat"/>
        <c:majorUnit val="2"/>
      </c:valAx>
      <c:valAx>
        <c:axId val="5"/>
        <c:scaling>
          <c:orientation val="minMax"/>
          <c:max val="45.199455260000001"/>
          <c:min val="0"/>
        </c:scaling>
        <c:delete val="1"/>
        <c:axPos val="r"/>
        <c:numFmt formatCode="General" sourceLinked="1"/>
        <c:majorTickMark val="out"/>
        <c:minorTickMark val="none"/>
        <c:tickLblPos val="nextTo"/>
        <c:crossAx val="4"/>
        <c:crosses val="max"/>
        <c:crossBetween val="midCat"/>
      </c:valAx>
    </c:plotArea>
    <c:plotVisOnly val="0"/>
    <c:dispBlanksAs val="gap"/>
    <c:showDLblsOverMax val="1"/>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3"/>
            <a:ext cx="2950375" cy="498965"/>
          </a:xfrm>
          <a:prstGeom prst="rect">
            <a:avLst/>
          </a:prstGeom>
        </p:spPr>
        <p:txBody>
          <a:bodyPr vert="horz" lIns="92201" tIns="46100" rIns="92201" bIns="46100" rtlCol="0"/>
          <a:lstStyle>
            <a:lvl1pPr algn="l">
              <a:defRPr sz="1200"/>
            </a:lvl1pPr>
          </a:lstStyle>
          <a:p>
            <a:endParaRPr kumimoji="1" lang="ja-JP" altLang="en-US" dirty="0">
              <a:latin typeface="Arial" panose="020B0604020202020204" pitchFamily="34" charset="0"/>
            </a:endParaRPr>
          </a:p>
        </p:txBody>
      </p:sp>
      <p:sp>
        <p:nvSpPr>
          <p:cNvPr id="3" name="日付プレースホルダー 2"/>
          <p:cNvSpPr>
            <a:spLocks noGrp="1"/>
          </p:cNvSpPr>
          <p:nvPr>
            <p:ph type="dt" sz="quarter" idx="1"/>
          </p:nvPr>
        </p:nvSpPr>
        <p:spPr>
          <a:xfrm>
            <a:off x="3855221" y="3"/>
            <a:ext cx="2950374" cy="498965"/>
          </a:xfrm>
          <a:prstGeom prst="rect">
            <a:avLst/>
          </a:prstGeom>
        </p:spPr>
        <p:txBody>
          <a:bodyPr vert="horz" lIns="92201" tIns="46100" rIns="92201" bIns="46100" rtlCol="0"/>
          <a:lstStyle>
            <a:lvl1pPr algn="r">
              <a:defRPr sz="1200"/>
            </a:lvl1pPr>
          </a:lstStyle>
          <a:p>
            <a:fld id="{AD5813BB-2A59-4094-A80D-63C58A298EE5}" type="datetimeFigureOut">
              <a:rPr kumimoji="1" lang="ja-JP" altLang="en-US" smtClean="0">
                <a:latin typeface="Arial" panose="020B0604020202020204" pitchFamily="34" charset="0"/>
              </a:rPr>
              <a:pPr/>
              <a:t>2026/6/4</a:t>
            </a:fld>
            <a:endParaRPr kumimoji="1" lang="ja-JP" altLang="en-US" dirty="0">
              <a:latin typeface="Arial" panose="020B0604020202020204" pitchFamily="34" charset="0"/>
            </a:endParaRPr>
          </a:p>
        </p:txBody>
      </p:sp>
      <p:sp>
        <p:nvSpPr>
          <p:cNvPr id="4" name="フッター プレースホルダー 3"/>
          <p:cNvSpPr>
            <a:spLocks noGrp="1"/>
          </p:cNvSpPr>
          <p:nvPr>
            <p:ph type="ftr" sz="quarter" idx="2"/>
          </p:nvPr>
        </p:nvSpPr>
        <p:spPr>
          <a:xfrm>
            <a:off x="6" y="9440374"/>
            <a:ext cx="2950375" cy="498965"/>
          </a:xfrm>
          <a:prstGeom prst="rect">
            <a:avLst/>
          </a:prstGeom>
        </p:spPr>
        <p:txBody>
          <a:bodyPr vert="horz" lIns="92201" tIns="46100" rIns="92201" bIns="46100" rtlCol="0" anchor="b"/>
          <a:lstStyle>
            <a:lvl1pPr algn="l">
              <a:defRPr sz="1200"/>
            </a:lvl1pPr>
          </a:lstStyle>
          <a:p>
            <a:endParaRPr kumimoji="1" lang="ja-JP" altLang="en-US" dirty="0">
              <a:latin typeface="Arial" panose="020B0604020202020204" pitchFamily="34" charset="0"/>
            </a:endParaRPr>
          </a:p>
        </p:txBody>
      </p:sp>
      <p:sp>
        <p:nvSpPr>
          <p:cNvPr id="5" name="スライド番号プレースホルダー 4"/>
          <p:cNvSpPr>
            <a:spLocks noGrp="1"/>
          </p:cNvSpPr>
          <p:nvPr>
            <p:ph type="sldNum" sz="quarter" idx="3"/>
          </p:nvPr>
        </p:nvSpPr>
        <p:spPr>
          <a:xfrm>
            <a:off x="3855221" y="9440374"/>
            <a:ext cx="2950374" cy="498965"/>
          </a:xfrm>
          <a:prstGeom prst="rect">
            <a:avLst/>
          </a:prstGeom>
        </p:spPr>
        <p:txBody>
          <a:bodyPr vert="horz" lIns="92201" tIns="46100" rIns="92201" bIns="46100" rtlCol="0" anchor="b"/>
          <a:lstStyle>
            <a:lvl1pPr algn="r">
              <a:defRPr sz="1200"/>
            </a:lvl1pPr>
          </a:lstStyle>
          <a:p>
            <a:fld id="{A6BB9159-7815-4378-BBEB-37E2EF11ACE4}" type="slidenum">
              <a:rPr kumimoji="1" lang="ja-JP" altLang="en-US" smtClean="0">
                <a:latin typeface="Arial" panose="020B0604020202020204" pitchFamily="34" charset="0"/>
              </a:rPr>
              <a:pPr/>
              <a:t>‹#›</a:t>
            </a:fld>
            <a:endParaRPr kumimoji="1" lang="ja-JP" altLang="en-US" dirty="0">
              <a:latin typeface="Arial" panose="020B0604020202020204" pitchFamily="34" charset="0"/>
            </a:endParaRPr>
          </a:p>
        </p:txBody>
      </p:sp>
    </p:spTree>
    <p:extLst>
      <p:ext uri="{BB962C8B-B14F-4D97-AF65-F5344CB8AC3E}">
        <p14:creationId xmlns:p14="http://schemas.microsoft.com/office/powerpoint/2010/main" val="2730307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5" y="5"/>
            <a:ext cx="2950529" cy="497524"/>
          </a:xfrm>
          <a:prstGeom prst="rect">
            <a:avLst/>
          </a:prstGeom>
        </p:spPr>
        <p:txBody>
          <a:bodyPr vert="horz" lIns="91518" tIns="45758" rIns="91518" bIns="45758" rtlCol="0"/>
          <a:lstStyle>
            <a:lvl1pPr algn="l">
              <a:defRPr sz="1200">
                <a:latin typeface="Arial" panose="020B0604020202020204" pitchFamily="34" charset="0"/>
              </a:defRPr>
            </a:lvl1pPr>
          </a:lstStyle>
          <a:p>
            <a:endParaRPr lang="ja-JP" altLang="en-US" dirty="0"/>
          </a:p>
        </p:txBody>
      </p:sp>
      <p:sp>
        <p:nvSpPr>
          <p:cNvPr id="3" name="日付プレースホルダ 2"/>
          <p:cNvSpPr>
            <a:spLocks noGrp="1"/>
          </p:cNvSpPr>
          <p:nvPr>
            <p:ph type="dt" idx="1"/>
          </p:nvPr>
        </p:nvSpPr>
        <p:spPr>
          <a:xfrm>
            <a:off x="3855085" y="5"/>
            <a:ext cx="2950529" cy="497524"/>
          </a:xfrm>
          <a:prstGeom prst="rect">
            <a:avLst/>
          </a:prstGeom>
        </p:spPr>
        <p:txBody>
          <a:bodyPr vert="horz" lIns="91518" tIns="45758" rIns="91518" bIns="45758" rtlCol="0"/>
          <a:lstStyle>
            <a:lvl1pPr algn="r">
              <a:defRPr sz="1200">
                <a:latin typeface="Arial" panose="020B0604020202020204" pitchFamily="34" charset="0"/>
              </a:defRPr>
            </a:lvl1pPr>
          </a:lstStyle>
          <a:p>
            <a:fld id="{6F0D6084-7E8B-4A36-97F0-DEDFB028508E}" type="datetimeFigureOut">
              <a:rPr lang="ja-JP" altLang="en-US" smtClean="0"/>
              <a:pPr/>
              <a:t>2026/6/4</a:t>
            </a:fld>
            <a:endParaRPr lang="ja-JP" altLang="en-US" dirty="0"/>
          </a:p>
        </p:txBody>
      </p:sp>
      <p:sp>
        <p:nvSpPr>
          <p:cNvPr id="4" name="スライド イメージ プレースホルダ 3"/>
          <p:cNvSpPr>
            <a:spLocks noGrp="1" noRot="1" noChangeAspect="1"/>
          </p:cNvSpPr>
          <p:nvPr>
            <p:ph type="sldImg" idx="2"/>
          </p:nvPr>
        </p:nvSpPr>
        <p:spPr>
          <a:xfrm>
            <a:off x="709613" y="744538"/>
            <a:ext cx="5387975" cy="3729037"/>
          </a:xfrm>
          <a:prstGeom prst="rect">
            <a:avLst/>
          </a:prstGeom>
          <a:noFill/>
          <a:ln w="12700">
            <a:solidFill>
              <a:prstClr val="black"/>
            </a:solidFill>
          </a:ln>
        </p:spPr>
        <p:txBody>
          <a:bodyPr vert="horz" lIns="91518" tIns="45758" rIns="91518" bIns="45758" rtlCol="0" anchor="ctr"/>
          <a:lstStyle/>
          <a:p>
            <a:endParaRPr lang="ja-JP" altLang="en-US" dirty="0"/>
          </a:p>
        </p:txBody>
      </p:sp>
      <p:sp>
        <p:nvSpPr>
          <p:cNvPr id="5" name="ノート プレースホルダ 4"/>
          <p:cNvSpPr>
            <a:spLocks noGrp="1"/>
          </p:cNvSpPr>
          <p:nvPr>
            <p:ph type="body" sz="quarter" idx="3"/>
          </p:nvPr>
        </p:nvSpPr>
        <p:spPr>
          <a:xfrm>
            <a:off x="680404" y="4720911"/>
            <a:ext cx="5446396" cy="4472939"/>
          </a:xfrm>
          <a:prstGeom prst="rect">
            <a:avLst/>
          </a:prstGeom>
        </p:spPr>
        <p:txBody>
          <a:bodyPr vert="horz" lIns="91518" tIns="45758" rIns="91518" bIns="45758"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 5"/>
          <p:cNvSpPr>
            <a:spLocks noGrp="1"/>
          </p:cNvSpPr>
          <p:nvPr>
            <p:ph type="ftr" sz="quarter" idx="4"/>
          </p:nvPr>
        </p:nvSpPr>
        <p:spPr>
          <a:xfrm>
            <a:off x="5" y="9440230"/>
            <a:ext cx="2950529" cy="497523"/>
          </a:xfrm>
          <a:prstGeom prst="rect">
            <a:avLst/>
          </a:prstGeom>
        </p:spPr>
        <p:txBody>
          <a:bodyPr vert="horz" lIns="91518" tIns="45758" rIns="91518" bIns="45758" rtlCol="0" anchor="b"/>
          <a:lstStyle>
            <a:lvl1pPr algn="l">
              <a:defRPr sz="1200">
                <a:latin typeface="Arial" panose="020B0604020202020204" pitchFamily="34" charset="0"/>
              </a:defRPr>
            </a:lvl1pPr>
          </a:lstStyle>
          <a:p>
            <a:endParaRPr lang="ja-JP" altLang="en-US" dirty="0"/>
          </a:p>
        </p:txBody>
      </p:sp>
      <p:sp>
        <p:nvSpPr>
          <p:cNvPr id="7" name="スライド番号プレースホルダ 6"/>
          <p:cNvSpPr>
            <a:spLocks noGrp="1"/>
          </p:cNvSpPr>
          <p:nvPr>
            <p:ph type="sldNum" sz="quarter" idx="5"/>
          </p:nvPr>
        </p:nvSpPr>
        <p:spPr>
          <a:xfrm>
            <a:off x="3855085" y="9440230"/>
            <a:ext cx="2950529" cy="497523"/>
          </a:xfrm>
          <a:prstGeom prst="rect">
            <a:avLst/>
          </a:prstGeom>
        </p:spPr>
        <p:txBody>
          <a:bodyPr vert="horz" lIns="91518" tIns="45758" rIns="91518" bIns="45758" rtlCol="0" anchor="b"/>
          <a:lstStyle>
            <a:lvl1pPr algn="r">
              <a:defRPr sz="1200">
                <a:latin typeface="Arial" panose="020B0604020202020204" pitchFamily="34" charset="0"/>
              </a:defRPr>
            </a:lvl1pPr>
          </a:lstStyle>
          <a:p>
            <a:fld id="{27D7EE6A-0797-491E-97CB-8F6F4017E7EC}" type="slidenum">
              <a:rPr lang="ja-JP" altLang="en-US" smtClean="0"/>
              <a:pPr/>
              <a:t>‹#›</a:t>
            </a:fld>
            <a:endParaRPr lang="ja-JP" altLang="en-US" dirty="0"/>
          </a:p>
        </p:txBody>
      </p:sp>
    </p:spTree>
    <p:extLst>
      <p:ext uri="{BB962C8B-B14F-4D97-AF65-F5344CB8AC3E}">
        <p14:creationId xmlns:p14="http://schemas.microsoft.com/office/powerpoint/2010/main" val="21984156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Arial" panose="020B0604020202020204" pitchFamily="34" charset="0"/>
        <a:ea typeface="+mn-ea"/>
        <a:cs typeface="+mn-cs"/>
      </a:defRPr>
    </a:lvl1pPr>
    <a:lvl2pPr marL="457200" algn="l" defTabSz="914400" rtl="0" eaLnBrk="1" latinLnBrk="0" hangingPunct="1">
      <a:defRPr kumimoji="1" sz="1200" kern="1200">
        <a:solidFill>
          <a:schemeClr val="tx1"/>
        </a:solidFill>
        <a:latin typeface="Arial" panose="020B0604020202020204" pitchFamily="34" charset="0"/>
        <a:ea typeface="+mn-ea"/>
        <a:cs typeface="+mn-cs"/>
      </a:defRPr>
    </a:lvl2pPr>
    <a:lvl3pPr marL="914400" algn="l" defTabSz="914400" rtl="0" eaLnBrk="1" latinLnBrk="0" hangingPunct="1">
      <a:defRPr kumimoji="1" sz="1200" kern="1200">
        <a:solidFill>
          <a:schemeClr val="tx1"/>
        </a:solidFill>
        <a:latin typeface="Arial" panose="020B0604020202020204" pitchFamily="34" charset="0"/>
        <a:ea typeface="+mn-ea"/>
        <a:cs typeface="+mn-cs"/>
      </a:defRPr>
    </a:lvl3pPr>
    <a:lvl4pPr marL="1371600" algn="l" defTabSz="914400" rtl="0" eaLnBrk="1" latinLnBrk="0" hangingPunct="1">
      <a:defRPr kumimoji="1" sz="1200" kern="1200">
        <a:solidFill>
          <a:schemeClr val="tx1"/>
        </a:solidFill>
        <a:latin typeface="Arial" panose="020B0604020202020204" pitchFamily="34" charset="0"/>
        <a:ea typeface="+mn-ea"/>
        <a:cs typeface="+mn-cs"/>
      </a:defRPr>
    </a:lvl4pPr>
    <a:lvl5pPr marL="1828800" algn="l" defTabSz="914400" rtl="0" eaLnBrk="1" latinLnBrk="0" hangingPunct="1">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a:t>
            </a:fld>
            <a:endParaRPr kumimoji="1" lang="ja-JP" altLang="en-US"/>
          </a:p>
        </p:txBody>
      </p:sp>
    </p:spTree>
    <p:extLst>
      <p:ext uri="{BB962C8B-B14F-4D97-AF65-F5344CB8AC3E}">
        <p14:creationId xmlns:p14="http://schemas.microsoft.com/office/powerpoint/2010/main" val="1139770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里：看護師、助産師、歯科医、医師の表記が英語になっている。</a:t>
            </a:r>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27</a:t>
            </a:fld>
            <a:endParaRPr lang="ja-JP" altLang="en-US" dirty="0"/>
          </a:p>
        </p:txBody>
      </p:sp>
    </p:spTree>
    <p:extLst>
      <p:ext uri="{BB962C8B-B14F-4D97-AF65-F5344CB8AC3E}">
        <p14:creationId xmlns:p14="http://schemas.microsoft.com/office/powerpoint/2010/main" val="3631674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44</a:t>
            </a:fld>
            <a:endParaRPr lang="ja-JP" altLang="en-US" dirty="0"/>
          </a:p>
        </p:txBody>
      </p:sp>
    </p:spTree>
    <p:extLst>
      <p:ext uri="{BB962C8B-B14F-4D97-AF65-F5344CB8AC3E}">
        <p14:creationId xmlns:p14="http://schemas.microsoft.com/office/powerpoint/2010/main" val="3724686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里：他国と同様、カッコ書は削除不要（</a:t>
            </a:r>
            <a:r>
              <a:rPr kumimoji="1" lang="en-US" altLang="ja-JP" dirty="0"/>
              <a:t>46</a:t>
            </a:r>
            <a:r>
              <a:rPr kumimoji="1" lang="ja-JP" altLang="en-US" dirty="0"/>
              <a:t>枚目との平仄）？</a:t>
            </a:r>
          </a:p>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45</a:t>
            </a:fld>
            <a:endParaRPr lang="ja-JP" altLang="en-US" dirty="0"/>
          </a:p>
        </p:txBody>
      </p:sp>
    </p:spTree>
    <p:extLst>
      <p:ext uri="{BB962C8B-B14F-4D97-AF65-F5344CB8AC3E}">
        <p14:creationId xmlns:p14="http://schemas.microsoft.com/office/powerpoint/2010/main" val="2406990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里：他国と同様、カッコ書は削除不要？</a:t>
            </a:r>
          </a:p>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51</a:t>
            </a:fld>
            <a:endParaRPr lang="ja-JP" altLang="en-US" dirty="0"/>
          </a:p>
        </p:txBody>
      </p:sp>
    </p:spTree>
    <p:extLst>
      <p:ext uri="{BB962C8B-B14F-4D97-AF65-F5344CB8AC3E}">
        <p14:creationId xmlns:p14="http://schemas.microsoft.com/office/powerpoint/2010/main" val="2150526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里：他国の表記との関係で、デジタルインフラ、デジタルケイパビリティの年数は、右列の数字の直後に記載（例　</a:t>
            </a:r>
            <a:r>
              <a:rPr kumimoji="1" lang="en-US" altLang="ja-JP" dirty="0"/>
              <a:t>14</a:t>
            </a:r>
            <a:r>
              <a:rPr kumimoji="1" lang="ja-JP" altLang="en-US" dirty="0"/>
              <a:t>（</a:t>
            </a:r>
            <a:r>
              <a:rPr kumimoji="1" lang="en-US" altLang="ja-JP" dirty="0"/>
              <a:t>2022</a:t>
            </a:r>
            <a:r>
              <a:rPr kumimoji="1" lang="ja-JP" altLang="en-US" dirty="0"/>
              <a:t>））。</a:t>
            </a:r>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59</a:t>
            </a:fld>
            <a:endParaRPr lang="ja-JP" altLang="en-US" dirty="0"/>
          </a:p>
        </p:txBody>
      </p:sp>
    </p:spTree>
    <p:extLst>
      <p:ext uri="{BB962C8B-B14F-4D97-AF65-F5344CB8AC3E}">
        <p14:creationId xmlns:p14="http://schemas.microsoft.com/office/powerpoint/2010/main" val="2292282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里：「直近では、</a:t>
            </a:r>
            <a:r>
              <a:rPr kumimoji="1" lang="en-US" altLang="ja-JP" dirty="0"/>
              <a:t>8</a:t>
            </a:r>
            <a:r>
              <a:rPr kumimoji="1" lang="ja-JP" altLang="en-US" dirty="0"/>
              <a:t>月</a:t>
            </a:r>
            <a:r>
              <a:rPr kumimoji="1" lang="en-US" altLang="ja-JP" dirty="0"/>
              <a:t>23</a:t>
            </a:r>
            <a:r>
              <a:rPr kumimoji="1" lang="ja-JP" altLang="en-US" dirty="0"/>
              <a:t>日から</a:t>
            </a:r>
            <a:r>
              <a:rPr kumimoji="1" lang="en-US" altLang="ja-JP" dirty="0"/>
              <a:t>25</a:t>
            </a:r>
            <a:r>
              <a:rPr kumimoji="1" lang="ja-JP" altLang="en-US" dirty="0"/>
              <a:t>日」は「直近では、</a:t>
            </a:r>
            <a:r>
              <a:rPr kumimoji="1" lang="en-US" altLang="ja-JP" dirty="0"/>
              <a:t>2023</a:t>
            </a:r>
            <a:r>
              <a:rPr kumimoji="1" lang="ja-JP" altLang="en-US" dirty="0"/>
              <a:t>年</a:t>
            </a:r>
            <a:r>
              <a:rPr kumimoji="1" lang="en-US" altLang="ja-JP" dirty="0"/>
              <a:t>8</a:t>
            </a:r>
            <a:r>
              <a:rPr kumimoji="1" lang="ja-JP" altLang="en-US" dirty="0"/>
              <a:t>月</a:t>
            </a:r>
            <a:r>
              <a:rPr kumimoji="1" lang="en-US" altLang="ja-JP" dirty="0"/>
              <a:t>23</a:t>
            </a:r>
            <a:r>
              <a:rPr kumimoji="1" lang="ja-JP" altLang="en-US" dirty="0"/>
              <a:t>日から</a:t>
            </a:r>
            <a:r>
              <a:rPr kumimoji="1" lang="en-US" altLang="ja-JP" dirty="0"/>
              <a:t>25</a:t>
            </a:r>
            <a:r>
              <a:rPr kumimoji="1" lang="ja-JP" altLang="en-US" dirty="0"/>
              <a:t>日」の方がよい。</a:t>
            </a:r>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62</a:t>
            </a:fld>
            <a:endParaRPr lang="ja-JP" altLang="en-US" dirty="0"/>
          </a:p>
        </p:txBody>
      </p:sp>
    </p:spTree>
    <p:extLst>
      <p:ext uri="{BB962C8B-B14F-4D97-AF65-F5344CB8AC3E}">
        <p14:creationId xmlns:p14="http://schemas.microsoft.com/office/powerpoint/2010/main" val="1346759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69</a:t>
            </a:fld>
            <a:endParaRPr lang="ja-JP" altLang="en-US" dirty="0"/>
          </a:p>
        </p:txBody>
      </p:sp>
    </p:spTree>
    <p:extLst>
      <p:ext uri="{BB962C8B-B14F-4D97-AF65-F5344CB8AC3E}">
        <p14:creationId xmlns:p14="http://schemas.microsoft.com/office/powerpoint/2010/main" val="2052949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80</a:t>
            </a:fld>
            <a:endParaRPr kumimoji="1" lang="ja-JP" altLang="en-US"/>
          </a:p>
        </p:txBody>
      </p:sp>
    </p:spTree>
    <p:extLst>
      <p:ext uri="{BB962C8B-B14F-4D97-AF65-F5344CB8AC3E}">
        <p14:creationId xmlns:p14="http://schemas.microsoft.com/office/powerpoint/2010/main" val="3738642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a:t>
            </a:fld>
            <a:endParaRPr kumimoji="1" lang="ja-JP" altLang="en-US"/>
          </a:p>
        </p:txBody>
      </p:sp>
    </p:spTree>
    <p:extLst>
      <p:ext uri="{BB962C8B-B14F-4D97-AF65-F5344CB8AC3E}">
        <p14:creationId xmlns:p14="http://schemas.microsoft.com/office/powerpoint/2010/main" val="4278777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里：レートの更新不要？（他国と同様）</a:t>
            </a:r>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4</a:t>
            </a:fld>
            <a:endParaRPr kumimoji="1" lang="ja-JP" altLang="en-US"/>
          </a:p>
        </p:txBody>
      </p:sp>
    </p:spTree>
    <p:extLst>
      <p:ext uri="{BB962C8B-B14F-4D97-AF65-F5344CB8AC3E}">
        <p14:creationId xmlns:p14="http://schemas.microsoft.com/office/powerpoint/2010/main" val="4073701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里：下段のグラフの横列（年）が漏れている。</a:t>
            </a:r>
            <a:endParaRPr kumimoji="1" lang="en-US" altLang="ja-JP" dirty="0"/>
          </a:p>
          <a:p>
            <a:r>
              <a:rPr kumimoji="1" lang="ja-JP" altLang="en-US" dirty="0"/>
              <a:t>　　　他国同様過去の数字も更新されているが正か？</a:t>
            </a:r>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5</a:t>
            </a:fld>
            <a:endParaRPr lang="ja-JP" altLang="en-US" dirty="0"/>
          </a:p>
        </p:txBody>
      </p:sp>
    </p:spTree>
    <p:extLst>
      <p:ext uri="{BB962C8B-B14F-4D97-AF65-F5344CB8AC3E}">
        <p14:creationId xmlns:p14="http://schemas.microsoft.com/office/powerpoint/2010/main" val="3177949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7</a:t>
            </a:fld>
            <a:endParaRPr lang="ja-JP" altLang="en-US" dirty="0"/>
          </a:p>
        </p:txBody>
      </p:sp>
    </p:spTree>
    <p:extLst>
      <p:ext uri="{BB962C8B-B14F-4D97-AF65-F5344CB8AC3E}">
        <p14:creationId xmlns:p14="http://schemas.microsoft.com/office/powerpoint/2010/main" val="2927644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里：数字は更新されているが出所の更新は不要？</a:t>
            </a:r>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14</a:t>
            </a:fld>
            <a:endParaRPr lang="ja-JP" altLang="en-US" dirty="0"/>
          </a:p>
        </p:txBody>
      </p:sp>
    </p:spTree>
    <p:extLst>
      <p:ext uri="{BB962C8B-B14F-4D97-AF65-F5344CB8AC3E}">
        <p14:creationId xmlns:p14="http://schemas.microsoft.com/office/powerpoint/2010/main" val="1173016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里：上下のグラフ共に総額が記載されていない。</a:t>
            </a:r>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15</a:t>
            </a:fld>
            <a:endParaRPr kumimoji="1" lang="ja-JP" altLang="en-US"/>
          </a:p>
        </p:txBody>
      </p:sp>
    </p:spTree>
    <p:extLst>
      <p:ext uri="{BB962C8B-B14F-4D97-AF65-F5344CB8AC3E}">
        <p14:creationId xmlns:p14="http://schemas.microsoft.com/office/powerpoint/2010/main" val="3396989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里：数字が更新されているが出所の更新は不要？</a:t>
            </a:r>
            <a:endParaRPr kumimoji="1" lang="en-US" altLang="ja-JP" dirty="0"/>
          </a:p>
          <a:p>
            <a:r>
              <a:rPr kumimoji="1" lang="ja-JP" altLang="en-US" dirty="0"/>
              <a:t>　　　細かい数字まで記載しているなら約は不要？</a:t>
            </a:r>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23</a:t>
            </a:fld>
            <a:endParaRPr lang="ja-JP" altLang="en-US" dirty="0"/>
          </a:p>
        </p:txBody>
      </p:sp>
    </p:spTree>
    <p:extLst>
      <p:ext uri="{BB962C8B-B14F-4D97-AF65-F5344CB8AC3E}">
        <p14:creationId xmlns:p14="http://schemas.microsoft.com/office/powerpoint/2010/main" val="2095044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里：ベンゲット総合病院はデータ更新年の更新は不要？</a:t>
            </a:r>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25</a:t>
            </a:fld>
            <a:endParaRPr lang="ja-JP" altLang="en-US" dirty="0"/>
          </a:p>
        </p:txBody>
      </p:sp>
    </p:spTree>
    <p:extLst>
      <p:ext uri="{BB962C8B-B14F-4D97-AF65-F5344CB8AC3E}">
        <p14:creationId xmlns:p14="http://schemas.microsoft.com/office/powerpoint/2010/main" val="265004579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8.em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18.em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24" name="正方形/長方形 23"/>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25" name="正方形/長方形 24"/>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grpSp>
        <p:nvGrpSpPr>
          <p:cNvPr id="3" name="グループ化 2"/>
          <p:cNvGrpSpPr/>
          <p:nvPr userDrawn="1"/>
        </p:nvGrpSpPr>
        <p:grpSpPr>
          <a:xfrm>
            <a:off x="5673080" y="1932932"/>
            <a:ext cx="3384376" cy="4343047"/>
            <a:chOff x="5673080" y="1853471"/>
            <a:chExt cx="3528392" cy="4527857"/>
          </a:xfrm>
        </p:grpSpPr>
        <p:sp>
          <p:nvSpPr>
            <p:cNvPr id="1576" name="Oval 6"/>
            <p:cNvSpPr>
              <a:spLocks noChangeArrowheads="1"/>
            </p:cNvSpPr>
            <p:nvPr/>
          </p:nvSpPr>
          <p:spPr bwMode="auto">
            <a:xfrm>
              <a:off x="6669274" y="4123943"/>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7" name="Oval 7"/>
            <p:cNvSpPr>
              <a:spLocks noChangeArrowheads="1"/>
            </p:cNvSpPr>
            <p:nvPr/>
          </p:nvSpPr>
          <p:spPr bwMode="auto">
            <a:xfrm>
              <a:off x="7487167" y="4123943"/>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8" name="Oval 8"/>
            <p:cNvSpPr>
              <a:spLocks noChangeArrowheads="1"/>
            </p:cNvSpPr>
            <p:nvPr/>
          </p:nvSpPr>
          <p:spPr bwMode="auto">
            <a:xfrm>
              <a:off x="7578772" y="4123943"/>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9" name="Oval 9"/>
            <p:cNvSpPr>
              <a:spLocks noChangeArrowheads="1"/>
            </p:cNvSpPr>
            <p:nvPr/>
          </p:nvSpPr>
          <p:spPr bwMode="auto">
            <a:xfrm>
              <a:off x="7668740" y="4123943"/>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0" name="Oval 10"/>
            <p:cNvSpPr>
              <a:spLocks noChangeArrowheads="1"/>
            </p:cNvSpPr>
            <p:nvPr/>
          </p:nvSpPr>
          <p:spPr bwMode="auto">
            <a:xfrm>
              <a:off x="7758708" y="4123943"/>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1" name="Oval 11"/>
            <p:cNvSpPr>
              <a:spLocks noChangeArrowheads="1"/>
            </p:cNvSpPr>
            <p:nvPr/>
          </p:nvSpPr>
          <p:spPr bwMode="auto">
            <a:xfrm>
              <a:off x="7850312" y="4123943"/>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2" name="Oval 12"/>
            <p:cNvSpPr>
              <a:spLocks noChangeArrowheads="1"/>
            </p:cNvSpPr>
            <p:nvPr/>
          </p:nvSpPr>
          <p:spPr bwMode="auto">
            <a:xfrm>
              <a:off x="8303425" y="4123943"/>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3" name="Oval 13"/>
            <p:cNvSpPr>
              <a:spLocks noChangeArrowheads="1"/>
            </p:cNvSpPr>
            <p:nvPr/>
          </p:nvSpPr>
          <p:spPr bwMode="auto">
            <a:xfrm>
              <a:off x="8574966" y="4123943"/>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4" name="Oval 14"/>
            <p:cNvSpPr>
              <a:spLocks noChangeArrowheads="1"/>
            </p:cNvSpPr>
            <p:nvPr/>
          </p:nvSpPr>
          <p:spPr bwMode="auto">
            <a:xfrm>
              <a:off x="8668206" y="4123943"/>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5" name="Oval 15"/>
            <p:cNvSpPr>
              <a:spLocks noChangeArrowheads="1"/>
            </p:cNvSpPr>
            <p:nvPr/>
          </p:nvSpPr>
          <p:spPr bwMode="auto">
            <a:xfrm>
              <a:off x="6669274" y="4213911"/>
              <a:ext cx="83425"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6" name="Oval 16"/>
            <p:cNvSpPr>
              <a:spLocks noChangeArrowheads="1"/>
            </p:cNvSpPr>
            <p:nvPr/>
          </p:nvSpPr>
          <p:spPr bwMode="auto">
            <a:xfrm>
              <a:off x="6762514" y="4213911"/>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7" name="Oval 17"/>
            <p:cNvSpPr>
              <a:spLocks noChangeArrowheads="1"/>
            </p:cNvSpPr>
            <p:nvPr/>
          </p:nvSpPr>
          <p:spPr bwMode="auto">
            <a:xfrm>
              <a:off x="6580942" y="4213911"/>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8" name="Oval 18"/>
            <p:cNvSpPr>
              <a:spLocks noChangeArrowheads="1"/>
            </p:cNvSpPr>
            <p:nvPr/>
          </p:nvSpPr>
          <p:spPr bwMode="auto">
            <a:xfrm>
              <a:off x="7487167" y="4213911"/>
              <a:ext cx="81789"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9" name="Oval 19"/>
            <p:cNvSpPr>
              <a:spLocks noChangeArrowheads="1"/>
            </p:cNvSpPr>
            <p:nvPr/>
          </p:nvSpPr>
          <p:spPr bwMode="auto">
            <a:xfrm>
              <a:off x="7578772" y="4213911"/>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0" name="Oval 20"/>
            <p:cNvSpPr>
              <a:spLocks noChangeArrowheads="1"/>
            </p:cNvSpPr>
            <p:nvPr/>
          </p:nvSpPr>
          <p:spPr bwMode="auto">
            <a:xfrm>
              <a:off x="7668740" y="4213911"/>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1" name="Oval 21"/>
            <p:cNvSpPr>
              <a:spLocks noChangeArrowheads="1"/>
            </p:cNvSpPr>
            <p:nvPr/>
          </p:nvSpPr>
          <p:spPr bwMode="auto">
            <a:xfrm>
              <a:off x="7758708" y="4213911"/>
              <a:ext cx="83425"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2" name="Oval 22"/>
            <p:cNvSpPr>
              <a:spLocks noChangeArrowheads="1"/>
            </p:cNvSpPr>
            <p:nvPr/>
          </p:nvSpPr>
          <p:spPr bwMode="auto">
            <a:xfrm>
              <a:off x="8123489" y="4213911"/>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3" name="Oval 23"/>
            <p:cNvSpPr>
              <a:spLocks noChangeArrowheads="1"/>
            </p:cNvSpPr>
            <p:nvPr/>
          </p:nvSpPr>
          <p:spPr bwMode="auto">
            <a:xfrm>
              <a:off x="8303425" y="4213911"/>
              <a:ext cx="81789"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4" name="Oval 24"/>
            <p:cNvSpPr>
              <a:spLocks noChangeArrowheads="1"/>
            </p:cNvSpPr>
            <p:nvPr/>
          </p:nvSpPr>
          <p:spPr bwMode="auto">
            <a:xfrm>
              <a:off x="8395029" y="4213911"/>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5" name="Oval 25"/>
            <p:cNvSpPr>
              <a:spLocks noChangeArrowheads="1"/>
            </p:cNvSpPr>
            <p:nvPr/>
          </p:nvSpPr>
          <p:spPr bwMode="auto">
            <a:xfrm>
              <a:off x="8395029" y="4305515"/>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6" name="Oval 26"/>
            <p:cNvSpPr>
              <a:spLocks noChangeArrowheads="1"/>
            </p:cNvSpPr>
            <p:nvPr/>
          </p:nvSpPr>
          <p:spPr bwMode="auto">
            <a:xfrm>
              <a:off x="8395029" y="4398755"/>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7" name="Oval 27"/>
            <p:cNvSpPr>
              <a:spLocks noChangeArrowheads="1"/>
            </p:cNvSpPr>
            <p:nvPr/>
          </p:nvSpPr>
          <p:spPr bwMode="auto">
            <a:xfrm>
              <a:off x="8484997" y="4213911"/>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8" name="Oval 28"/>
            <p:cNvSpPr>
              <a:spLocks noChangeArrowheads="1"/>
            </p:cNvSpPr>
            <p:nvPr/>
          </p:nvSpPr>
          <p:spPr bwMode="auto">
            <a:xfrm>
              <a:off x="8668206" y="4213911"/>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9" name="Oval 29"/>
            <p:cNvSpPr>
              <a:spLocks noChangeArrowheads="1"/>
            </p:cNvSpPr>
            <p:nvPr/>
          </p:nvSpPr>
          <p:spPr bwMode="auto">
            <a:xfrm>
              <a:off x="8758174" y="4213911"/>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0" name="Oval 30"/>
            <p:cNvSpPr>
              <a:spLocks noChangeArrowheads="1"/>
            </p:cNvSpPr>
            <p:nvPr/>
          </p:nvSpPr>
          <p:spPr bwMode="auto">
            <a:xfrm>
              <a:off x="6669274" y="4305515"/>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1" name="Oval 31"/>
            <p:cNvSpPr>
              <a:spLocks noChangeArrowheads="1"/>
            </p:cNvSpPr>
            <p:nvPr/>
          </p:nvSpPr>
          <p:spPr bwMode="auto">
            <a:xfrm>
              <a:off x="6762514" y="4395483"/>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2" name="Oval 32"/>
            <p:cNvSpPr>
              <a:spLocks noChangeArrowheads="1"/>
            </p:cNvSpPr>
            <p:nvPr/>
          </p:nvSpPr>
          <p:spPr bwMode="auto">
            <a:xfrm>
              <a:off x="7487167" y="4305515"/>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3" name="Oval 33"/>
            <p:cNvSpPr>
              <a:spLocks noChangeArrowheads="1"/>
            </p:cNvSpPr>
            <p:nvPr/>
          </p:nvSpPr>
          <p:spPr bwMode="auto">
            <a:xfrm>
              <a:off x="7578772" y="4305515"/>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4" name="Oval 34"/>
            <p:cNvSpPr>
              <a:spLocks noChangeArrowheads="1"/>
            </p:cNvSpPr>
            <p:nvPr/>
          </p:nvSpPr>
          <p:spPr bwMode="auto">
            <a:xfrm>
              <a:off x="8123489" y="4305515"/>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5" name="Oval 35"/>
            <p:cNvSpPr>
              <a:spLocks noChangeArrowheads="1"/>
            </p:cNvSpPr>
            <p:nvPr/>
          </p:nvSpPr>
          <p:spPr bwMode="auto">
            <a:xfrm>
              <a:off x="8484997" y="4305515"/>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6" name="Oval 36"/>
            <p:cNvSpPr>
              <a:spLocks noChangeArrowheads="1"/>
            </p:cNvSpPr>
            <p:nvPr/>
          </p:nvSpPr>
          <p:spPr bwMode="auto">
            <a:xfrm>
              <a:off x="6490973" y="4395483"/>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7" name="Oval 37"/>
            <p:cNvSpPr>
              <a:spLocks noChangeArrowheads="1"/>
            </p:cNvSpPr>
            <p:nvPr/>
          </p:nvSpPr>
          <p:spPr bwMode="auto">
            <a:xfrm>
              <a:off x="6580942" y="4395483"/>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8" name="Oval 38"/>
            <p:cNvSpPr>
              <a:spLocks noChangeArrowheads="1"/>
            </p:cNvSpPr>
            <p:nvPr/>
          </p:nvSpPr>
          <p:spPr bwMode="auto">
            <a:xfrm>
              <a:off x="6669274" y="4395483"/>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9" name="Oval 39"/>
            <p:cNvSpPr>
              <a:spLocks noChangeArrowheads="1"/>
            </p:cNvSpPr>
            <p:nvPr/>
          </p:nvSpPr>
          <p:spPr bwMode="auto">
            <a:xfrm>
              <a:off x="7487167" y="4395483"/>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0" name="Oval 40"/>
            <p:cNvSpPr>
              <a:spLocks noChangeArrowheads="1"/>
            </p:cNvSpPr>
            <p:nvPr/>
          </p:nvSpPr>
          <p:spPr bwMode="auto">
            <a:xfrm>
              <a:off x="7397199" y="4395483"/>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1" name="Oval 41"/>
            <p:cNvSpPr>
              <a:spLocks noChangeArrowheads="1"/>
            </p:cNvSpPr>
            <p:nvPr/>
          </p:nvSpPr>
          <p:spPr bwMode="auto">
            <a:xfrm>
              <a:off x="7850312" y="4395483"/>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2" name="Oval 42"/>
            <p:cNvSpPr>
              <a:spLocks noChangeArrowheads="1"/>
            </p:cNvSpPr>
            <p:nvPr/>
          </p:nvSpPr>
          <p:spPr bwMode="auto">
            <a:xfrm>
              <a:off x="7940280" y="4395483"/>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3" name="Oval 43"/>
            <p:cNvSpPr>
              <a:spLocks noChangeArrowheads="1"/>
            </p:cNvSpPr>
            <p:nvPr/>
          </p:nvSpPr>
          <p:spPr bwMode="auto">
            <a:xfrm>
              <a:off x="8123489" y="4395483"/>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4" name="Oval 44"/>
            <p:cNvSpPr>
              <a:spLocks noChangeArrowheads="1"/>
            </p:cNvSpPr>
            <p:nvPr/>
          </p:nvSpPr>
          <p:spPr bwMode="auto">
            <a:xfrm>
              <a:off x="8484997" y="4395483"/>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5" name="Oval 45"/>
            <p:cNvSpPr>
              <a:spLocks noChangeArrowheads="1"/>
            </p:cNvSpPr>
            <p:nvPr/>
          </p:nvSpPr>
          <p:spPr bwMode="auto">
            <a:xfrm>
              <a:off x="6490973" y="4485452"/>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6" name="Oval 46"/>
            <p:cNvSpPr>
              <a:spLocks noChangeArrowheads="1"/>
            </p:cNvSpPr>
            <p:nvPr/>
          </p:nvSpPr>
          <p:spPr bwMode="auto">
            <a:xfrm>
              <a:off x="6669274" y="4485452"/>
              <a:ext cx="83425"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7" name="Oval 47"/>
            <p:cNvSpPr>
              <a:spLocks noChangeArrowheads="1"/>
            </p:cNvSpPr>
            <p:nvPr/>
          </p:nvSpPr>
          <p:spPr bwMode="auto">
            <a:xfrm>
              <a:off x="7850312" y="4485452"/>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8" name="Oval 48"/>
            <p:cNvSpPr>
              <a:spLocks noChangeArrowheads="1"/>
            </p:cNvSpPr>
            <p:nvPr/>
          </p:nvSpPr>
          <p:spPr bwMode="auto">
            <a:xfrm>
              <a:off x="8123489" y="4485452"/>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9" name="Oval 49"/>
            <p:cNvSpPr>
              <a:spLocks noChangeArrowheads="1"/>
            </p:cNvSpPr>
            <p:nvPr/>
          </p:nvSpPr>
          <p:spPr bwMode="auto">
            <a:xfrm>
              <a:off x="8484997" y="4485452"/>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0" name="Oval 50"/>
            <p:cNvSpPr>
              <a:spLocks noChangeArrowheads="1"/>
            </p:cNvSpPr>
            <p:nvPr/>
          </p:nvSpPr>
          <p:spPr bwMode="auto">
            <a:xfrm>
              <a:off x="8574966" y="4395483"/>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1" name="Oval 51"/>
            <p:cNvSpPr>
              <a:spLocks noChangeArrowheads="1"/>
            </p:cNvSpPr>
            <p:nvPr/>
          </p:nvSpPr>
          <p:spPr bwMode="auto">
            <a:xfrm>
              <a:off x="8574966" y="4485452"/>
              <a:ext cx="83425"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2" name="Oval 52"/>
            <p:cNvSpPr>
              <a:spLocks noChangeArrowheads="1"/>
            </p:cNvSpPr>
            <p:nvPr/>
          </p:nvSpPr>
          <p:spPr bwMode="auto">
            <a:xfrm>
              <a:off x="8574966" y="4577056"/>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3" name="Oval 53"/>
            <p:cNvSpPr>
              <a:spLocks noChangeArrowheads="1"/>
            </p:cNvSpPr>
            <p:nvPr/>
          </p:nvSpPr>
          <p:spPr bwMode="auto">
            <a:xfrm>
              <a:off x="6397734" y="4577056"/>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4" name="Oval 54"/>
            <p:cNvSpPr>
              <a:spLocks noChangeArrowheads="1"/>
            </p:cNvSpPr>
            <p:nvPr/>
          </p:nvSpPr>
          <p:spPr bwMode="auto">
            <a:xfrm>
              <a:off x="6307765" y="457705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5" name="Oval 55"/>
            <p:cNvSpPr>
              <a:spLocks noChangeArrowheads="1"/>
            </p:cNvSpPr>
            <p:nvPr/>
          </p:nvSpPr>
          <p:spPr bwMode="auto">
            <a:xfrm>
              <a:off x="7578772" y="4667024"/>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6" name="Oval 56"/>
            <p:cNvSpPr>
              <a:spLocks noChangeArrowheads="1"/>
            </p:cNvSpPr>
            <p:nvPr/>
          </p:nvSpPr>
          <p:spPr bwMode="auto">
            <a:xfrm>
              <a:off x="7578772" y="4756992"/>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7" name="Oval 57"/>
            <p:cNvSpPr>
              <a:spLocks noChangeArrowheads="1"/>
            </p:cNvSpPr>
            <p:nvPr/>
          </p:nvSpPr>
          <p:spPr bwMode="auto">
            <a:xfrm>
              <a:off x="7758708" y="4577056"/>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8" name="Oval 58"/>
            <p:cNvSpPr>
              <a:spLocks noChangeArrowheads="1"/>
            </p:cNvSpPr>
            <p:nvPr/>
          </p:nvSpPr>
          <p:spPr bwMode="auto">
            <a:xfrm>
              <a:off x="7758708" y="4485452"/>
              <a:ext cx="83425"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9" name="Oval 59"/>
            <p:cNvSpPr>
              <a:spLocks noChangeArrowheads="1"/>
            </p:cNvSpPr>
            <p:nvPr/>
          </p:nvSpPr>
          <p:spPr bwMode="auto">
            <a:xfrm>
              <a:off x="7850312" y="457705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0" name="Oval 60"/>
            <p:cNvSpPr>
              <a:spLocks noChangeArrowheads="1"/>
            </p:cNvSpPr>
            <p:nvPr/>
          </p:nvSpPr>
          <p:spPr bwMode="auto">
            <a:xfrm>
              <a:off x="8030249" y="4577056"/>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1" name="Oval 61"/>
            <p:cNvSpPr>
              <a:spLocks noChangeArrowheads="1"/>
            </p:cNvSpPr>
            <p:nvPr/>
          </p:nvSpPr>
          <p:spPr bwMode="auto">
            <a:xfrm>
              <a:off x="8758174" y="4485452"/>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2" name="Oval 62"/>
            <p:cNvSpPr>
              <a:spLocks noChangeArrowheads="1"/>
            </p:cNvSpPr>
            <p:nvPr/>
          </p:nvSpPr>
          <p:spPr bwMode="auto">
            <a:xfrm>
              <a:off x="8758174" y="4398755"/>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3" name="Oval 63"/>
            <p:cNvSpPr>
              <a:spLocks noChangeArrowheads="1"/>
            </p:cNvSpPr>
            <p:nvPr/>
          </p:nvSpPr>
          <p:spPr bwMode="auto">
            <a:xfrm>
              <a:off x="6217797" y="4667024"/>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4" name="Oval 64"/>
            <p:cNvSpPr>
              <a:spLocks noChangeArrowheads="1"/>
            </p:cNvSpPr>
            <p:nvPr/>
          </p:nvSpPr>
          <p:spPr bwMode="auto">
            <a:xfrm>
              <a:off x="6307765" y="4667024"/>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5" name="Oval 65"/>
            <p:cNvSpPr>
              <a:spLocks noChangeArrowheads="1"/>
            </p:cNvSpPr>
            <p:nvPr/>
          </p:nvSpPr>
          <p:spPr bwMode="auto">
            <a:xfrm>
              <a:off x="7758708" y="4667024"/>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6" name="Oval 66"/>
            <p:cNvSpPr>
              <a:spLocks noChangeArrowheads="1"/>
            </p:cNvSpPr>
            <p:nvPr/>
          </p:nvSpPr>
          <p:spPr bwMode="auto">
            <a:xfrm>
              <a:off x="7668740" y="4756992"/>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7" name="Oval 67"/>
            <p:cNvSpPr>
              <a:spLocks noChangeArrowheads="1"/>
            </p:cNvSpPr>
            <p:nvPr/>
          </p:nvSpPr>
          <p:spPr bwMode="auto">
            <a:xfrm>
              <a:off x="7758708" y="4756992"/>
              <a:ext cx="83425"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8" name="Oval 68"/>
            <p:cNvSpPr>
              <a:spLocks noChangeArrowheads="1"/>
            </p:cNvSpPr>
            <p:nvPr/>
          </p:nvSpPr>
          <p:spPr bwMode="auto">
            <a:xfrm>
              <a:off x="7850312" y="4667024"/>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9" name="Oval 69"/>
            <p:cNvSpPr>
              <a:spLocks noChangeArrowheads="1"/>
            </p:cNvSpPr>
            <p:nvPr/>
          </p:nvSpPr>
          <p:spPr bwMode="auto">
            <a:xfrm>
              <a:off x="8030249" y="4667024"/>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0" name="Oval 70"/>
            <p:cNvSpPr>
              <a:spLocks noChangeArrowheads="1"/>
            </p:cNvSpPr>
            <p:nvPr/>
          </p:nvSpPr>
          <p:spPr bwMode="auto">
            <a:xfrm>
              <a:off x="8758174" y="4667024"/>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1" name="Oval 71"/>
            <p:cNvSpPr>
              <a:spLocks noChangeArrowheads="1"/>
            </p:cNvSpPr>
            <p:nvPr/>
          </p:nvSpPr>
          <p:spPr bwMode="auto">
            <a:xfrm>
              <a:off x="6126193" y="4756992"/>
              <a:ext cx="81789"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2" name="Oval 72"/>
            <p:cNvSpPr>
              <a:spLocks noChangeArrowheads="1"/>
            </p:cNvSpPr>
            <p:nvPr/>
          </p:nvSpPr>
          <p:spPr bwMode="auto">
            <a:xfrm>
              <a:off x="6217797" y="4756992"/>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3" name="Oval 73"/>
            <p:cNvSpPr>
              <a:spLocks noChangeArrowheads="1"/>
            </p:cNvSpPr>
            <p:nvPr/>
          </p:nvSpPr>
          <p:spPr bwMode="auto">
            <a:xfrm>
              <a:off x="6307765" y="4756992"/>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1" name="Oval 74"/>
            <p:cNvSpPr>
              <a:spLocks noChangeArrowheads="1"/>
            </p:cNvSpPr>
            <p:nvPr/>
          </p:nvSpPr>
          <p:spPr bwMode="auto">
            <a:xfrm>
              <a:off x="6397734" y="4756992"/>
              <a:ext cx="83425"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2" name="Oval 75"/>
            <p:cNvSpPr>
              <a:spLocks noChangeArrowheads="1"/>
            </p:cNvSpPr>
            <p:nvPr/>
          </p:nvSpPr>
          <p:spPr bwMode="auto">
            <a:xfrm>
              <a:off x="7850312" y="485023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3" name="Oval 76"/>
            <p:cNvSpPr>
              <a:spLocks noChangeArrowheads="1"/>
            </p:cNvSpPr>
            <p:nvPr/>
          </p:nvSpPr>
          <p:spPr bwMode="auto">
            <a:xfrm>
              <a:off x="7940280" y="485023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4" name="Oval 77"/>
            <p:cNvSpPr>
              <a:spLocks noChangeArrowheads="1"/>
            </p:cNvSpPr>
            <p:nvPr/>
          </p:nvSpPr>
          <p:spPr bwMode="auto">
            <a:xfrm>
              <a:off x="8758174" y="4756992"/>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5" name="Oval 78"/>
            <p:cNvSpPr>
              <a:spLocks noChangeArrowheads="1"/>
            </p:cNvSpPr>
            <p:nvPr/>
          </p:nvSpPr>
          <p:spPr bwMode="auto">
            <a:xfrm>
              <a:off x="8848142" y="4756992"/>
              <a:ext cx="81789"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6" name="Oval 79"/>
            <p:cNvSpPr>
              <a:spLocks noChangeArrowheads="1"/>
            </p:cNvSpPr>
            <p:nvPr/>
          </p:nvSpPr>
          <p:spPr bwMode="auto">
            <a:xfrm>
              <a:off x="6036225" y="485023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7" name="Oval 80"/>
            <p:cNvSpPr>
              <a:spLocks noChangeArrowheads="1"/>
            </p:cNvSpPr>
            <p:nvPr/>
          </p:nvSpPr>
          <p:spPr bwMode="auto">
            <a:xfrm>
              <a:off x="6126193" y="4850232"/>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8" name="Oval 81"/>
            <p:cNvSpPr>
              <a:spLocks noChangeArrowheads="1"/>
            </p:cNvSpPr>
            <p:nvPr/>
          </p:nvSpPr>
          <p:spPr bwMode="auto">
            <a:xfrm>
              <a:off x="6217797" y="485023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9" name="Oval 82"/>
            <p:cNvSpPr>
              <a:spLocks noChangeArrowheads="1"/>
            </p:cNvSpPr>
            <p:nvPr/>
          </p:nvSpPr>
          <p:spPr bwMode="auto">
            <a:xfrm>
              <a:off x="6307765" y="485023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0" name="Oval 83"/>
            <p:cNvSpPr>
              <a:spLocks noChangeArrowheads="1"/>
            </p:cNvSpPr>
            <p:nvPr/>
          </p:nvSpPr>
          <p:spPr bwMode="auto">
            <a:xfrm>
              <a:off x="8484997" y="485023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1" name="Oval 84"/>
            <p:cNvSpPr>
              <a:spLocks noChangeArrowheads="1"/>
            </p:cNvSpPr>
            <p:nvPr/>
          </p:nvSpPr>
          <p:spPr bwMode="auto">
            <a:xfrm>
              <a:off x="8758174" y="485023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2" name="Oval 85"/>
            <p:cNvSpPr>
              <a:spLocks noChangeArrowheads="1"/>
            </p:cNvSpPr>
            <p:nvPr/>
          </p:nvSpPr>
          <p:spPr bwMode="auto">
            <a:xfrm>
              <a:off x="8848142" y="4850232"/>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3" name="Oval 86"/>
            <p:cNvSpPr>
              <a:spLocks noChangeArrowheads="1"/>
            </p:cNvSpPr>
            <p:nvPr/>
          </p:nvSpPr>
          <p:spPr bwMode="auto">
            <a:xfrm>
              <a:off x="8939746" y="485023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4" name="Oval 87"/>
            <p:cNvSpPr>
              <a:spLocks noChangeArrowheads="1"/>
            </p:cNvSpPr>
            <p:nvPr/>
          </p:nvSpPr>
          <p:spPr bwMode="auto">
            <a:xfrm>
              <a:off x="8939746" y="4485452"/>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5" name="Oval 88"/>
            <p:cNvSpPr>
              <a:spLocks noChangeArrowheads="1"/>
            </p:cNvSpPr>
            <p:nvPr/>
          </p:nvSpPr>
          <p:spPr bwMode="auto">
            <a:xfrm>
              <a:off x="5946256" y="4940200"/>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6" name="Oval 89"/>
            <p:cNvSpPr>
              <a:spLocks noChangeArrowheads="1"/>
            </p:cNvSpPr>
            <p:nvPr/>
          </p:nvSpPr>
          <p:spPr bwMode="auto">
            <a:xfrm>
              <a:off x="6036225" y="4940200"/>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7" name="Oval 90"/>
            <p:cNvSpPr>
              <a:spLocks noChangeArrowheads="1"/>
            </p:cNvSpPr>
            <p:nvPr/>
          </p:nvSpPr>
          <p:spPr bwMode="auto">
            <a:xfrm>
              <a:off x="6126193" y="4940200"/>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8" name="Oval 91"/>
            <p:cNvSpPr>
              <a:spLocks noChangeArrowheads="1"/>
            </p:cNvSpPr>
            <p:nvPr/>
          </p:nvSpPr>
          <p:spPr bwMode="auto">
            <a:xfrm>
              <a:off x="8303425" y="4940200"/>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9" name="Oval 92"/>
            <p:cNvSpPr>
              <a:spLocks noChangeArrowheads="1"/>
            </p:cNvSpPr>
            <p:nvPr/>
          </p:nvSpPr>
          <p:spPr bwMode="auto">
            <a:xfrm>
              <a:off x="8484997" y="4940200"/>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0" name="Oval 93"/>
            <p:cNvSpPr>
              <a:spLocks noChangeArrowheads="1"/>
            </p:cNvSpPr>
            <p:nvPr/>
          </p:nvSpPr>
          <p:spPr bwMode="auto">
            <a:xfrm>
              <a:off x="8574966" y="4940200"/>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1" name="Oval 94"/>
            <p:cNvSpPr>
              <a:spLocks noChangeArrowheads="1"/>
            </p:cNvSpPr>
            <p:nvPr/>
          </p:nvSpPr>
          <p:spPr bwMode="auto">
            <a:xfrm>
              <a:off x="8668206" y="4940200"/>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2" name="Oval 95"/>
            <p:cNvSpPr>
              <a:spLocks noChangeArrowheads="1"/>
            </p:cNvSpPr>
            <p:nvPr/>
          </p:nvSpPr>
          <p:spPr bwMode="auto">
            <a:xfrm>
              <a:off x="8758174" y="4940200"/>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3" name="Oval 96"/>
            <p:cNvSpPr>
              <a:spLocks noChangeArrowheads="1"/>
            </p:cNvSpPr>
            <p:nvPr/>
          </p:nvSpPr>
          <p:spPr bwMode="auto">
            <a:xfrm>
              <a:off x="8848142" y="4940200"/>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4" name="Oval 97"/>
            <p:cNvSpPr>
              <a:spLocks noChangeArrowheads="1"/>
            </p:cNvSpPr>
            <p:nvPr/>
          </p:nvSpPr>
          <p:spPr bwMode="auto">
            <a:xfrm>
              <a:off x="8939746" y="4940200"/>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5" name="Oval 98"/>
            <p:cNvSpPr>
              <a:spLocks noChangeArrowheads="1"/>
            </p:cNvSpPr>
            <p:nvPr/>
          </p:nvSpPr>
          <p:spPr bwMode="auto">
            <a:xfrm>
              <a:off x="5853017" y="5030168"/>
              <a:ext cx="83425"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6" name="Oval 99"/>
            <p:cNvSpPr>
              <a:spLocks noChangeArrowheads="1"/>
            </p:cNvSpPr>
            <p:nvPr/>
          </p:nvSpPr>
          <p:spPr bwMode="auto">
            <a:xfrm>
              <a:off x="5946256" y="5030168"/>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7" name="Oval 100"/>
            <p:cNvSpPr>
              <a:spLocks noChangeArrowheads="1"/>
            </p:cNvSpPr>
            <p:nvPr/>
          </p:nvSpPr>
          <p:spPr bwMode="auto">
            <a:xfrm>
              <a:off x="7850312" y="5030168"/>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8" name="Oval 101"/>
            <p:cNvSpPr>
              <a:spLocks noChangeArrowheads="1"/>
            </p:cNvSpPr>
            <p:nvPr/>
          </p:nvSpPr>
          <p:spPr bwMode="auto">
            <a:xfrm>
              <a:off x="7758708" y="5030168"/>
              <a:ext cx="83425"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9" name="Oval 102"/>
            <p:cNvSpPr>
              <a:spLocks noChangeArrowheads="1"/>
            </p:cNvSpPr>
            <p:nvPr/>
          </p:nvSpPr>
          <p:spPr bwMode="auto">
            <a:xfrm>
              <a:off x="8303425" y="5030168"/>
              <a:ext cx="81789"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0" name="Oval 103"/>
            <p:cNvSpPr>
              <a:spLocks noChangeArrowheads="1"/>
            </p:cNvSpPr>
            <p:nvPr/>
          </p:nvSpPr>
          <p:spPr bwMode="auto">
            <a:xfrm>
              <a:off x="8395029" y="5030168"/>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1" name="Oval 104"/>
            <p:cNvSpPr>
              <a:spLocks noChangeArrowheads="1"/>
            </p:cNvSpPr>
            <p:nvPr/>
          </p:nvSpPr>
          <p:spPr bwMode="auto">
            <a:xfrm>
              <a:off x="8484997" y="5030168"/>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2" name="Oval 105"/>
            <p:cNvSpPr>
              <a:spLocks noChangeArrowheads="1"/>
            </p:cNvSpPr>
            <p:nvPr/>
          </p:nvSpPr>
          <p:spPr bwMode="auto">
            <a:xfrm>
              <a:off x="8574966" y="5030168"/>
              <a:ext cx="83425"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3" name="Oval 106"/>
            <p:cNvSpPr>
              <a:spLocks noChangeArrowheads="1"/>
            </p:cNvSpPr>
            <p:nvPr/>
          </p:nvSpPr>
          <p:spPr bwMode="auto">
            <a:xfrm>
              <a:off x="8668206" y="5030168"/>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4" name="Oval 107"/>
            <p:cNvSpPr>
              <a:spLocks noChangeArrowheads="1"/>
            </p:cNvSpPr>
            <p:nvPr/>
          </p:nvSpPr>
          <p:spPr bwMode="auto">
            <a:xfrm>
              <a:off x="8758174" y="5030168"/>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5" name="Oval 108"/>
            <p:cNvSpPr>
              <a:spLocks noChangeArrowheads="1"/>
            </p:cNvSpPr>
            <p:nvPr/>
          </p:nvSpPr>
          <p:spPr bwMode="auto">
            <a:xfrm>
              <a:off x="8848142" y="5030168"/>
              <a:ext cx="81789"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6" name="Oval 109"/>
            <p:cNvSpPr>
              <a:spLocks noChangeArrowheads="1"/>
            </p:cNvSpPr>
            <p:nvPr/>
          </p:nvSpPr>
          <p:spPr bwMode="auto">
            <a:xfrm>
              <a:off x="5763048" y="512177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7" name="Oval 110"/>
            <p:cNvSpPr>
              <a:spLocks noChangeArrowheads="1"/>
            </p:cNvSpPr>
            <p:nvPr/>
          </p:nvSpPr>
          <p:spPr bwMode="auto">
            <a:xfrm>
              <a:off x="7578772" y="512177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8" name="Oval 111"/>
            <p:cNvSpPr>
              <a:spLocks noChangeArrowheads="1"/>
            </p:cNvSpPr>
            <p:nvPr/>
          </p:nvSpPr>
          <p:spPr bwMode="auto">
            <a:xfrm>
              <a:off x="7758708" y="5121772"/>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9" name="Oval 112"/>
            <p:cNvSpPr>
              <a:spLocks noChangeArrowheads="1"/>
            </p:cNvSpPr>
            <p:nvPr/>
          </p:nvSpPr>
          <p:spPr bwMode="auto">
            <a:xfrm>
              <a:off x="7850312" y="512177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0" name="Oval 113"/>
            <p:cNvSpPr>
              <a:spLocks noChangeArrowheads="1"/>
            </p:cNvSpPr>
            <p:nvPr/>
          </p:nvSpPr>
          <p:spPr bwMode="auto">
            <a:xfrm>
              <a:off x="7940280" y="512177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1" name="Oval 114"/>
            <p:cNvSpPr>
              <a:spLocks noChangeArrowheads="1"/>
            </p:cNvSpPr>
            <p:nvPr/>
          </p:nvSpPr>
          <p:spPr bwMode="auto">
            <a:xfrm>
              <a:off x="8123489" y="512177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2" name="Oval 115"/>
            <p:cNvSpPr>
              <a:spLocks noChangeArrowheads="1"/>
            </p:cNvSpPr>
            <p:nvPr/>
          </p:nvSpPr>
          <p:spPr bwMode="auto">
            <a:xfrm>
              <a:off x="8213457" y="512177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3" name="Oval 116"/>
            <p:cNvSpPr>
              <a:spLocks noChangeArrowheads="1"/>
            </p:cNvSpPr>
            <p:nvPr/>
          </p:nvSpPr>
          <p:spPr bwMode="auto">
            <a:xfrm>
              <a:off x="8213457" y="5030168"/>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4" name="Oval 117"/>
            <p:cNvSpPr>
              <a:spLocks noChangeArrowheads="1"/>
            </p:cNvSpPr>
            <p:nvPr/>
          </p:nvSpPr>
          <p:spPr bwMode="auto">
            <a:xfrm>
              <a:off x="8213457" y="4940200"/>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5" name="Oval 118"/>
            <p:cNvSpPr>
              <a:spLocks noChangeArrowheads="1"/>
            </p:cNvSpPr>
            <p:nvPr/>
          </p:nvSpPr>
          <p:spPr bwMode="auto">
            <a:xfrm>
              <a:off x="8303425" y="5121772"/>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6" name="Oval 119"/>
            <p:cNvSpPr>
              <a:spLocks noChangeArrowheads="1"/>
            </p:cNvSpPr>
            <p:nvPr/>
          </p:nvSpPr>
          <p:spPr bwMode="auto">
            <a:xfrm>
              <a:off x="8395029" y="512177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7" name="Oval 120"/>
            <p:cNvSpPr>
              <a:spLocks noChangeArrowheads="1"/>
            </p:cNvSpPr>
            <p:nvPr/>
          </p:nvSpPr>
          <p:spPr bwMode="auto">
            <a:xfrm>
              <a:off x="8484997" y="512177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8" name="Oval 121"/>
            <p:cNvSpPr>
              <a:spLocks noChangeArrowheads="1"/>
            </p:cNvSpPr>
            <p:nvPr/>
          </p:nvSpPr>
          <p:spPr bwMode="auto">
            <a:xfrm>
              <a:off x="8574966" y="5121772"/>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9" name="Oval 122"/>
            <p:cNvSpPr>
              <a:spLocks noChangeArrowheads="1"/>
            </p:cNvSpPr>
            <p:nvPr/>
          </p:nvSpPr>
          <p:spPr bwMode="auto">
            <a:xfrm>
              <a:off x="8668206" y="512177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0" name="Oval 123"/>
            <p:cNvSpPr>
              <a:spLocks noChangeArrowheads="1"/>
            </p:cNvSpPr>
            <p:nvPr/>
          </p:nvSpPr>
          <p:spPr bwMode="auto">
            <a:xfrm>
              <a:off x="8758174" y="512177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1" name="Oval 124"/>
            <p:cNvSpPr>
              <a:spLocks noChangeArrowheads="1"/>
            </p:cNvSpPr>
            <p:nvPr/>
          </p:nvSpPr>
          <p:spPr bwMode="auto">
            <a:xfrm>
              <a:off x="8848142" y="5121772"/>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2" name="Oval 125"/>
            <p:cNvSpPr>
              <a:spLocks noChangeArrowheads="1"/>
            </p:cNvSpPr>
            <p:nvPr/>
          </p:nvSpPr>
          <p:spPr bwMode="auto">
            <a:xfrm>
              <a:off x="8939746" y="512177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3" name="Oval 126"/>
            <p:cNvSpPr>
              <a:spLocks noChangeArrowheads="1"/>
            </p:cNvSpPr>
            <p:nvPr/>
          </p:nvSpPr>
          <p:spPr bwMode="auto">
            <a:xfrm>
              <a:off x="5763048"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4" name="Oval 127"/>
            <p:cNvSpPr>
              <a:spLocks noChangeArrowheads="1"/>
            </p:cNvSpPr>
            <p:nvPr/>
          </p:nvSpPr>
          <p:spPr bwMode="auto">
            <a:xfrm>
              <a:off x="5673080"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5" name="Oval 128"/>
            <p:cNvSpPr>
              <a:spLocks noChangeArrowheads="1"/>
            </p:cNvSpPr>
            <p:nvPr/>
          </p:nvSpPr>
          <p:spPr bwMode="auto">
            <a:xfrm>
              <a:off x="7578772"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6" name="Oval 129"/>
            <p:cNvSpPr>
              <a:spLocks noChangeArrowheads="1"/>
            </p:cNvSpPr>
            <p:nvPr/>
          </p:nvSpPr>
          <p:spPr bwMode="auto">
            <a:xfrm>
              <a:off x="7668740"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7" name="Oval 130"/>
            <p:cNvSpPr>
              <a:spLocks noChangeArrowheads="1"/>
            </p:cNvSpPr>
            <p:nvPr/>
          </p:nvSpPr>
          <p:spPr bwMode="auto">
            <a:xfrm>
              <a:off x="7758708" y="5211741"/>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8" name="Oval 131"/>
            <p:cNvSpPr>
              <a:spLocks noChangeArrowheads="1"/>
            </p:cNvSpPr>
            <p:nvPr/>
          </p:nvSpPr>
          <p:spPr bwMode="auto">
            <a:xfrm>
              <a:off x="7850312"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9" name="Oval 132"/>
            <p:cNvSpPr>
              <a:spLocks noChangeArrowheads="1"/>
            </p:cNvSpPr>
            <p:nvPr/>
          </p:nvSpPr>
          <p:spPr bwMode="auto">
            <a:xfrm>
              <a:off x="7940280"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0" name="Oval 133"/>
            <p:cNvSpPr>
              <a:spLocks noChangeArrowheads="1"/>
            </p:cNvSpPr>
            <p:nvPr/>
          </p:nvSpPr>
          <p:spPr bwMode="auto">
            <a:xfrm>
              <a:off x="8030249" y="5211741"/>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1" name="Oval 134"/>
            <p:cNvSpPr>
              <a:spLocks noChangeArrowheads="1"/>
            </p:cNvSpPr>
            <p:nvPr/>
          </p:nvSpPr>
          <p:spPr bwMode="auto">
            <a:xfrm>
              <a:off x="8123489"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2" name="Oval 135"/>
            <p:cNvSpPr>
              <a:spLocks noChangeArrowheads="1"/>
            </p:cNvSpPr>
            <p:nvPr/>
          </p:nvSpPr>
          <p:spPr bwMode="auto">
            <a:xfrm>
              <a:off x="8213457"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3" name="Oval 136"/>
            <p:cNvSpPr>
              <a:spLocks noChangeArrowheads="1"/>
            </p:cNvSpPr>
            <p:nvPr/>
          </p:nvSpPr>
          <p:spPr bwMode="auto">
            <a:xfrm>
              <a:off x="8303425" y="5211741"/>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4" name="Oval 137"/>
            <p:cNvSpPr>
              <a:spLocks noChangeArrowheads="1"/>
            </p:cNvSpPr>
            <p:nvPr/>
          </p:nvSpPr>
          <p:spPr bwMode="auto">
            <a:xfrm>
              <a:off x="8395029"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5" name="Oval 138"/>
            <p:cNvSpPr>
              <a:spLocks noChangeArrowheads="1"/>
            </p:cNvSpPr>
            <p:nvPr/>
          </p:nvSpPr>
          <p:spPr bwMode="auto">
            <a:xfrm>
              <a:off x="8303425" y="4577056"/>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6" name="Oval 139"/>
            <p:cNvSpPr>
              <a:spLocks noChangeArrowheads="1"/>
            </p:cNvSpPr>
            <p:nvPr/>
          </p:nvSpPr>
          <p:spPr bwMode="auto">
            <a:xfrm>
              <a:off x="8213457" y="4667024"/>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7" name="Oval 140"/>
            <p:cNvSpPr>
              <a:spLocks noChangeArrowheads="1"/>
            </p:cNvSpPr>
            <p:nvPr/>
          </p:nvSpPr>
          <p:spPr bwMode="auto">
            <a:xfrm>
              <a:off x="8303425" y="4667024"/>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8" name="Oval 141"/>
            <p:cNvSpPr>
              <a:spLocks noChangeArrowheads="1"/>
            </p:cNvSpPr>
            <p:nvPr/>
          </p:nvSpPr>
          <p:spPr bwMode="auto">
            <a:xfrm>
              <a:off x="8484997"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9" name="Oval 142"/>
            <p:cNvSpPr>
              <a:spLocks noChangeArrowheads="1"/>
            </p:cNvSpPr>
            <p:nvPr/>
          </p:nvSpPr>
          <p:spPr bwMode="auto">
            <a:xfrm>
              <a:off x="8574966" y="5211741"/>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0" name="Oval 143"/>
            <p:cNvSpPr>
              <a:spLocks noChangeArrowheads="1"/>
            </p:cNvSpPr>
            <p:nvPr/>
          </p:nvSpPr>
          <p:spPr bwMode="auto">
            <a:xfrm>
              <a:off x="8668206"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1" name="Oval 144"/>
            <p:cNvSpPr>
              <a:spLocks noChangeArrowheads="1"/>
            </p:cNvSpPr>
            <p:nvPr/>
          </p:nvSpPr>
          <p:spPr bwMode="auto">
            <a:xfrm>
              <a:off x="8758174"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2" name="Oval 145"/>
            <p:cNvSpPr>
              <a:spLocks noChangeArrowheads="1"/>
            </p:cNvSpPr>
            <p:nvPr/>
          </p:nvSpPr>
          <p:spPr bwMode="auto">
            <a:xfrm>
              <a:off x="8848142" y="5211741"/>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3" name="Oval 146"/>
            <p:cNvSpPr>
              <a:spLocks noChangeArrowheads="1"/>
            </p:cNvSpPr>
            <p:nvPr/>
          </p:nvSpPr>
          <p:spPr bwMode="auto">
            <a:xfrm>
              <a:off x="8939746"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4" name="Oval 147"/>
            <p:cNvSpPr>
              <a:spLocks noChangeArrowheads="1"/>
            </p:cNvSpPr>
            <p:nvPr/>
          </p:nvSpPr>
          <p:spPr bwMode="auto">
            <a:xfrm>
              <a:off x="7578772" y="530170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5" name="Oval 148"/>
            <p:cNvSpPr>
              <a:spLocks noChangeArrowheads="1"/>
            </p:cNvSpPr>
            <p:nvPr/>
          </p:nvSpPr>
          <p:spPr bwMode="auto">
            <a:xfrm>
              <a:off x="7850312" y="530170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6" name="Oval 149"/>
            <p:cNvSpPr>
              <a:spLocks noChangeArrowheads="1"/>
            </p:cNvSpPr>
            <p:nvPr/>
          </p:nvSpPr>
          <p:spPr bwMode="auto">
            <a:xfrm>
              <a:off x="7940280" y="530170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7" name="Oval 150"/>
            <p:cNvSpPr>
              <a:spLocks noChangeArrowheads="1"/>
            </p:cNvSpPr>
            <p:nvPr/>
          </p:nvSpPr>
          <p:spPr bwMode="auto">
            <a:xfrm>
              <a:off x="8303425" y="5301709"/>
              <a:ext cx="81789"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8" name="Oval 151"/>
            <p:cNvSpPr>
              <a:spLocks noChangeArrowheads="1"/>
            </p:cNvSpPr>
            <p:nvPr/>
          </p:nvSpPr>
          <p:spPr bwMode="auto">
            <a:xfrm>
              <a:off x="8213457" y="530170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9" name="Oval 152"/>
            <p:cNvSpPr>
              <a:spLocks noChangeArrowheads="1"/>
            </p:cNvSpPr>
            <p:nvPr/>
          </p:nvSpPr>
          <p:spPr bwMode="auto">
            <a:xfrm>
              <a:off x="8395029" y="530170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0" name="Oval 153"/>
            <p:cNvSpPr>
              <a:spLocks noChangeArrowheads="1"/>
            </p:cNvSpPr>
            <p:nvPr/>
          </p:nvSpPr>
          <p:spPr bwMode="auto">
            <a:xfrm>
              <a:off x="8484997" y="530170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1" name="Oval 154"/>
            <p:cNvSpPr>
              <a:spLocks noChangeArrowheads="1"/>
            </p:cNvSpPr>
            <p:nvPr/>
          </p:nvSpPr>
          <p:spPr bwMode="auto">
            <a:xfrm>
              <a:off x="8574966" y="5301709"/>
              <a:ext cx="83425"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2" name="Oval 155"/>
            <p:cNvSpPr>
              <a:spLocks noChangeArrowheads="1"/>
            </p:cNvSpPr>
            <p:nvPr/>
          </p:nvSpPr>
          <p:spPr bwMode="auto">
            <a:xfrm>
              <a:off x="8668206" y="530170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3" name="Oval 156"/>
            <p:cNvSpPr>
              <a:spLocks noChangeArrowheads="1"/>
            </p:cNvSpPr>
            <p:nvPr/>
          </p:nvSpPr>
          <p:spPr bwMode="auto">
            <a:xfrm>
              <a:off x="8758174" y="530170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4" name="Oval 157"/>
            <p:cNvSpPr>
              <a:spLocks noChangeArrowheads="1"/>
            </p:cNvSpPr>
            <p:nvPr/>
          </p:nvSpPr>
          <p:spPr bwMode="auto">
            <a:xfrm>
              <a:off x="8848142" y="5301709"/>
              <a:ext cx="81789"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5" name="Oval 158"/>
            <p:cNvSpPr>
              <a:spLocks noChangeArrowheads="1"/>
            </p:cNvSpPr>
            <p:nvPr/>
          </p:nvSpPr>
          <p:spPr bwMode="auto">
            <a:xfrm>
              <a:off x="8939746" y="530170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6" name="Oval 159"/>
            <p:cNvSpPr>
              <a:spLocks noChangeArrowheads="1"/>
            </p:cNvSpPr>
            <p:nvPr/>
          </p:nvSpPr>
          <p:spPr bwMode="auto">
            <a:xfrm>
              <a:off x="7940280" y="539494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7" name="Oval 160"/>
            <p:cNvSpPr>
              <a:spLocks noChangeArrowheads="1"/>
            </p:cNvSpPr>
            <p:nvPr/>
          </p:nvSpPr>
          <p:spPr bwMode="auto">
            <a:xfrm>
              <a:off x="7758708" y="5301709"/>
              <a:ext cx="83425"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8" name="Oval 161"/>
            <p:cNvSpPr>
              <a:spLocks noChangeArrowheads="1"/>
            </p:cNvSpPr>
            <p:nvPr/>
          </p:nvSpPr>
          <p:spPr bwMode="auto">
            <a:xfrm>
              <a:off x="7758708" y="5394949"/>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9" name="Oval 162"/>
            <p:cNvSpPr>
              <a:spLocks noChangeArrowheads="1"/>
            </p:cNvSpPr>
            <p:nvPr/>
          </p:nvSpPr>
          <p:spPr bwMode="auto">
            <a:xfrm>
              <a:off x="8395029" y="539494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0" name="Oval 163"/>
            <p:cNvSpPr>
              <a:spLocks noChangeArrowheads="1"/>
            </p:cNvSpPr>
            <p:nvPr/>
          </p:nvSpPr>
          <p:spPr bwMode="auto">
            <a:xfrm>
              <a:off x="8303425" y="5394949"/>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1" name="Oval 164"/>
            <p:cNvSpPr>
              <a:spLocks noChangeArrowheads="1"/>
            </p:cNvSpPr>
            <p:nvPr/>
          </p:nvSpPr>
          <p:spPr bwMode="auto">
            <a:xfrm>
              <a:off x="8484997" y="539494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2" name="Oval 165"/>
            <p:cNvSpPr>
              <a:spLocks noChangeArrowheads="1"/>
            </p:cNvSpPr>
            <p:nvPr/>
          </p:nvSpPr>
          <p:spPr bwMode="auto">
            <a:xfrm>
              <a:off x="8574966" y="5394949"/>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3" name="Oval 166"/>
            <p:cNvSpPr>
              <a:spLocks noChangeArrowheads="1"/>
            </p:cNvSpPr>
            <p:nvPr/>
          </p:nvSpPr>
          <p:spPr bwMode="auto">
            <a:xfrm>
              <a:off x="8668206" y="539494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4" name="Oval 167"/>
            <p:cNvSpPr>
              <a:spLocks noChangeArrowheads="1"/>
            </p:cNvSpPr>
            <p:nvPr/>
          </p:nvSpPr>
          <p:spPr bwMode="auto">
            <a:xfrm>
              <a:off x="8758174" y="539494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5" name="Oval 168"/>
            <p:cNvSpPr>
              <a:spLocks noChangeArrowheads="1"/>
            </p:cNvSpPr>
            <p:nvPr/>
          </p:nvSpPr>
          <p:spPr bwMode="auto">
            <a:xfrm>
              <a:off x="8848142" y="5394949"/>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6" name="Oval 169"/>
            <p:cNvSpPr>
              <a:spLocks noChangeArrowheads="1"/>
            </p:cNvSpPr>
            <p:nvPr/>
          </p:nvSpPr>
          <p:spPr bwMode="auto">
            <a:xfrm>
              <a:off x="8848142" y="5483281"/>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7" name="Oval 170"/>
            <p:cNvSpPr>
              <a:spLocks noChangeArrowheads="1"/>
            </p:cNvSpPr>
            <p:nvPr/>
          </p:nvSpPr>
          <p:spPr bwMode="auto">
            <a:xfrm>
              <a:off x="8939746" y="539494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8" name="Oval 171"/>
            <p:cNvSpPr>
              <a:spLocks noChangeArrowheads="1"/>
            </p:cNvSpPr>
            <p:nvPr/>
          </p:nvSpPr>
          <p:spPr bwMode="auto">
            <a:xfrm>
              <a:off x="9029714" y="539494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9" name="Oval 172"/>
            <p:cNvSpPr>
              <a:spLocks noChangeArrowheads="1"/>
            </p:cNvSpPr>
            <p:nvPr/>
          </p:nvSpPr>
          <p:spPr bwMode="auto">
            <a:xfrm>
              <a:off x="7487167" y="5211741"/>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0" name="Oval 173"/>
            <p:cNvSpPr>
              <a:spLocks noChangeArrowheads="1"/>
            </p:cNvSpPr>
            <p:nvPr/>
          </p:nvSpPr>
          <p:spPr bwMode="auto">
            <a:xfrm>
              <a:off x="8303425" y="5483281"/>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1" name="Oval 174"/>
            <p:cNvSpPr>
              <a:spLocks noChangeArrowheads="1"/>
            </p:cNvSpPr>
            <p:nvPr/>
          </p:nvSpPr>
          <p:spPr bwMode="auto">
            <a:xfrm>
              <a:off x="8395029" y="548328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2" name="Oval 175"/>
            <p:cNvSpPr>
              <a:spLocks noChangeArrowheads="1"/>
            </p:cNvSpPr>
            <p:nvPr/>
          </p:nvSpPr>
          <p:spPr bwMode="auto">
            <a:xfrm>
              <a:off x="8484997" y="548328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3" name="Oval 176"/>
            <p:cNvSpPr>
              <a:spLocks noChangeArrowheads="1"/>
            </p:cNvSpPr>
            <p:nvPr/>
          </p:nvSpPr>
          <p:spPr bwMode="auto">
            <a:xfrm>
              <a:off x="8574966" y="5483281"/>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4" name="Oval 177"/>
            <p:cNvSpPr>
              <a:spLocks noChangeArrowheads="1"/>
            </p:cNvSpPr>
            <p:nvPr/>
          </p:nvSpPr>
          <p:spPr bwMode="auto">
            <a:xfrm>
              <a:off x="8668206" y="548328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5" name="Oval 178"/>
            <p:cNvSpPr>
              <a:spLocks noChangeArrowheads="1"/>
            </p:cNvSpPr>
            <p:nvPr/>
          </p:nvSpPr>
          <p:spPr bwMode="auto">
            <a:xfrm>
              <a:off x="8758174" y="548328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6" name="Oval 179"/>
            <p:cNvSpPr>
              <a:spLocks noChangeArrowheads="1"/>
            </p:cNvSpPr>
            <p:nvPr/>
          </p:nvSpPr>
          <p:spPr bwMode="auto">
            <a:xfrm>
              <a:off x="8939746" y="548328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7" name="Oval 180"/>
            <p:cNvSpPr>
              <a:spLocks noChangeArrowheads="1"/>
            </p:cNvSpPr>
            <p:nvPr/>
          </p:nvSpPr>
          <p:spPr bwMode="auto">
            <a:xfrm>
              <a:off x="9029714" y="548328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8" name="Oval 181"/>
            <p:cNvSpPr>
              <a:spLocks noChangeArrowheads="1"/>
            </p:cNvSpPr>
            <p:nvPr/>
          </p:nvSpPr>
          <p:spPr bwMode="auto">
            <a:xfrm>
              <a:off x="9029714" y="557324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9" name="Oval 182"/>
            <p:cNvSpPr>
              <a:spLocks noChangeArrowheads="1"/>
            </p:cNvSpPr>
            <p:nvPr/>
          </p:nvSpPr>
          <p:spPr bwMode="auto">
            <a:xfrm>
              <a:off x="9119683" y="5483281"/>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0" name="Oval 183"/>
            <p:cNvSpPr>
              <a:spLocks noChangeArrowheads="1"/>
            </p:cNvSpPr>
            <p:nvPr/>
          </p:nvSpPr>
          <p:spPr bwMode="auto">
            <a:xfrm>
              <a:off x="9029714" y="566648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1" name="Oval 184"/>
            <p:cNvSpPr>
              <a:spLocks noChangeArrowheads="1"/>
            </p:cNvSpPr>
            <p:nvPr/>
          </p:nvSpPr>
          <p:spPr bwMode="auto">
            <a:xfrm>
              <a:off x="9119683" y="5573249"/>
              <a:ext cx="81789"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2" name="Oval 185"/>
            <p:cNvSpPr>
              <a:spLocks noChangeArrowheads="1"/>
            </p:cNvSpPr>
            <p:nvPr/>
          </p:nvSpPr>
          <p:spPr bwMode="auto">
            <a:xfrm>
              <a:off x="7487167" y="5301709"/>
              <a:ext cx="81789"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3" name="Oval 186"/>
            <p:cNvSpPr>
              <a:spLocks noChangeArrowheads="1"/>
            </p:cNvSpPr>
            <p:nvPr/>
          </p:nvSpPr>
          <p:spPr bwMode="auto">
            <a:xfrm>
              <a:off x="8213457" y="557324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4" name="Oval 187"/>
            <p:cNvSpPr>
              <a:spLocks noChangeArrowheads="1"/>
            </p:cNvSpPr>
            <p:nvPr/>
          </p:nvSpPr>
          <p:spPr bwMode="auto">
            <a:xfrm>
              <a:off x="8303425" y="5573249"/>
              <a:ext cx="81789"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5" name="Oval 188"/>
            <p:cNvSpPr>
              <a:spLocks noChangeArrowheads="1"/>
            </p:cNvSpPr>
            <p:nvPr/>
          </p:nvSpPr>
          <p:spPr bwMode="auto">
            <a:xfrm>
              <a:off x="8395029" y="557324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6" name="Oval 189"/>
            <p:cNvSpPr>
              <a:spLocks noChangeArrowheads="1"/>
            </p:cNvSpPr>
            <p:nvPr/>
          </p:nvSpPr>
          <p:spPr bwMode="auto">
            <a:xfrm>
              <a:off x="8484997" y="557324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7" name="Oval 190"/>
            <p:cNvSpPr>
              <a:spLocks noChangeArrowheads="1"/>
            </p:cNvSpPr>
            <p:nvPr/>
          </p:nvSpPr>
          <p:spPr bwMode="auto">
            <a:xfrm>
              <a:off x="8574966" y="5573249"/>
              <a:ext cx="83425"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8" name="Oval 191"/>
            <p:cNvSpPr>
              <a:spLocks noChangeArrowheads="1"/>
            </p:cNvSpPr>
            <p:nvPr/>
          </p:nvSpPr>
          <p:spPr bwMode="auto">
            <a:xfrm>
              <a:off x="8668206" y="557324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9" name="Oval 192"/>
            <p:cNvSpPr>
              <a:spLocks noChangeArrowheads="1"/>
            </p:cNvSpPr>
            <p:nvPr/>
          </p:nvSpPr>
          <p:spPr bwMode="auto">
            <a:xfrm>
              <a:off x="8939746" y="557324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0" name="Oval 193"/>
            <p:cNvSpPr>
              <a:spLocks noChangeArrowheads="1"/>
            </p:cNvSpPr>
            <p:nvPr/>
          </p:nvSpPr>
          <p:spPr bwMode="auto">
            <a:xfrm>
              <a:off x="7487167" y="5394949"/>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1" name="Oval 194"/>
            <p:cNvSpPr>
              <a:spLocks noChangeArrowheads="1"/>
            </p:cNvSpPr>
            <p:nvPr/>
          </p:nvSpPr>
          <p:spPr bwMode="auto">
            <a:xfrm>
              <a:off x="7487167" y="5483281"/>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2" name="Oval 195"/>
            <p:cNvSpPr>
              <a:spLocks noChangeArrowheads="1"/>
            </p:cNvSpPr>
            <p:nvPr/>
          </p:nvSpPr>
          <p:spPr bwMode="auto">
            <a:xfrm>
              <a:off x="7397199" y="539494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3" name="Oval 196"/>
            <p:cNvSpPr>
              <a:spLocks noChangeArrowheads="1"/>
            </p:cNvSpPr>
            <p:nvPr/>
          </p:nvSpPr>
          <p:spPr bwMode="auto">
            <a:xfrm>
              <a:off x="7487167" y="5666489"/>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4" name="Oval 197"/>
            <p:cNvSpPr>
              <a:spLocks noChangeArrowheads="1"/>
            </p:cNvSpPr>
            <p:nvPr/>
          </p:nvSpPr>
          <p:spPr bwMode="auto">
            <a:xfrm>
              <a:off x="7397199" y="566648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5" name="Oval 198"/>
            <p:cNvSpPr>
              <a:spLocks noChangeArrowheads="1"/>
            </p:cNvSpPr>
            <p:nvPr/>
          </p:nvSpPr>
          <p:spPr bwMode="auto">
            <a:xfrm>
              <a:off x="8213457" y="566648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6" name="Oval 199"/>
            <p:cNvSpPr>
              <a:spLocks noChangeArrowheads="1"/>
            </p:cNvSpPr>
            <p:nvPr/>
          </p:nvSpPr>
          <p:spPr bwMode="auto">
            <a:xfrm>
              <a:off x="8303425" y="5666489"/>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7" name="Oval 200"/>
            <p:cNvSpPr>
              <a:spLocks noChangeArrowheads="1"/>
            </p:cNvSpPr>
            <p:nvPr/>
          </p:nvSpPr>
          <p:spPr bwMode="auto">
            <a:xfrm>
              <a:off x="8395029" y="566648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8" name="Oval 201"/>
            <p:cNvSpPr>
              <a:spLocks noChangeArrowheads="1"/>
            </p:cNvSpPr>
            <p:nvPr/>
          </p:nvSpPr>
          <p:spPr bwMode="auto">
            <a:xfrm>
              <a:off x="8484997" y="566648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9" name="Oval 202"/>
            <p:cNvSpPr>
              <a:spLocks noChangeArrowheads="1"/>
            </p:cNvSpPr>
            <p:nvPr/>
          </p:nvSpPr>
          <p:spPr bwMode="auto">
            <a:xfrm>
              <a:off x="8574966" y="5666489"/>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0" name="Oval 203"/>
            <p:cNvSpPr>
              <a:spLocks noChangeArrowheads="1"/>
            </p:cNvSpPr>
            <p:nvPr/>
          </p:nvSpPr>
          <p:spPr bwMode="auto">
            <a:xfrm>
              <a:off x="8939746" y="566648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1" name="Oval 204"/>
            <p:cNvSpPr>
              <a:spLocks noChangeArrowheads="1"/>
            </p:cNvSpPr>
            <p:nvPr/>
          </p:nvSpPr>
          <p:spPr bwMode="auto">
            <a:xfrm>
              <a:off x="8939746" y="5756457"/>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2" name="Oval 205"/>
            <p:cNvSpPr>
              <a:spLocks noChangeArrowheads="1"/>
            </p:cNvSpPr>
            <p:nvPr/>
          </p:nvSpPr>
          <p:spPr bwMode="auto">
            <a:xfrm>
              <a:off x="7487167" y="5756457"/>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6" name="Oval 207"/>
            <p:cNvSpPr>
              <a:spLocks noChangeArrowheads="1"/>
            </p:cNvSpPr>
            <p:nvPr/>
          </p:nvSpPr>
          <p:spPr bwMode="auto">
            <a:xfrm>
              <a:off x="8213457" y="5756458"/>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7" name="Oval 208"/>
            <p:cNvSpPr>
              <a:spLocks noChangeArrowheads="1"/>
            </p:cNvSpPr>
            <p:nvPr/>
          </p:nvSpPr>
          <p:spPr bwMode="auto">
            <a:xfrm>
              <a:off x="8213457" y="5846426"/>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8" name="Oval 209"/>
            <p:cNvSpPr>
              <a:spLocks noChangeArrowheads="1"/>
            </p:cNvSpPr>
            <p:nvPr/>
          </p:nvSpPr>
          <p:spPr bwMode="auto">
            <a:xfrm>
              <a:off x="8303425" y="5756458"/>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9" name="Oval 210"/>
            <p:cNvSpPr>
              <a:spLocks noChangeArrowheads="1"/>
            </p:cNvSpPr>
            <p:nvPr/>
          </p:nvSpPr>
          <p:spPr bwMode="auto">
            <a:xfrm>
              <a:off x="8395029" y="5756458"/>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0" name="Oval 211"/>
            <p:cNvSpPr>
              <a:spLocks noChangeArrowheads="1"/>
            </p:cNvSpPr>
            <p:nvPr/>
          </p:nvSpPr>
          <p:spPr bwMode="auto">
            <a:xfrm>
              <a:off x="8484997" y="5756458"/>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1" name="Oval 212"/>
            <p:cNvSpPr>
              <a:spLocks noChangeArrowheads="1"/>
            </p:cNvSpPr>
            <p:nvPr/>
          </p:nvSpPr>
          <p:spPr bwMode="auto">
            <a:xfrm>
              <a:off x="8574965" y="5756458"/>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2" name="Oval 213"/>
            <p:cNvSpPr>
              <a:spLocks noChangeArrowheads="1"/>
            </p:cNvSpPr>
            <p:nvPr/>
          </p:nvSpPr>
          <p:spPr bwMode="auto">
            <a:xfrm>
              <a:off x="8668205" y="5846426"/>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3" name="Oval 214"/>
            <p:cNvSpPr>
              <a:spLocks noChangeArrowheads="1"/>
            </p:cNvSpPr>
            <p:nvPr/>
          </p:nvSpPr>
          <p:spPr bwMode="auto">
            <a:xfrm>
              <a:off x="8303425" y="5846426"/>
              <a:ext cx="81789"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4" name="Oval 215"/>
            <p:cNvSpPr>
              <a:spLocks noChangeArrowheads="1"/>
            </p:cNvSpPr>
            <p:nvPr/>
          </p:nvSpPr>
          <p:spPr bwMode="auto">
            <a:xfrm>
              <a:off x="8395029" y="5846426"/>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5" name="Oval 216"/>
            <p:cNvSpPr>
              <a:spLocks noChangeArrowheads="1"/>
            </p:cNvSpPr>
            <p:nvPr/>
          </p:nvSpPr>
          <p:spPr bwMode="auto">
            <a:xfrm>
              <a:off x="8395029" y="5938030"/>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6" name="Oval 217"/>
            <p:cNvSpPr>
              <a:spLocks noChangeArrowheads="1"/>
            </p:cNvSpPr>
            <p:nvPr/>
          </p:nvSpPr>
          <p:spPr bwMode="auto">
            <a:xfrm>
              <a:off x="8303425" y="5938030"/>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7" name="Oval 218"/>
            <p:cNvSpPr>
              <a:spLocks noChangeArrowheads="1"/>
            </p:cNvSpPr>
            <p:nvPr/>
          </p:nvSpPr>
          <p:spPr bwMode="auto">
            <a:xfrm>
              <a:off x="8484997" y="5846426"/>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8" name="Oval 219"/>
            <p:cNvSpPr>
              <a:spLocks noChangeArrowheads="1"/>
            </p:cNvSpPr>
            <p:nvPr/>
          </p:nvSpPr>
          <p:spPr bwMode="auto">
            <a:xfrm>
              <a:off x="8574965" y="5846426"/>
              <a:ext cx="83425"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9" name="Oval 220"/>
            <p:cNvSpPr>
              <a:spLocks noChangeArrowheads="1"/>
            </p:cNvSpPr>
            <p:nvPr/>
          </p:nvSpPr>
          <p:spPr bwMode="auto">
            <a:xfrm>
              <a:off x="8758173" y="5846426"/>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0" name="Oval 221"/>
            <p:cNvSpPr>
              <a:spLocks noChangeArrowheads="1"/>
            </p:cNvSpPr>
            <p:nvPr/>
          </p:nvSpPr>
          <p:spPr bwMode="auto">
            <a:xfrm>
              <a:off x="7124023" y="5938030"/>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1" name="Oval 222"/>
            <p:cNvSpPr>
              <a:spLocks noChangeArrowheads="1"/>
            </p:cNvSpPr>
            <p:nvPr/>
          </p:nvSpPr>
          <p:spPr bwMode="auto">
            <a:xfrm>
              <a:off x="7213991" y="5938030"/>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2" name="Oval 223"/>
            <p:cNvSpPr>
              <a:spLocks noChangeArrowheads="1"/>
            </p:cNvSpPr>
            <p:nvPr/>
          </p:nvSpPr>
          <p:spPr bwMode="auto">
            <a:xfrm>
              <a:off x="8484997" y="5938030"/>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3" name="Oval 224"/>
            <p:cNvSpPr>
              <a:spLocks noChangeArrowheads="1"/>
            </p:cNvSpPr>
            <p:nvPr/>
          </p:nvSpPr>
          <p:spPr bwMode="auto">
            <a:xfrm>
              <a:off x="8574965" y="5938030"/>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4" name="Oval 225"/>
            <p:cNvSpPr>
              <a:spLocks noChangeArrowheads="1"/>
            </p:cNvSpPr>
            <p:nvPr/>
          </p:nvSpPr>
          <p:spPr bwMode="auto">
            <a:xfrm>
              <a:off x="8758173" y="5938030"/>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5" name="Oval 226"/>
            <p:cNvSpPr>
              <a:spLocks noChangeArrowheads="1"/>
            </p:cNvSpPr>
            <p:nvPr/>
          </p:nvSpPr>
          <p:spPr bwMode="auto">
            <a:xfrm>
              <a:off x="8848142" y="5938030"/>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6" name="Oval 227"/>
            <p:cNvSpPr>
              <a:spLocks noChangeArrowheads="1"/>
            </p:cNvSpPr>
            <p:nvPr/>
          </p:nvSpPr>
          <p:spPr bwMode="auto">
            <a:xfrm>
              <a:off x="8848142" y="6027998"/>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7" name="Oval 228"/>
            <p:cNvSpPr>
              <a:spLocks noChangeArrowheads="1"/>
            </p:cNvSpPr>
            <p:nvPr/>
          </p:nvSpPr>
          <p:spPr bwMode="auto">
            <a:xfrm>
              <a:off x="7124023" y="6027998"/>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8" name="Oval 229"/>
            <p:cNvSpPr>
              <a:spLocks noChangeArrowheads="1"/>
            </p:cNvSpPr>
            <p:nvPr/>
          </p:nvSpPr>
          <p:spPr bwMode="auto">
            <a:xfrm>
              <a:off x="7213991" y="6027998"/>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9" name="Oval 230"/>
            <p:cNvSpPr>
              <a:spLocks noChangeArrowheads="1"/>
            </p:cNvSpPr>
            <p:nvPr/>
          </p:nvSpPr>
          <p:spPr bwMode="auto">
            <a:xfrm>
              <a:off x="7307231" y="6027998"/>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0" name="Oval 231"/>
            <p:cNvSpPr>
              <a:spLocks noChangeArrowheads="1"/>
            </p:cNvSpPr>
            <p:nvPr/>
          </p:nvSpPr>
          <p:spPr bwMode="auto">
            <a:xfrm>
              <a:off x="8758173" y="6027998"/>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1" name="Oval 232"/>
            <p:cNvSpPr>
              <a:spLocks noChangeArrowheads="1"/>
            </p:cNvSpPr>
            <p:nvPr/>
          </p:nvSpPr>
          <p:spPr bwMode="auto">
            <a:xfrm>
              <a:off x="8668205" y="5938030"/>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2" name="Oval 233"/>
            <p:cNvSpPr>
              <a:spLocks noChangeArrowheads="1"/>
            </p:cNvSpPr>
            <p:nvPr/>
          </p:nvSpPr>
          <p:spPr bwMode="auto">
            <a:xfrm>
              <a:off x="8484997" y="6027998"/>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3" name="Oval 234"/>
            <p:cNvSpPr>
              <a:spLocks noChangeArrowheads="1"/>
            </p:cNvSpPr>
            <p:nvPr/>
          </p:nvSpPr>
          <p:spPr bwMode="auto">
            <a:xfrm>
              <a:off x="8395029" y="6027998"/>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4" name="Oval 235"/>
            <p:cNvSpPr>
              <a:spLocks noChangeArrowheads="1"/>
            </p:cNvSpPr>
            <p:nvPr/>
          </p:nvSpPr>
          <p:spPr bwMode="auto">
            <a:xfrm>
              <a:off x="8758173" y="6117966"/>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5" name="Oval 236"/>
            <p:cNvSpPr>
              <a:spLocks noChangeArrowheads="1"/>
            </p:cNvSpPr>
            <p:nvPr/>
          </p:nvSpPr>
          <p:spPr bwMode="auto">
            <a:xfrm>
              <a:off x="8668205" y="6117966"/>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6" name="Oval 237"/>
            <p:cNvSpPr>
              <a:spLocks noChangeArrowheads="1"/>
            </p:cNvSpPr>
            <p:nvPr/>
          </p:nvSpPr>
          <p:spPr bwMode="auto">
            <a:xfrm>
              <a:off x="6852482" y="6117966"/>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7" name="Oval 238"/>
            <p:cNvSpPr>
              <a:spLocks noChangeArrowheads="1"/>
            </p:cNvSpPr>
            <p:nvPr/>
          </p:nvSpPr>
          <p:spPr bwMode="auto">
            <a:xfrm>
              <a:off x="6762514" y="621120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8" name="Oval 239"/>
            <p:cNvSpPr>
              <a:spLocks noChangeArrowheads="1"/>
            </p:cNvSpPr>
            <p:nvPr/>
          </p:nvSpPr>
          <p:spPr bwMode="auto">
            <a:xfrm>
              <a:off x="6852482" y="621120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9" name="Oval 240"/>
            <p:cNvSpPr>
              <a:spLocks noChangeArrowheads="1"/>
            </p:cNvSpPr>
            <p:nvPr/>
          </p:nvSpPr>
          <p:spPr bwMode="auto">
            <a:xfrm>
              <a:off x="6942451" y="6211206"/>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0" name="Oval 241"/>
            <p:cNvSpPr>
              <a:spLocks noChangeArrowheads="1"/>
            </p:cNvSpPr>
            <p:nvPr/>
          </p:nvSpPr>
          <p:spPr bwMode="auto">
            <a:xfrm>
              <a:off x="6762514" y="6301174"/>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1" name="Oval 242"/>
            <p:cNvSpPr>
              <a:spLocks noChangeArrowheads="1"/>
            </p:cNvSpPr>
            <p:nvPr/>
          </p:nvSpPr>
          <p:spPr bwMode="auto">
            <a:xfrm>
              <a:off x="7124023" y="1853471"/>
              <a:ext cx="80154"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2" name="Oval 243"/>
            <p:cNvSpPr>
              <a:spLocks noChangeArrowheads="1"/>
            </p:cNvSpPr>
            <p:nvPr/>
          </p:nvSpPr>
          <p:spPr bwMode="auto">
            <a:xfrm>
              <a:off x="7213991" y="1853471"/>
              <a:ext cx="83425"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3" name="Oval 244"/>
            <p:cNvSpPr>
              <a:spLocks noChangeArrowheads="1"/>
            </p:cNvSpPr>
            <p:nvPr/>
          </p:nvSpPr>
          <p:spPr bwMode="auto">
            <a:xfrm>
              <a:off x="7578771" y="1853471"/>
              <a:ext cx="80154"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4" name="Oval 245"/>
            <p:cNvSpPr>
              <a:spLocks noChangeArrowheads="1"/>
            </p:cNvSpPr>
            <p:nvPr/>
          </p:nvSpPr>
          <p:spPr bwMode="auto">
            <a:xfrm>
              <a:off x="7034055" y="1946711"/>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5" name="Oval 246"/>
            <p:cNvSpPr>
              <a:spLocks noChangeArrowheads="1"/>
            </p:cNvSpPr>
            <p:nvPr/>
          </p:nvSpPr>
          <p:spPr bwMode="auto">
            <a:xfrm>
              <a:off x="7124023" y="1946711"/>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6" name="Oval 247"/>
            <p:cNvSpPr>
              <a:spLocks noChangeArrowheads="1"/>
            </p:cNvSpPr>
            <p:nvPr/>
          </p:nvSpPr>
          <p:spPr bwMode="auto">
            <a:xfrm>
              <a:off x="7213991" y="1946711"/>
              <a:ext cx="83425"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7" name="Oval 248"/>
            <p:cNvSpPr>
              <a:spLocks noChangeArrowheads="1"/>
            </p:cNvSpPr>
            <p:nvPr/>
          </p:nvSpPr>
          <p:spPr bwMode="auto">
            <a:xfrm>
              <a:off x="7307231" y="1946711"/>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8" name="Oval 249"/>
            <p:cNvSpPr>
              <a:spLocks noChangeArrowheads="1"/>
            </p:cNvSpPr>
            <p:nvPr/>
          </p:nvSpPr>
          <p:spPr bwMode="auto">
            <a:xfrm>
              <a:off x="7397199" y="1946711"/>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9" name="Oval 250"/>
            <p:cNvSpPr>
              <a:spLocks noChangeArrowheads="1"/>
            </p:cNvSpPr>
            <p:nvPr/>
          </p:nvSpPr>
          <p:spPr bwMode="auto">
            <a:xfrm>
              <a:off x="7578771" y="1946711"/>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0" name="Oval 251"/>
            <p:cNvSpPr>
              <a:spLocks noChangeArrowheads="1"/>
            </p:cNvSpPr>
            <p:nvPr/>
          </p:nvSpPr>
          <p:spPr bwMode="auto">
            <a:xfrm>
              <a:off x="7034055" y="2036679"/>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1" name="Oval 252"/>
            <p:cNvSpPr>
              <a:spLocks noChangeArrowheads="1"/>
            </p:cNvSpPr>
            <p:nvPr/>
          </p:nvSpPr>
          <p:spPr bwMode="auto">
            <a:xfrm>
              <a:off x="7124023" y="2036679"/>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2" name="Oval 253"/>
            <p:cNvSpPr>
              <a:spLocks noChangeArrowheads="1"/>
            </p:cNvSpPr>
            <p:nvPr/>
          </p:nvSpPr>
          <p:spPr bwMode="auto">
            <a:xfrm>
              <a:off x="7213991" y="2036679"/>
              <a:ext cx="83425"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3" name="Oval 254"/>
            <p:cNvSpPr>
              <a:spLocks noChangeArrowheads="1"/>
            </p:cNvSpPr>
            <p:nvPr/>
          </p:nvSpPr>
          <p:spPr bwMode="auto">
            <a:xfrm>
              <a:off x="7307231" y="2036679"/>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4" name="Oval 255"/>
            <p:cNvSpPr>
              <a:spLocks noChangeArrowheads="1"/>
            </p:cNvSpPr>
            <p:nvPr/>
          </p:nvSpPr>
          <p:spPr bwMode="auto">
            <a:xfrm>
              <a:off x="7397199" y="2036679"/>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5" name="Oval 256"/>
            <p:cNvSpPr>
              <a:spLocks noChangeArrowheads="1"/>
            </p:cNvSpPr>
            <p:nvPr/>
          </p:nvSpPr>
          <p:spPr bwMode="auto">
            <a:xfrm>
              <a:off x="7487167" y="2036679"/>
              <a:ext cx="81789"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6" name="Oval 257"/>
            <p:cNvSpPr>
              <a:spLocks noChangeArrowheads="1"/>
            </p:cNvSpPr>
            <p:nvPr/>
          </p:nvSpPr>
          <p:spPr bwMode="auto">
            <a:xfrm>
              <a:off x="7578771" y="2036679"/>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7" name="Oval 258"/>
            <p:cNvSpPr>
              <a:spLocks noChangeArrowheads="1"/>
            </p:cNvSpPr>
            <p:nvPr/>
          </p:nvSpPr>
          <p:spPr bwMode="auto">
            <a:xfrm>
              <a:off x="7034055" y="2126647"/>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8" name="Oval 259"/>
            <p:cNvSpPr>
              <a:spLocks noChangeArrowheads="1"/>
            </p:cNvSpPr>
            <p:nvPr/>
          </p:nvSpPr>
          <p:spPr bwMode="auto">
            <a:xfrm>
              <a:off x="7124023" y="2126647"/>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9" name="Oval 260"/>
            <p:cNvSpPr>
              <a:spLocks noChangeArrowheads="1"/>
            </p:cNvSpPr>
            <p:nvPr/>
          </p:nvSpPr>
          <p:spPr bwMode="auto">
            <a:xfrm>
              <a:off x="7213991" y="2126647"/>
              <a:ext cx="83425"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0" name="Oval 261"/>
            <p:cNvSpPr>
              <a:spLocks noChangeArrowheads="1"/>
            </p:cNvSpPr>
            <p:nvPr/>
          </p:nvSpPr>
          <p:spPr bwMode="auto">
            <a:xfrm>
              <a:off x="7307231" y="2126647"/>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1" name="Oval 262"/>
            <p:cNvSpPr>
              <a:spLocks noChangeArrowheads="1"/>
            </p:cNvSpPr>
            <p:nvPr/>
          </p:nvSpPr>
          <p:spPr bwMode="auto">
            <a:xfrm>
              <a:off x="7397199" y="2126647"/>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2" name="Oval 263"/>
            <p:cNvSpPr>
              <a:spLocks noChangeArrowheads="1"/>
            </p:cNvSpPr>
            <p:nvPr/>
          </p:nvSpPr>
          <p:spPr bwMode="auto">
            <a:xfrm>
              <a:off x="7487167" y="2126647"/>
              <a:ext cx="81789"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3" name="Oval 264"/>
            <p:cNvSpPr>
              <a:spLocks noChangeArrowheads="1"/>
            </p:cNvSpPr>
            <p:nvPr/>
          </p:nvSpPr>
          <p:spPr bwMode="auto">
            <a:xfrm>
              <a:off x="7578771" y="2126647"/>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4" name="Oval 265"/>
            <p:cNvSpPr>
              <a:spLocks noChangeArrowheads="1"/>
            </p:cNvSpPr>
            <p:nvPr/>
          </p:nvSpPr>
          <p:spPr bwMode="auto">
            <a:xfrm>
              <a:off x="7034055" y="2218251"/>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5" name="Oval 266"/>
            <p:cNvSpPr>
              <a:spLocks noChangeArrowheads="1"/>
            </p:cNvSpPr>
            <p:nvPr/>
          </p:nvSpPr>
          <p:spPr bwMode="auto">
            <a:xfrm>
              <a:off x="7124023" y="2218251"/>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6" name="Oval 267"/>
            <p:cNvSpPr>
              <a:spLocks noChangeArrowheads="1"/>
            </p:cNvSpPr>
            <p:nvPr/>
          </p:nvSpPr>
          <p:spPr bwMode="auto">
            <a:xfrm>
              <a:off x="7213991" y="2218251"/>
              <a:ext cx="83425"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7" name="Oval 268"/>
            <p:cNvSpPr>
              <a:spLocks noChangeArrowheads="1"/>
            </p:cNvSpPr>
            <p:nvPr/>
          </p:nvSpPr>
          <p:spPr bwMode="auto">
            <a:xfrm>
              <a:off x="7307231" y="2218251"/>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8" name="Oval 269"/>
            <p:cNvSpPr>
              <a:spLocks noChangeArrowheads="1"/>
            </p:cNvSpPr>
            <p:nvPr/>
          </p:nvSpPr>
          <p:spPr bwMode="auto">
            <a:xfrm>
              <a:off x="7397199" y="2218251"/>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9" name="Oval 270"/>
            <p:cNvSpPr>
              <a:spLocks noChangeArrowheads="1"/>
            </p:cNvSpPr>
            <p:nvPr/>
          </p:nvSpPr>
          <p:spPr bwMode="auto">
            <a:xfrm>
              <a:off x="7487167" y="2218251"/>
              <a:ext cx="81789"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0" name="Oval 271"/>
            <p:cNvSpPr>
              <a:spLocks noChangeArrowheads="1"/>
            </p:cNvSpPr>
            <p:nvPr/>
          </p:nvSpPr>
          <p:spPr bwMode="auto">
            <a:xfrm>
              <a:off x="7578771" y="2218251"/>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1" name="Oval 272"/>
            <p:cNvSpPr>
              <a:spLocks noChangeArrowheads="1"/>
            </p:cNvSpPr>
            <p:nvPr/>
          </p:nvSpPr>
          <p:spPr bwMode="auto">
            <a:xfrm>
              <a:off x="7668740" y="1946711"/>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2" name="Oval 273"/>
            <p:cNvSpPr>
              <a:spLocks noChangeArrowheads="1"/>
            </p:cNvSpPr>
            <p:nvPr/>
          </p:nvSpPr>
          <p:spPr bwMode="auto">
            <a:xfrm>
              <a:off x="7668740" y="2218251"/>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3" name="Oval 274"/>
            <p:cNvSpPr>
              <a:spLocks noChangeArrowheads="1"/>
            </p:cNvSpPr>
            <p:nvPr/>
          </p:nvSpPr>
          <p:spPr bwMode="auto">
            <a:xfrm>
              <a:off x="7034055" y="2308220"/>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4" name="Oval 275"/>
            <p:cNvSpPr>
              <a:spLocks noChangeArrowheads="1"/>
            </p:cNvSpPr>
            <p:nvPr/>
          </p:nvSpPr>
          <p:spPr bwMode="auto">
            <a:xfrm>
              <a:off x="7124023" y="2308220"/>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5" name="Oval 276"/>
            <p:cNvSpPr>
              <a:spLocks noChangeArrowheads="1"/>
            </p:cNvSpPr>
            <p:nvPr/>
          </p:nvSpPr>
          <p:spPr bwMode="auto">
            <a:xfrm>
              <a:off x="7213991" y="2308220"/>
              <a:ext cx="83425"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6" name="Oval 277"/>
            <p:cNvSpPr>
              <a:spLocks noChangeArrowheads="1"/>
            </p:cNvSpPr>
            <p:nvPr/>
          </p:nvSpPr>
          <p:spPr bwMode="auto">
            <a:xfrm>
              <a:off x="7307231" y="2308220"/>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7" name="Oval 278"/>
            <p:cNvSpPr>
              <a:spLocks noChangeArrowheads="1"/>
            </p:cNvSpPr>
            <p:nvPr/>
          </p:nvSpPr>
          <p:spPr bwMode="auto">
            <a:xfrm>
              <a:off x="7397199" y="2308220"/>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8" name="Oval 279"/>
            <p:cNvSpPr>
              <a:spLocks noChangeArrowheads="1"/>
            </p:cNvSpPr>
            <p:nvPr/>
          </p:nvSpPr>
          <p:spPr bwMode="auto">
            <a:xfrm>
              <a:off x="7487167" y="2308220"/>
              <a:ext cx="81789"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9" name="Oval 280"/>
            <p:cNvSpPr>
              <a:spLocks noChangeArrowheads="1"/>
            </p:cNvSpPr>
            <p:nvPr/>
          </p:nvSpPr>
          <p:spPr bwMode="auto">
            <a:xfrm>
              <a:off x="7578771" y="2308220"/>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0" name="Oval 281"/>
            <p:cNvSpPr>
              <a:spLocks noChangeArrowheads="1"/>
            </p:cNvSpPr>
            <p:nvPr/>
          </p:nvSpPr>
          <p:spPr bwMode="auto">
            <a:xfrm>
              <a:off x="7668740" y="2308220"/>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1" name="Oval 282"/>
            <p:cNvSpPr>
              <a:spLocks noChangeArrowheads="1"/>
            </p:cNvSpPr>
            <p:nvPr/>
          </p:nvSpPr>
          <p:spPr bwMode="auto">
            <a:xfrm>
              <a:off x="7034055" y="2398188"/>
              <a:ext cx="80154"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2" name="Oval 283"/>
            <p:cNvSpPr>
              <a:spLocks noChangeArrowheads="1"/>
            </p:cNvSpPr>
            <p:nvPr/>
          </p:nvSpPr>
          <p:spPr bwMode="auto">
            <a:xfrm>
              <a:off x="6942451" y="2308220"/>
              <a:ext cx="81789"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3" name="Oval 284"/>
            <p:cNvSpPr>
              <a:spLocks noChangeArrowheads="1"/>
            </p:cNvSpPr>
            <p:nvPr/>
          </p:nvSpPr>
          <p:spPr bwMode="auto">
            <a:xfrm>
              <a:off x="6942451" y="2398188"/>
              <a:ext cx="81789"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4" name="Oval 285"/>
            <p:cNvSpPr>
              <a:spLocks noChangeArrowheads="1"/>
            </p:cNvSpPr>
            <p:nvPr/>
          </p:nvSpPr>
          <p:spPr bwMode="auto">
            <a:xfrm>
              <a:off x="7124023" y="2398188"/>
              <a:ext cx="80154"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5" name="Oval 286"/>
            <p:cNvSpPr>
              <a:spLocks noChangeArrowheads="1"/>
            </p:cNvSpPr>
            <p:nvPr/>
          </p:nvSpPr>
          <p:spPr bwMode="auto">
            <a:xfrm>
              <a:off x="7213991" y="2398188"/>
              <a:ext cx="83425"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6" name="Oval 287"/>
            <p:cNvSpPr>
              <a:spLocks noChangeArrowheads="1"/>
            </p:cNvSpPr>
            <p:nvPr/>
          </p:nvSpPr>
          <p:spPr bwMode="auto">
            <a:xfrm>
              <a:off x="7307231" y="2398188"/>
              <a:ext cx="80154"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7" name="Oval 288"/>
            <p:cNvSpPr>
              <a:spLocks noChangeArrowheads="1"/>
            </p:cNvSpPr>
            <p:nvPr/>
          </p:nvSpPr>
          <p:spPr bwMode="auto">
            <a:xfrm>
              <a:off x="7397199" y="2398188"/>
              <a:ext cx="80154"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8" name="Oval 289"/>
            <p:cNvSpPr>
              <a:spLocks noChangeArrowheads="1"/>
            </p:cNvSpPr>
            <p:nvPr/>
          </p:nvSpPr>
          <p:spPr bwMode="auto">
            <a:xfrm>
              <a:off x="7487167" y="2398188"/>
              <a:ext cx="81789"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9" name="Oval 290"/>
            <p:cNvSpPr>
              <a:spLocks noChangeArrowheads="1"/>
            </p:cNvSpPr>
            <p:nvPr/>
          </p:nvSpPr>
          <p:spPr bwMode="auto">
            <a:xfrm>
              <a:off x="7578771" y="2398188"/>
              <a:ext cx="80154"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0" name="Oval 291"/>
            <p:cNvSpPr>
              <a:spLocks noChangeArrowheads="1"/>
            </p:cNvSpPr>
            <p:nvPr/>
          </p:nvSpPr>
          <p:spPr bwMode="auto">
            <a:xfrm>
              <a:off x="6762514" y="2491428"/>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1" name="Oval 292"/>
            <p:cNvSpPr>
              <a:spLocks noChangeArrowheads="1"/>
            </p:cNvSpPr>
            <p:nvPr/>
          </p:nvSpPr>
          <p:spPr bwMode="auto">
            <a:xfrm>
              <a:off x="7034055" y="2491428"/>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2" name="Oval 293"/>
            <p:cNvSpPr>
              <a:spLocks noChangeArrowheads="1"/>
            </p:cNvSpPr>
            <p:nvPr/>
          </p:nvSpPr>
          <p:spPr bwMode="auto">
            <a:xfrm>
              <a:off x="7124023" y="2491428"/>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3" name="Oval 294"/>
            <p:cNvSpPr>
              <a:spLocks noChangeArrowheads="1"/>
            </p:cNvSpPr>
            <p:nvPr/>
          </p:nvSpPr>
          <p:spPr bwMode="auto">
            <a:xfrm>
              <a:off x="7213991" y="2491428"/>
              <a:ext cx="83425"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4" name="Oval 295"/>
            <p:cNvSpPr>
              <a:spLocks noChangeArrowheads="1"/>
            </p:cNvSpPr>
            <p:nvPr/>
          </p:nvSpPr>
          <p:spPr bwMode="auto">
            <a:xfrm>
              <a:off x="7307231" y="2491428"/>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5" name="Oval 296"/>
            <p:cNvSpPr>
              <a:spLocks noChangeArrowheads="1"/>
            </p:cNvSpPr>
            <p:nvPr/>
          </p:nvSpPr>
          <p:spPr bwMode="auto">
            <a:xfrm>
              <a:off x="7397199" y="2491428"/>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6" name="Oval 297"/>
            <p:cNvSpPr>
              <a:spLocks noChangeArrowheads="1"/>
            </p:cNvSpPr>
            <p:nvPr/>
          </p:nvSpPr>
          <p:spPr bwMode="auto">
            <a:xfrm>
              <a:off x="7487167" y="2491428"/>
              <a:ext cx="81789"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7" name="Oval 298"/>
            <p:cNvSpPr>
              <a:spLocks noChangeArrowheads="1"/>
            </p:cNvSpPr>
            <p:nvPr/>
          </p:nvSpPr>
          <p:spPr bwMode="auto">
            <a:xfrm>
              <a:off x="6852482" y="2581396"/>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8" name="Oval 299"/>
            <p:cNvSpPr>
              <a:spLocks noChangeArrowheads="1"/>
            </p:cNvSpPr>
            <p:nvPr/>
          </p:nvSpPr>
          <p:spPr bwMode="auto">
            <a:xfrm>
              <a:off x="6762514" y="2581396"/>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9" name="Oval 300"/>
            <p:cNvSpPr>
              <a:spLocks noChangeArrowheads="1"/>
            </p:cNvSpPr>
            <p:nvPr/>
          </p:nvSpPr>
          <p:spPr bwMode="auto">
            <a:xfrm>
              <a:off x="7034055" y="2581396"/>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0" name="Oval 301"/>
            <p:cNvSpPr>
              <a:spLocks noChangeArrowheads="1"/>
            </p:cNvSpPr>
            <p:nvPr/>
          </p:nvSpPr>
          <p:spPr bwMode="auto">
            <a:xfrm>
              <a:off x="7124023" y="2581396"/>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1" name="Oval 302"/>
            <p:cNvSpPr>
              <a:spLocks noChangeArrowheads="1"/>
            </p:cNvSpPr>
            <p:nvPr/>
          </p:nvSpPr>
          <p:spPr bwMode="auto">
            <a:xfrm>
              <a:off x="7213991" y="2581396"/>
              <a:ext cx="83425"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2" name="Oval 303"/>
            <p:cNvSpPr>
              <a:spLocks noChangeArrowheads="1"/>
            </p:cNvSpPr>
            <p:nvPr/>
          </p:nvSpPr>
          <p:spPr bwMode="auto">
            <a:xfrm>
              <a:off x="7307231" y="2581396"/>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3" name="Oval 304"/>
            <p:cNvSpPr>
              <a:spLocks noChangeArrowheads="1"/>
            </p:cNvSpPr>
            <p:nvPr/>
          </p:nvSpPr>
          <p:spPr bwMode="auto">
            <a:xfrm>
              <a:off x="7397199" y="2581396"/>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4" name="Oval 305"/>
            <p:cNvSpPr>
              <a:spLocks noChangeArrowheads="1"/>
            </p:cNvSpPr>
            <p:nvPr/>
          </p:nvSpPr>
          <p:spPr bwMode="auto">
            <a:xfrm>
              <a:off x="7487167" y="2581396"/>
              <a:ext cx="81789"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5" name="Oval 306"/>
            <p:cNvSpPr>
              <a:spLocks noChangeArrowheads="1"/>
            </p:cNvSpPr>
            <p:nvPr/>
          </p:nvSpPr>
          <p:spPr bwMode="auto">
            <a:xfrm>
              <a:off x="6852482" y="2671364"/>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6" name="Oval 307"/>
            <p:cNvSpPr>
              <a:spLocks noChangeArrowheads="1"/>
            </p:cNvSpPr>
            <p:nvPr/>
          </p:nvSpPr>
          <p:spPr bwMode="auto">
            <a:xfrm>
              <a:off x="6942451" y="2671364"/>
              <a:ext cx="81789"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7" name="Oval 308"/>
            <p:cNvSpPr>
              <a:spLocks noChangeArrowheads="1"/>
            </p:cNvSpPr>
            <p:nvPr/>
          </p:nvSpPr>
          <p:spPr bwMode="auto">
            <a:xfrm>
              <a:off x="7034055" y="2671364"/>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8" name="Oval 309"/>
            <p:cNvSpPr>
              <a:spLocks noChangeArrowheads="1"/>
            </p:cNvSpPr>
            <p:nvPr/>
          </p:nvSpPr>
          <p:spPr bwMode="auto">
            <a:xfrm>
              <a:off x="7124023" y="2671364"/>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9" name="Oval 310"/>
            <p:cNvSpPr>
              <a:spLocks noChangeArrowheads="1"/>
            </p:cNvSpPr>
            <p:nvPr/>
          </p:nvSpPr>
          <p:spPr bwMode="auto">
            <a:xfrm>
              <a:off x="7213991" y="2671364"/>
              <a:ext cx="83425"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0" name="Oval 311"/>
            <p:cNvSpPr>
              <a:spLocks noChangeArrowheads="1"/>
            </p:cNvSpPr>
            <p:nvPr/>
          </p:nvSpPr>
          <p:spPr bwMode="auto">
            <a:xfrm>
              <a:off x="7307231" y="2671364"/>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1" name="Oval 312"/>
            <p:cNvSpPr>
              <a:spLocks noChangeArrowheads="1"/>
            </p:cNvSpPr>
            <p:nvPr/>
          </p:nvSpPr>
          <p:spPr bwMode="auto">
            <a:xfrm>
              <a:off x="6852482" y="2762968"/>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2" name="Oval 313"/>
            <p:cNvSpPr>
              <a:spLocks noChangeArrowheads="1"/>
            </p:cNvSpPr>
            <p:nvPr/>
          </p:nvSpPr>
          <p:spPr bwMode="auto">
            <a:xfrm>
              <a:off x="6942451" y="2762968"/>
              <a:ext cx="81789"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3" name="Oval 314"/>
            <p:cNvSpPr>
              <a:spLocks noChangeArrowheads="1"/>
            </p:cNvSpPr>
            <p:nvPr/>
          </p:nvSpPr>
          <p:spPr bwMode="auto">
            <a:xfrm>
              <a:off x="7034055" y="2762968"/>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4" name="Oval 315"/>
            <p:cNvSpPr>
              <a:spLocks noChangeArrowheads="1"/>
            </p:cNvSpPr>
            <p:nvPr/>
          </p:nvSpPr>
          <p:spPr bwMode="auto">
            <a:xfrm>
              <a:off x="7124023" y="2762968"/>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5" name="Oval 316"/>
            <p:cNvSpPr>
              <a:spLocks noChangeArrowheads="1"/>
            </p:cNvSpPr>
            <p:nvPr/>
          </p:nvSpPr>
          <p:spPr bwMode="auto">
            <a:xfrm>
              <a:off x="7213991" y="2762968"/>
              <a:ext cx="83425"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6" name="Oval 317"/>
            <p:cNvSpPr>
              <a:spLocks noChangeArrowheads="1"/>
            </p:cNvSpPr>
            <p:nvPr/>
          </p:nvSpPr>
          <p:spPr bwMode="auto">
            <a:xfrm>
              <a:off x="7307231" y="2762968"/>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7" name="Oval 318"/>
            <p:cNvSpPr>
              <a:spLocks noChangeArrowheads="1"/>
            </p:cNvSpPr>
            <p:nvPr/>
          </p:nvSpPr>
          <p:spPr bwMode="auto">
            <a:xfrm>
              <a:off x="6852482" y="2852937"/>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8" name="Oval 319"/>
            <p:cNvSpPr>
              <a:spLocks noChangeArrowheads="1"/>
            </p:cNvSpPr>
            <p:nvPr/>
          </p:nvSpPr>
          <p:spPr bwMode="auto">
            <a:xfrm>
              <a:off x="6942451" y="2852937"/>
              <a:ext cx="81789"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9" name="Oval 320"/>
            <p:cNvSpPr>
              <a:spLocks noChangeArrowheads="1"/>
            </p:cNvSpPr>
            <p:nvPr/>
          </p:nvSpPr>
          <p:spPr bwMode="auto">
            <a:xfrm>
              <a:off x="7034055" y="2852937"/>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0" name="Oval 321"/>
            <p:cNvSpPr>
              <a:spLocks noChangeArrowheads="1"/>
            </p:cNvSpPr>
            <p:nvPr/>
          </p:nvSpPr>
          <p:spPr bwMode="auto">
            <a:xfrm>
              <a:off x="7124023" y="2852937"/>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1" name="Oval 322"/>
            <p:cNvSpPr>
              <a:spLocks noChangeArrowheads="1"/>
            </p:cNvSpPr>
            <p:nvPr/>
          </p:nvSpPr>
          <p:spPr bwMode="auto">
            <a:xfrm>
              <a:off x="7213991" y="2852937"/>
              <a:ext cx="83425"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2" name="Oval 323"/>
            <p:cNvSpPr>
              <a:spLocks noChangeArrowheads="1"/>
            </p:cNvSpPr>
            <p:nvPr/>
          </p:nvSpPr>
          <p:spPr bwMode="auto">
            <a:xfrm>
              <a:off x="7307231" y="2852937"/>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3" name="Oval 324"/>
            <p:cNvSpPr>
              <a:spLocks noChangeArrowheads="1"/>
            </p:cNvSpPr>
            <p:nvPr/>
          </p:nvSpPr>
          <p:spPr bwMode="auto">
            <a:xfrm>
              <a:off x="7397199" y="2852937"/>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4" name="Oval 325"/>
            <p:cNvSpPr>
              <a:spLocks noChangeArrowheads="1"/>
            </p:cNvSpPr>
            <p:nvPr/>
          </p:nvSpPr>
          <p:spPr bwMode="auto">
            <a:xfrm>
              <a:off x="6852482" y="2942905"/>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5" name="Oval 326"/>
            <p:cNvSpPr>
              <a:spLocks noChangeArrowheads="1"/>
            </p:cNvSpPr>
            <p:nvPr/>
          </p:nvSpPr>
          <p:spPr bwMode="auto">
            <a:xfrm>
              <a:off x="6762514" y="2942905"/>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6" name="Oval 327"/>
            <p:cNvSpPr>
              <a:spLocks noChangeArrowheads="1"/>
            </p:cNvSpPr>
            <p:nvPr/>
          </p:nvSpPr>
          <p:spPr bwMode="auto">
            <a:xfrm>
              <a:off x="6942451" y="2942905"/>
              <a:ext cx="81789"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7" name="Oval 328"/>
            <p:cNvSpPr>
              <a:spLocks noChangeArrowheads="1"/>
            </p:cNvSpPr>
            <p:nvPr/>
          </p:nvSpPr>
          <p:spPr bwMode="auto">
            <a:xfrm>
              <a:off x="7034055" y="2942905"/>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8" name="Oval 329"/>
            <p:cNvSpPr>
              <a:spLocks noChangeArrowheads="1"/>
            </p:cNvSpPr>
            <p:nvPr/>
          </p:nvSpPr>
          <p:spPr bwMode="auto">
            <a:xfrm>
              <a:off x="7124023" y="2942905"/>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9" name="Oval 330"/>
            <p:cNvSpPr>
              <a:spLocks noChangeArrowheads="1"/>
            </p:cNvSpPr>
            <p:nvPr/>
          </p:nvSpPr>
          <p:spPr bwMode="auto">
            <a:xfrm>
              <a:off x="7213991" y="2942905"/>
              <a:ext cx="83425"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0" name="Oval 331"/>
            <p:cNvSpPr>
              <a:spLocks noChangeArrowheads="1"/>
            </p:cNvSpPr>
            <p:nvPr/>
          </p:nvSpPr>
          <p:spPr bwMode="auto">
            <a:xfrm>
              <a:off x="6852482" y="3034509"/>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1" name="Oval 332"/>
            <p:cNvSpPr>
              <a:spLocks noChangeArrowheads="1"/>
            </p:cNvSpPr>
            <p:nvPr/>
          </p:nvSpPr>
          <p:spPr bwMode="auto">
            <a:xfrm>
              <a:off x="7124023" y="3034509"/>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2" name="Oval 333"/>
            <p:cNvSpPr>
              <a:spLocks noChangeArrowheads="1"/>
            </p:cNvSpPr>
            <p:nvPr/>
          </p:nvSpPr>
          <p:spPr bwMode="auto">
            <a:xfrm>
              <a:off x="7213991" y="3034509"/>
              <a:ext cx="83425"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3" name="Oval 334"/>
            <p:cNvSpPr>
              <a:spLocks noChangeArrowheads="1"/>
            </p:cNvSpPr>
            <p:nvPr/>
          </p:nvSpPr>
          <p:spPr bwMode="auto">
            <a:xfrm>
              <a:off x="7307231" y="3034509"/>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4" name="Oval 335"/>
            <p:cNvSpPr>
              <a:spLocks noChangeArrowheads="1"/>
            </p:cNvSpPr>
            <p:nvPr/>
          </p:nvSpPr>
          <p:spPr bwMode="auto">
            <a:xfrm>
              <a:off x="7034055" y="3124477"/>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5" name="Oval 336"/>
            <p:cNvSpPr>
              <a:spLocks noChangeArrowheads="1"/>
            </p:cNvSpPr>
            <p:nvPr/>
          </p:nvSpPr>
          <p:spPr bwMode="auto">
            <a:xfrm>
              <a:off x="7124023" y="3124477"/>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6" name="Oval 337"/>
            <p:cNvSpPr>
              <a:spLocks noChangeArrowheads="1"/>
            </p:cNvSpPr>
            <p:nvPr/>
          </p:nvSpPr>
          <p:spPr bwMode="auto">
            <a:xfrm>
              <a:off x="7213991" y="3124477"/>
              <a:ext cx="83425"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7" name="Oval 338"/>
            <p:cNvSpPr>
              <a:spLocks noChangeArrowheads="1"/>
            </p:cNvSpPr>
            <p:nvPr/>
          </p:nvSpPr>
          <p:spPr bwMode="auto">
            <a:xfrm>
              <a:off x="7307231" y="3124477"/>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8" name="Oval 339"/>
            <p:cNvSpPr>
              <a:spLocks noChangeArrowheads="1"/>
            </p:cNvSpPr>
            <p:nvPr/>
          </p:nvSpPr>
          <p:spPr bwMode="auto">
            <a:xfrm>
              <a:off x="7034055" y="3214445"/>
              <a:ext cx="80154"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9" name="Oval 340"/>
            <p:cNvSpPr>
              <a:spLocks noChangeArrowheads="1"/>
            </p:cNvSpPr>
            <p:nvPr/>
          </p:nvSpPr>
          <p:spPr bwMode="auto">
            <a:xfrm>
              <a:off x="7124023" y="3214445"/>
              <a:ext cx="80154"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0" name="Oval 341"/>
            <p:cNvSpPr>
              <a:spLocks noChangeArrowheads="1"/>
            </p:cNvSpPr>
            <p:nvPr/>
          </p:nvSpPr>
          <p:spPr bwMode="auto">
            <a:xfrm>
              <a:off x="7213991" y="3214445"/>
              <a:ext cx="83425"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1" name="Oval 342"/>
            <p:cNvSpPr>
              <a:spLocks noChangeArrowheads="1"/>
            </p:cNvSpPr>
            <p:nvPr/>
          </p:nvSpPr>
          <p:spPr bwMode="auto">
            <a:xfrm>
              <a:off x="7307231" y="3214445"/>
              <a:ext cx="80154"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2" name="Oval 343"/>
            <p:cNvSpPr>
              <a:spLocks noChangeArrowheads="1"/>
            </p:cNvSpPr>
            <p:nvPr/>
          </p:nvSpPr>
          <p:spPr bwMode="auto">
            <a:xfrm>
              <a:off x="7578771" y="3214445"/>
              <a:ext cx="80154"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3" name="Oval 344"/>
            <p:cNvSpPr>
              <a:spLocks noChangeArrowheads="1"/>
            </p:cNvSpPr>
            <p:nvPr/>
          </p:nvSpPr>
          <p:spPr bwMode="auto">
            <a:xfrm>
              <a:off x="7850312" y="3214445"/>
              <a:ext cx="80154"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4" name="Oval 345"/>
            <p:cNvSpPr>
              <a:spLocks noChangeArrowheads="1"/>
            </p:cNvSpPr>
            <p:nvPr/>
          </p:nvSpPr>
          <p:spPr bwMode="auto">
            <a:xfrm>
              <a:off x="7758708" y="3214445"/>
              <a:ext cx="83425"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5" name="Oval 346"/>
            <p:cNvSpPr>
              <a:spLocks noChangeArrowheads="1"/>
            </p:cNvSpPr>
            <p:nvPr/>
          </p:nvSpPr>
          <p:spPr bwMode="auto">
            <a:xfrm>
              <a:off x="7034055" y="3307685"/>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6" name="Oval 347"/>
            <p:cNvSpPr>
              <a:spLocks noChangeArrowheads="1"/>
            </p:cNvSpPr>
            <p:nvPr/>
          </p:nvSpPr>
          <p:spPr bwMode="auto">
            <a:xfrm>
              <a:off x="7307231" y="3307685"/>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7" name="Oval 348"/>
            <p:cNvSpPr>
              <a:spLocks noChangeArrowheads="1"/>
            </p:cNvSpPr>
            <p:nvPr/>
          </p:nvSpPr>
          <p:spPr bwMode="auto">
            <a:xfrm>
              <a:off x="7213991" y="3397653"/>
              <a:ext cx="83425"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8" name="Oval 349"/>
            <p:cNvSpPr>
              <a:spLocks noChangeArrowheads="1"/>
            </p:cNvSpPr>
            <p:nvPr/>
          </p:nvSpPr>
          <p:spPr bwMode="auto">
            <a:xfrm>
              <a:off x="7307231" y="3397653"/>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9" name="Oval 350"/>
            <p:cNvSpPr>
              <a:spLocks noChangeArrowheads="1"/>
            </p:cNvSpPr>
            <p:nvPr/>
          </p:nvSpPr>
          <p:spPr bwMode="auto">
            <a:xfrm>
              <a:off x="7397199" y="3307685"/>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0" name="Oval 351"/>
            <p:cNvSpPr>
              <a:spLocks noChangeArrowheads="1"/>
            </p:cNvSpPr>
            <p:nvPr/>
          </p:nvSpPr>
          <p:spPr bwMode="auto">
            <a:xfrm>
              <a:off x="7487167" y="3307685"/>
              <a:ext cx="81789"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1" name="Oval 352"/>
            <p:cNvSpPr>
              <a:spLocks noChangeArrowheads="1"/>
            </p:cNvSpPr>
            <p:nvPr/>
          </p:nvSpPr>
          <p:spPr bwMode="auto">
            <a:xfrm>
              <a:off x="7578771" y="3307685"/>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2" name="Oval 353"/>
            <p:cNvSpPr>
              <a:spLocks noChangeArrowheads="1"/>
            </p:cNvSpPr>
            <p:nvPr/>
          </p:nvSpPr>
          <p:spPr bwMode="auto">
            <a:xfrm>
              <a:off x="7668740" y="3307685"/>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3" name="Oval 354"/>
            <p:cNvSpPr>
              <a:spLocks noChangeArrowheads="1"/>
            </p:cNvSpPr>
            <p:nvPr/>
          </p:nvSpPr>
          <p:spPr bwMode="auto">
            <a:xfrm>
              <a:off x="7758708" y="3307685"/>
              <a:ext cx="83425"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4" name="Oval 355"/>
            <p:cNvSpPr>
              <a:spLocks noChangeArrowheads="1"/>
            </p:cNvSpPr>
            <p:nvPr/>
          </p:nvSpPr>
          <p:spPr bwMode="auto">
            <a:xfrm>
              <a:off x="7487167" y="3397653"/>
              <a:ext cx="81789"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5" name="Oval 356"/>
            <p:cNvSpPr>
              <a:spLocks noChangeArrowheads="1"/>
            </p:cNvSpPr>
            <p:nvPr/>
          </p:nvSpPr>
          <p:spPr bwMode="auto">
            <a:xfrm>
              <a:off x="7487167" y="3760798"/>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6" name="Oval 357"/>
            <p:cNvSpPr>
              <a:spLocks noChangeArrowheads="1"/>
            </p:cNvSpPr>
            <p:nvPr/>
          </p:nvSpPr>
          <p:spPr bwMode="auto">
            <a:xfrm>
              <a:off x="7578771" y="3397653"/>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7" name="Oval 358"/>
            <p:cNvSpPr>
              <a:spLocks noChangeArrowheads="1"/>
            </p:cNvSpPr>
            <p:nvPr/>
          </p:nvSpPr>
          <p:spPr bwMode="auto">
            <a:xfrm>
              <a:off x="7758708" y="3397653"/>
              <a:ext cx="83425"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8" name="Oval 359"/>
            <p:cNvSpPr>
              <a:spLocks noChangeArrowheads="1"/>
            </p:cNvSpPr>
            <p:nvPr/>
          </p:nvSpPr>
          <p:spPr bwMode="auto">
            <a:xfrm>
              <a:off x="7850312" y="3397653"/>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9" name="Oval 360"/>
            <p:cNvSpPr>
              <a:spLocks noChangeArrowheads="1"/>
            </p:cNvSpPr>
            <p:nvPr/>
          </p:nvSpPr>
          <p:spPr bwMode="auto">
            <a:xfrm>
              <a:off x="7940280" y="3397653"/>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0" name="Oval 361"/>
            <p:cNvSpPr>
              <a:spLocks noChangeArrowheads="1"/>
            </p:cNvSpPr>
            <p:nvPr/>
          </p:nvSpPr>
          <p:spPr bwMode="auto">
            <a:xfrm>
              <a:off x="8123488" y="3260247"/>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1" name="Oval 362"/>
            <p:cNvSpPr>
              <a:spLocks noChangeArrowheads="1"/>
            </p:cNvSpPr>
            <p:nvPr/>
          </p:nvSpPr>
          <p:spPr bwMode="auto">
            <a:xfrm>
              <a:off x="6942451" y="3489257"/>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2" name="Oval 363"/>
            <p:cNvSpPr>
              <a:spLocks noChangeArrowheads="1"/>
            </p:cNvSpPr>
            <p:nvPr/>
          </p:nvSpPr>
          <p:spPr bwMode="auto">
            <a:xfrm>
              <a:off x="7578771" y="3489257"/>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3" name="Oval 364"/>
            <p:cNvSpPr>
              <a:spLocks noChangeArrowheads="1"/>
            </p:cNvSpPr>
            <p:nvPr/>
          </p:nvSpPr>
          <p:spPr bwMode="auto">
            <a:xfrm>
              <a:off x="7668740" y="357922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4" name="Oval 365"/>
            <p:cNvSpPr>
              <a:spLocks noChangeArrowheads="1"/>
            </p:cNvSpPr>
            <p:nvPr/>
          </p:nvSpPr>
          <p:spPr bwMode="auto">
            <a:xfrm>
              <a:off x="7940280" y="3489257"/>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5" name="Oval 366"/>
            <p:cNvSpPr>
              <a:spLocks noChangeArrowheads="1"/>
            </p:cNvSpPr>
            <p:nvPr/>
          </p:nvSpPr>
          <p:spPr bwMode="auto">
            <a:xfrm>
              <a:off x="8030248" y="3489257"/>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6" name="Oval 367"/>
            <p:cNvSpPr>
              <a:spLocks noChangeArrowheads="1"/>
            </p:cNvSpPr>
            <p:nvPr/>
          </p:nvSpPr>
          <p:spPr bwMode="auto">
            <a:xfrm>
              <a:off x="8030248" y="3579226"/>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7" name="Oval 368"/>
            <p:cNvSpPr>
              <a:spLocks noChangeArrowheads="1"/>
            </p:cNvSpPr>
            <p:nvPr/>
          </p:nvSpPr>
          <p:spPr bwMode="auto">
            <a:xfrm>
              <a:off x="7034055" y="357922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8" name="Oval 369"/>
            <p:cNvSpPr>
              <a:spLocks noChangeArrowheads="1"/>
            </p:cNvSpPr>
            <p:nvPr/>
          </p:nvSpPr>
          <p:spPr bwMode="auto">
            <a:xfrm>
              <a:off x="7124023" y="357922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9" name="Oval 370"/>
            <p:cNvSpPr>
              <a:spLocks noChangeArrowheads="1"/>
            </p:cNvSpPr>
            <p:nvPr/>
          </p:nvSpPr>
          <p:spPr bwMode="auto">
            <a:xfrm>
              <a:off x="7213991" y="3579226"/>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0" name="Oval 371"/>
            <p:cNvSpPr>
              <a:spLocks noChangeArrowheads="1"/>
            </p:cNvSpPr>
            <p:nvPr/>
          </p:nvSpPr>
          <p:spPr bwMode="auto">
            <a:xfrm>
              <a:off x="7307231" y="357922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1" name="Oval 372"/>
            <p:cNvSpPr>
              <a:spLocks noChangeArrowheads="1"/>
            </p:cNvSpPr>
            <p:nvPr/>
          </p:nvSpPr>
          <p:spPr bwMode="auto">
            <a:xfrm>
              <a:off x="7850312" y="3489257"/>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2" name="Oval 373"/>
            <p:cNvSpPr>
              <a:spLocks noChangeArrowheads="1"/>
            </p:cNvSpPr>
            <p:nvPr/>
          </p:nvSpPr>
          <p:spPr bwMode="auto">
            <a:xfrm>
              <a:off x="7940280" y="357922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3" name="Oval 374"/>
            <p:cNvSpPr>
              <a:spLocks noChangeArrowheads="1"/>
            </p:cNvSpPr>
            <p:nvPr/>
          </p:nvSpPr>
          <p:spPr bwMode="auto">
            <a:xfrm>
              <a:off x="8123488" y="357922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4" name="Oval 375"/>
            <p:cNvSpPr>
              <a:spLocks noChangeArrowheads="1"/>
            </p:cNvSpPr>
            <p:nvPr/>
          </p:nvSpPr>
          <p:spPr bwMode="auto">
            <a:xfrm>
              <a:off x="7124023" y="3669194"/>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5" name="Oval 376"/>
            <p:cNvSpPr>
              <a:spLocks noChangeArrowheads="1"/>
            </p:cNvSpPr>
            <p:nvPr/>
          </p:nvSpPr>
          <p:spPr bwMode="auto">
            <a:xfrm>
              <a:off x="7213991" y="3669194"/>
              <a:ext cx="83425"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6" name="Oval 377"/>
            <p:cNvSpPr>
              <a:spLocks noChangeArrowheads="1"/>
            </p:cNvSpPr>
            <p:nvPr/>
          </p:nvSpPr>
          <p:spPr bwMode="auto">
            <a:xfrm>
              <a:off x="8123488" y="3669194"/>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7" name="Oval 378"/>
            <p:cNvSpPr>
              <a:spLocks noChangeArrowheads="1"/>
            </p:cNvSpPr>
            <p:nvPr/>
          </p:nvSpPr>
          <p:spPr bwMode="auto">
            <a:xfrm>
              <a:off x="7213991" y="3760798"/>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8" name="Oval 379"/>
            <p:cNvSpPr>
              <a:spLocks noChangeArrowheads="1"/>
            </p:cNvSpPr>
            <p:nvPr/>
          </p:nvSpPr>
          <p:spPr bwMode="auto">
            <a:xfrm>
              <a:off x="7213991" y="3850766"/>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9" name="Oval 380"/>
            <p:cNvSpPr>
              <a:spLocks noChangeArrowheads="1"/>
            </p:cNvSpPr>
            <p:nvPr/>
          </p:nvSpPr>
          <p:spPr bwMode="auto">
            <a:xfrm>
              <a:off x="7307231" y="3760798"/>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0" name="Oval 381"/>
            <p:cNvSpPr>
              <a:spLocks noChangeArrowheads="1"/>
            </p:cNvSpPr>
            <p:nvPr/>
          </p:nvSpPr>
          <p:spPr bwMode="auto">
            <a:xfrm>
              <a:off x="7940280" y="3760798"/>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1" name="Oval 382"/>
            <p:cNvSpPr>
              <a:spLocks noChangeArrowheads="1"/>
            </p:cNvSpPr>
            <p:nvPr/>
          </p:nvSpPr>
          <p:spPr bwMode="auto">
            <a:xfrm>
              <a:off x="8303425" y="3760798"/>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2" name="Oval 383"/>
            <p:cNvSpPr>
              <a:spLocks noChangeArrowheads="1"/>
            </p:cNvSpPr>
            <p:nvPr/>
          </p:nvSpPr>
          <p:spPr bwMode="auto">
            <a:xfrm>
              <a:off x="8303425" y="3669194"/>
              <a:ext cx="81789"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3" name="Oval 384"/>
            <p:cNvSpPr>
              <a:spLocks noChangeArrowheads="1"/>
            </p:cNvSpPr>
            <p:nvPr/>
          </p:nvSpPr>
          <p:spPr bwMode="auto">
            <a:xfrm>
              <a:off x="8484997" y="3760798"/>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4" name="Oval 385"/>
            <p:cNvSpPr>
              <a:spLocks noChangeArrowheads="1"/>
            </p:cNvSpPr>
            <p:nvPr/>
          </p:nvSpPr>
          <p:spPr bwMode="auto">
            <a:xfrm>
              <a:off x="8395029" y="3760798"/>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5" name="Oval 386"/>
            <p:cNvSpPr>
              <a:spLocks noChangeArrowheads="1"/>
            </p:cNvSpPr>
            <p:nvPr/>
          </p:nvSpPr>
          <p:spPr bwMode="auto">
            <a:xfrm>
              <a:off x="8574965" y="3760798"/>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6" name="Oval 387"/>
            <p:cNvSpPr>
              <a:spLocks noChangeArrowheads="1"/>
            </p:cNvSpPr>
            <p:nvPr/>
          </p:nvSpPr>
          <p:spPr bwMode="auto">
            <a:xfrm>
              <a:off x="6852482" y="385076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7" name="Oval 388"/>
            <p:cNvSpPr>
              <a:spLocks noChangeArrowheads="1"/>
            </p:cNvSpPr>
            <p:nvPr/>
          </p:nvSpPr>
          <p:spPr bwMode="auto">
            <a:xfrm>
              <a:off x="6942451" y="3850766"/>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8" name="Oval 389"/>
            <p:cNvSpPr>
              <a:spLocks noChangeArrowheads="1"/>
            </p:cNvSpPr>
            <p:nvPr/>
          </p:nvSpPr>
          <p:spPr bwMode="auto">
            <a:xfrm>
              <a:off x="7940280" y="385076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9" name="Oval 390"/>
            <p:cNvSpPr>
              <a:spLocks noChangeArrowheads="1"/>
            </p:cNvSpPr>
            <p:nvPr/>
          </p:nvSpPr>
          <p:spPr bwMode="auto">
            <a:xfrm>
              <a:off x="8030248" y="3850766"/>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0" name="Oval 391"/>
            <p:cNvSpPr>
              <a:spLocks noChangeArrowheads="1"/>
            </p:cNvSpPr>
            <p:nvPr/>
          </p:nvSpPr>
          <p:spPr bwMode="auto">
            <a:xfrm>
              <a:off x="8123488" y="385076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1" name="Oval 392"/>
            <p:cNvSpPr>
              <a:spLocks noChangeArrowheads="1"/>
            </p:cNvSpPr>
            <p:nvPr/>
          </p:nvSpPr>
          <p:spPr bwMode="auto">
            <a:xfrm>
              <a:off x="8303425" y="3850766"/>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2" name="Oval 393"/>
            <p:cNvSpPr>
              <a:spLocks noChangeArrowheads="1"/>
            </p:cNvSpPr>
            <p:nvPr/>
          </p:nvSpPr>
          <p:spPr bwMode="auto">
            <a:xfrm>
              <a:off x="8395029" y="385076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3" name="Oval 394"/>
            <p:cNvSpPr>
              <a:spLocks noChangeArrowheads="1"/>
            </p:cNvSpPr>
            <p:nvPr/>
          </p:nvSpPr>
          <p:spPr bwMode="auto">
            <a:xfrm>
              <a:off x="8484997" y="385076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4" name="Oval 395"/>
            <p:cNvSpPr>
              <a:spLocks noChangeArrowheads="1"/>
            </p:cNvSpPr>
            <p:nvPr/>
          </p:nvSpPr>
          <p:spPr bwMode="auto">
            <a:xfrm>
              <a:off x="8574965" y="3850766"/>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5" name="Oval 396"/>
            <p:cNvSpPr>
              <a:spLocks noChangeArrowheads="1"/>
            </p:cNvSpPr>
            <p:nvPr/>
          </p:nvSpPr>
          <p:spPr bwMode="auto">
            <a:xfrm>
              <a:off x="8668205" y="385076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6" name="Oval 397"/>
            <p:cNvSpPr>
              <a:spLocks noChangeArrowheads="1"/>
            </p:cNvSpPr>
            <p:nvPr/>
          </p:nvSpPr>
          <p:spPr bwMode="auto">
            <a:xfrm>
              <a:off x="8758173" y="385076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7" name="Oval 398"/>
            <p:cNvSpPr>
              <a:spLocks noChangeArrowheads="1"/>
            </p:cNvSpPr>
            <p:nvPr/>
          </p:nvSpPr>
          <p:spPr bwMode="auto">
            <a:xfrm>
              <a:off x="6852482" y="3940735"/>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8" name="Oval 399"/>
            <p:cNvSpPr>
              <a:spLocks noChangeArrowheads="1"/>
            </p:cNvSpPr>
            <p:nvPr/>
          </p:nvSpPr>
          <p:spPr bwMode="auto">
            <a:xfrm>
              <a:off x="7487167" y="3940735"/>
              <a:ext cx="81789"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9" name="Oval 400"/>
            <p:cNvSpPr>
              <a:spLocks noChangeArrowheads="1"/>
            </p:cNvSpPr>
            <p:nvPr/>
          </p:nvSpPr>
          <p:spPr bwMode="auto">
            <a:xfrm>
              <a:off x="8123488" y="3940735"/>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0" name="Oval 401"/>
            <p:cNvSpPr>
              <a:spLocks noChangeArrowheads="1"/>
            </p:cNvSpPr>
            <p:nvPr/>
          </p:nvSpPr>
          <p:spPr bwMode="auto">
            <a:xfrm>
              <a:off x="7850312" y="3940735"/>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1" name="Oval 402"/>
            <p:cNvSpPr>
              <a:spLocks noChangeArrowheads="1"/>
            </p:cNvSpPr>
            <p:nvPr/>
          </p:nvSpPr>
          <p:spPr bwMode="auto">
            <a:xfrm>
              <a:off x="8484997" y="3940735"/>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2" name="Oval 403"/>
            <p:cNvSpPr>
              <a:spLocks noChangeArrowheads="1"/>
            </p:cNvSpPr>
            <p:nvPr/>
          </p:nvSpPr>
          <p:spPr bwMode="auto">
            <a:xfrm>
              <a:off x="8574965" y="3940735"/>
              <a:ext cx="83425"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3" name="Oval 404"/>
            <p:cNvSpPr>
              <a:spLocks noChangeArrowheads="1"/>
            </p:cNvSpPr>
            <p:nvPr/>
          </p:nvSpPr>
          <p:spPr bwMode="auto">
            <a:xfrm>
              <a:off x="8668205" y="3940735"/>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4" name="Oval 405"/>
            <p:cNvSpPr>
              <a:spLocks noChangeArrowheads="1"/>
            </p:cNvSpPr>
            <p:nvPr/>
          </p:nvSpPr>
          <p:spPr bwMode="auto">
            <a:xfrm>
              <a:off x="7578771" y="4033974"/>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5" name="Oval 406"/>
            <p:cNvSpPr>
              <a:spLocks noChangeArrowheads="1"/>
            </p:cNvSpPr>
            <p:nvPr/>
          </p:nvSpPr>
          <p:spPr bwMode="auto">
            <a:xfrm>
              <a:off x="7668740" y="4033974"/>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4" name="Oval 408"/>
            <p:cNvSpPr>
              <a:spLocks noChangeArrowheads="1"/>
            </p:cNvSpPr>
            <p:nvPr/>
          </p:nvSpPr>
          <p:spPr bwMode="auto">
            <a:xfrm>
              <a:off x="8303425" y="4033974"/>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5" name="Oval 409"/>
            <p:cNvSpPr>
              <a:spLocks noChangeArrowheads="1"/>
            </p:cNvSpPr>
            <p:nvPr/>
          </p:nvSpPr>
          <p:spPr bwMode="auto">
            <a:xfrm>
              <a:off x="8668206" y="4033974"/>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26" name="正方形/長方形 25"/>
          <p:cNvSpPr/>
          <p:nvPr userDrawn="1"/>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1152758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174121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9023330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3634969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sp>
        <p:nvSpPr>
          <p:cNvPr id="1173" name="正方形/長方形 1172"/>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grpSp>
        <p:nvGrpSpPr>
          <p:cNvPr id="2" name="グループ化 1"/>
          <p:cNvGrpSpPr/>
          <p:nvPr userDrawn="1"/>
        </p:nvGrpSpPr>
        <p:grpSpPr>
          <a:xfrm>
            <a:off x="5863483" y="2119302"/>
            <a:ext cx="3678165" cy="3935549"/>
            <a:chOff x="5863483" y="2119302"/>
            <a:chExt cx="3678165" cy="3935549"/>
          </a:xfrm>
        </p:grpSpPr>
        <p:sp>
          <p:nvSpPr>
            <p:cNvPr id="1174" name="Oval 58"/>
            <p:cNvSpPr>
              <a:spLocks noChangeArrowheads="1"/>
            </p:cNvSpPr>
            <p:nvPr userDrawn="1"/>
          </p:nvSpPr>
          <p:spPr bwMode="auto">
            <a:xfrm>
              <a:off x="6719891" y="271372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5" name="Oval 60"/>
            <p:cNvSpPr>
              <a:spLocks noChangeArrowheads="1"/>
            </p:cNvSpPr>
            <p:nvPr userDrawn="1"/>
          </p:nvSpPr>
          <p:spPr bwMode="auto">
            <a:xfrm>
              <a:off x="6807453" y="271372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6" name="Oval 61"/>
            <p:cNvSpPr>
              <a:spLocks noChangeArrowheads="1"/>
            </p:cNvSpPr>
            <p:nvPr userDrawn="1"/>
          </p:nvSpPr>
          <p:spPr bwMode="auto">
            <a:xfrm>
              <a:off x="6892478" y="271372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7" name="Oval 62"/>
            <p:cNvSpPr>
              <a:spLocks noChangeArrowheads="1"/>
            </p:cNvSpPr>
            <p:nvPr userDrawn="1"/>
          </p:nvSpPr>
          <p:spPr bwMode="auto">
            <a:xfrm>
              <a:off x="6977502" y="271372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8" name="Oval 63"/>
            <p:cNvSpPr>
              <a:spLocks noChangeArrowheads="1"/>
            </p:cNvSpPr>
            <p:nvPr userDrawn="1"/>
          </p:nvSpPr>
          <p:spPr bwMode="auto">
            <a:xfrm>
              <a:off x="7063796" y="271372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179" name="Oval 64"/>
            <p:cNvSpPr>
              <a:spLocks noChangeArrowheads="1"/>
            </p:cNvSpPr>
            <p:nvPr userDrawn="1"/>
          </p:nvSpPr>
          <p:spPr bwMode="auto">
            <a:xfrm>
              <a:off x="7148820" y="271372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0" name="Oval 65"/>
            <p:cNvSpPr>
              <a:spLocks noChangeArrowheads="1"/>
            </p:cNvSpPr>
            <p:nvPr userDrawn="1"/>
          </p:nvSpPr>
          <p:spPr bwMode="auto">
            <a:xfrm>
              <a:off x="7233844" y="2713727"/>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1" name="Oval 82"/>
            <p:cNvSpPr>
              <a:spLocks noChangeArrowheads="1"/>
            </p:cNvSpPr>
            <p:nvPr userDrawn="1"/>
          </p:nvSpPr>
          <p:spPr bwMode="auto">
            <a:xfrm>
              <a:off x="6634866" y="27987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2" name="Oval 83"/>
            <p:cNvSpPr>
              <a:spLocks noChangeArrowheads="1"/>
            </p:cNvSpPr>
            <p:nvPr userDrawn="1"/>
          </p:nvSpPr>
          <p:spPr bwMode="auto">
            <a:xfrm>
              <a:off x="6719891" y="279875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3" name="Oval 84"/>
            <p:cNvSpPr>
              <a:spLocks noChangeArrowheads="1"/>
            </p:cNvSpPr>
            <p:nvPr userDrawn="1"/>
          </p:nvSpPr>
          <p:spPr bwMode="auto">
            <a:xfrm>
              <a:off x="6807453" y="27987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4" name="Oval 85"/>
            <p:cNvSpPr>
              <a:spLocks noChangeArrowheads="1"/>
            </p:cNvSpPr>
            <p:nvPr userDrawn="1"/>
          </p:nvSpPr>
          <p:spPr bwMode="auto">
            <a:xfrm>
              <a:off x="6892478" y="27987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5" name="Oval 86"/>
            <p:cNvSpPr>
              <a:spLocks noChangeArrowheads="1"/>
            </p:cNvSpPr>
            <p:nvPr userDrawn="1"/>
          </p:nvSpPr>
          <p:spPr bwMode="auto">
            <a:xfrm>
              <a:off x="6977502" y="279875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186" name="Oval 87"/>
            <p:cNvSpPr>
              <a:spLocks noChangeArrowheads="1"/>
            </p:cNvSpPr>
            <p:nvPr userDrawn="1"/>
          </p:nvSpPr>
          <p:spPr bwMode="auto">
            <a:xfrm>
              <a:off x="7063796" y="279875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7" name="Oval 88"/>
            <p:cNvSpPr>
              <a:spLocks noChangeArrowheads="1"/>
            </p:cNvSpPr>
            <p:nvPr userDrawn="1"/>
          </p:nvSpPr>
          <p:spPr bwMode="auto">
            <a:xfrm>
              <a:off x="7148820" y="279875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8" name="Oval 89"/>
            <p:cNvSpPr>
              <a:spLocks noChangeArrowheads="1"/>
            </p:cNvSpPr>
            <p:nvPr userDrawn="1"/>
          </p:nvSpPr>
          <p:spPr bwMode="auto">
            <a:xfrm>
              <a:off x="7233844" y="279875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9" name="Oval 90"/>
            <p:cNvSpPr>
              <a:spLocks noChangeArrowheads="1"/>
            </p:cNvSpPr>
            <p:nvPr userDrawn="1"/>
          </p:nvSpPr>
          <p:spPr bwMode="auto">
            <a:xfrm>
              <a:off x="7321407" y="279875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0" name="Oval 91"/>
            <p:cNvSpPr>
              <a:spLocks noChangeArrowheads="1"/>
            </p:cNvSpPr>
            <p:nvPr userDrawn="1"/>
          </p:nvSpPr>
          <p:spPr bwMode="auto">
            <a:xfrm>
              <a:off x="7406431" y="279875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1" name="Oval 101"/>
            <p:cNvSpPr>
              <a:spLocks noChangeArrowheads="1"/>
            </p:cNvSpPr>
            <p:nvPr userDrawn="1"/>
          </p:nvSpPr>
          <p:spPr bwMode="auto">
            <a:xfrm>
              <a:off x="6634866" y="288377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2" name="Oval 102"/>
            <p:cNvSpPr>
              <a:spLocks noChangeArrowheads="1"/>
            </p:cNvSpPr>
            <p:nvPr userDrawn="1"/>
          </p:nvSpPr>
          <p:spPr bwMode="auto">
            <a:xfrm>
              <a:off x="6719891" y="288377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193" name="Oval 103"/>
            <p:cNvSpPr>
              <a:spLocks noChangeArrowheads="1"/>
            </p:cNvSpPr>
            <p:nvPr userDrawn="1"/>
          </p:nvSpPr>
          <p:spPr bwMode="auto">
            <a:xfrm>
              <a:off x="6807453" y="288377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4" name="Oval 104"/>
            <p:cNvSpPr>
              <a:spLocks noChangeArrowheads="1"/>
            </p:cNvSpPr>
            <p:nvPr userDrawn="1"/>
          </p:nvSpPr>
          <p:spPr bwMode="auto">
            <a:xfrm>
              <a:off x="6892478" y="288377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5" name="Oval 105"/>
            <p:cNvSpPr>
              <a:spLocks noChangeArrowheads="1"/>
            </p:cNvSpPr>
            <p:nvPr userDrawn="1"/>
          </p:nvSpPr>
          <p:spPr bwMode="auto">
            <a:xfrm>
              <a:off x="6977502" y="288377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6" name="Oval 106"/>
            <p:cNvSpPr>
              <a:spLocks noChangeArrowheads="1"/>
            </p:cNvSpPr>
            <p:nvPr userDrawn="1"/>
          </p:nvSpPr>
          <p:spPr bwMode="auto">
            <a:xfrm>
              <a:off x="7063796" y="288377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7" name="Oval 107"/>
            <p:cNvSpPr>
              <a:spLocks noChangeArrowheads="1"/>
            </p:cNvSpPr>
            <p:nvPr userDrawn="1"/>
          </p:nvSpPr>
          <p:spPr bwMode="auto">
            <a:xfrm>
              <a:off x="7148820" y="288377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8" name="Oval 108"/>
            <p:cNvSpPr>
              <a:spLocks noChangeArrowheads="1"/>
            </p:cNvSpPr>
            <p:nvPr userDrawn="1"/>
          </p:nvSpPr>
          <p:spPr bwMode="auto">
            <a:xfrm>
              <a:off x="7233844" y="2883776"/>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9" name="Oval 109"/>
            <p:cNvSpPr>
              <a:spLocks noChangeArrowheads="1"/>
            </p:cNvSpPr>
            <p:nvPr userDrawn="1"/>
          </p:nvSpPr>
          <p:spPr bwMode="auto">
            <a:xfrm>
              <a:off x="7321407" y="288377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0" name="Oval 110"/>
            <p:cNvSpPr>
              <a:spLocks noChangeArrowheads="1"/>
            </p:cNvSpPr>
            <p:nvPr userDrawn="1"/>
          </p:nvSpPr>
          <p:spPr bwMode="auto">
            <a:xfrm>
              <a:off x="7406431" y="288377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1" name="Oval 120"/>
            <p:cNvSpPr>
              <a:spLocks noChangeArrowheads="1"/>
            </p:cNvSpPr>
            <p:nvPr userDrawn="1"/>
          </p:nvSpPr>
          <p:spPr bwMode="auto">
            <a:xfrm>
              <a:off x="6549842" y="297133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2" name="Oval 121"/>
            <p:cNvSpPr>
              <a:spLocks noChangeArrowheads="1"/>
            </p:cNvSpPr>
            <p:nvPr userDrawn="1"/>
          </p:nvSpPr>
          <p:spPr bwMode="auto">
            <a:xfrm>
              <a:off x="6634866" y="297133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203" name="Oval 122"/>
            <p:cNvSpPr>
              <a:spLocks noChangeArrowheads="1"/>
            </p:cNvSpPr>
            <p:nvPr userDrawn="1"/>
          </p:nvSpPr>
          <p:spPr bwMode="auto">
            <a:xfrm>
              <a:off x="6719891" y="297133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4" name="Oval 123"/>
            <p:cNvSpPr>
              <a:spLocks noChangeArrowheads="1"/>
            </p:cNvSpPr>
            <p:nvPr userDrawn="1"/>
          </p:nvSpPr>
          <p:spPr bwMode="auto">
            <a:xfrm>
              <a:off x="6807453" y="297133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5" name="Oval 124"/>
            <p:cNvSpPr>
              <a:spLocks noChangeArrowheads="1"/>
            </p:cNvSpPr>
            <p:nvPr userDrawn="1"/>
          </p:nvSpPr>
          <p:spPr bwMode="auto">
            <a:xfrm>
              <a:off x="6892478" y="297133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206" name="Oval 125"/>
            <p:cNvSpPr>
              <a:spLocks noChangeArrowheads="1"/>
            </p:cNvSpPr>
            <p:nvPr userDrawn="1"/>
          </p:nvSpPr>
          <p:spPr bwMode="auto">
            <a:xfrm>
              <a:off x="6977502" y="297133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7" name="Oval 126"/>
            <p:cNvSpPr>
              <a:spLocks noChangeArrowheads="1"/>
            </p:cNvSpPr>
            <p:nvPr userDrawn="1"/>
          </p:nvSpPr>
          <p:spPr bwMode="auto">
            <a:xfrm>
              <a:off x="7063796" y="29713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8" name="Oval 127"/>
            <p:cNvSpPr>
              <a:spLocks noChangeArrowheads="1"/>
            </p:cNvSpPr>
            <p:nvPr userDrawn="1"/>
          </p:nvSpPr>
          <p:spPr bwMode="auto">
            <a:xfrm>
              <a:off x="7148820" y="29713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9" name="Oval 128"/>
            <p:cNvSpPr>
              <a:spLocks noChangeArrowheads="1"/>
            </p:cNvSpPr>
            <p:nvPr userDrawn="1"/>
          </p:nvSpPr>
          <p:spPr bwMode="auto">
            <a:xfrm>
              <a:off x="7233844" y="297133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0" name="Oval 129"/>
            <p:cNvSpPr>
              <a:spLocks noChangeArrowheads="1"/>
            </p:cNvSpPr>
            <p:nvPr userDrawn="1"/>
          </p:nvSpPr>
          <p:spPr bwMode="auto">
            <a:xfrm>
              <a:off x="7321407" y="29713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1" name="Oval 130"/>
            <p:cNvSpPr>
              <a:spLocks noChangeArrowheads="1"/>
            </p:cNvSpPr>
            <p:nvPr userDrawn="1"/>
          </p:nvSpPr>
          <p:spPr bwMode="auto">
            <a:xfrm>
              <a:off x="7406431" y="29713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2" name="Oval 127"/>
            <p:cNvSpPr>
              <a:spLocks noChangeArrowheads="1"/>
            </p:cNvSpPr>
            <p:nvPr userDrawn="1"/>
          </p:nvSpPr>
          <p:spPr bwMode="auto">
            <a:xfrm>
              <a:off x="9036760" y="296224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3" name="Oval 128"/>
            <p:cNvSpPr>
              <a:spLocks noChangeArrowheads="1"/>
            </p:cNvSpPr>
            <p:nvPr userDrawn="1"/>
          </p:nvSpPr>
          <p:spPr bwMode="auto">
            <a:xfrm>
              <a:off x="9121784" y="296224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4" name="Oval 129"/>
            <p:cNvSpPr>
              <a:spLocks noChangeArrowheads="1"/>
            </p:cNvSpPr>
            <p:nvPr userDrawn="1"/>
          </p:nvSpPr>
          <p:spPr bwMode="auto">
            <a:xfrm>
              <a:off x="9209347" y="296224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5" name="Oval 130"/>
            <p:cNvSpPr>
              <a:spLocks noChangeArrowheads="1"/>
            </p:cNvSpPr>
            <p:nvPr userDrawn="1"/>
          </p:nvSpPr>
          <p:spPr bwMode="auto">
            <a:xfrm>
              <a:off x="9294371" y="296224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6" name="Oval 120"/>
            <p:cNvSpPr>
              <a:spLocks noChangeArrowheads="1"/>
            </p:cNvSpPr>
            <p:nvPr userDrawn="1"/>
          </p:nvSpPr>
          <p:spPr bwMode="auto">
            <a:xfrm>
              <a:off x="9381752" y="295769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7" name="Oval 67"/>
            <p:cNvSpPr>
              <a:spLocks noChangeArrowheads="1"/>
            </p:cNvSpPr>
            <p:nvPr userDrawn="1"/>
          </p:nvSpPr>
          <p:spPr bwMode="auto">
            <a:xfrm>
              <a:off x="6462461" y="305947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8" name="Oval 90"/>
            <p:cNvSpPr>
              <a:spLocks noChangeArrowheads="1"/>
            </p:cNvSpPr>
            <p:nvPr userDrawn="1"/>
          </p:nvSpPr>
          <p:spPr bwMode="auto">
            <a:xfrm>
              <a:off x="6377437" y="31444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9" name="Oval 91"/>
            <p:cNvSpPr>
              <a:spLocks noChangeArrowheads="1"/>
            </p:cNvSpPr>
            <p:nvPr userDrawn="1"/>
          </p:nvSpPr>
          <p:spPr bwMode="auto">
            <a:xfrm>
              <a:off x="6462461" y="31444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0" name="Oval 106"/>
            <p:cNvSpPr>
              <a:spLocks noChangeArrowheads="1"/>
            </p:cNvSpPr>
            <p:nvPr userDrawn="1"/>
          </p:nvSpPr>
          <p:spPr bwMode="auto">
            <a:xfrm>
              <a:off x="6119826" y="32295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1" name="Oval 107"/>
            <p:cNvSpPr>
              <a:spLocks noChangeArrowheads="1"/>
            </p:cNvSpPr>
            <p:nvPr userDrawn="1"/>
          </p:nvSpPr>
          <p:spPr bwMode="auto">
            <a:xfrm>
              <a:off x="6204850" y="32295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2" name="Oval 108"/>
            <p:cNvSpPr>
              <a:spLocks noChangeArrowheads="1"/>
            </p:cNvSpPr>
            <p:nvPr userDrawn="1"/>
          </p:nvSpPr>
          <p:spPr bwMode="auto">
            <a:xfrm>
              <a:off x="6289874" y="3229519"/>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3" name="Oval 109"/>
            <p:cNvSpPr>
              <a:spLocks noChangeArrowheads="1"/>
            </p:cNvSpPr>
            <p:nvPr userDrawn="1"/>
          </p:nvSpPr>
          <p:spPr bwMode="auto">
            <a:xfrm>
              <a:off x="6377437" y="32295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4" name="Oval 110"/>
            <p:cNvSpPr>
              <a:spLocks noChangeArrowheads="1"/>
            </p:cNvSpPr>
            <p:nvPr userDrawn="1"/>
          </p:nvSpPr>
          <p:spPr bwMode="auto">
            <a:xfrm>
              <a:off x="6462461" y="32295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5" name="Oval 126"/>
            <p:cNvSpPr>
              <a:spLocks noChangeArrowheads="1"/>
            </p:cNvSpPr>
            <p:nvPr userDrawn="1"/>
          </p:nvSpPr>
          <p:spPr bwMode="auto">
            <a:xfrm>
              <a:off x="6119826" y="33170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6" name="Oval 127"/>
            <p:cNvSpPr>
              <a:spLocks noChangeArrowheads="1"/>
            </p:cNvSpPr>
            <p:nvPr userDrawn="1"/>
          </p:nvSpPr>
          <p:spPr bwMode="auto">
            <a:xfrm>
              <a:off x="6204850" y="33170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7" name="Oval 128"/>
            <p:cNvSpPr>
              <a:spLocks noChangeArrowheads="1"/>
            </p:cNvSpPr>
            <p:nvPr userDrawn="1"/>
          </p:nvSpPr>
          <p:spPr bwMode="auto">
            <a:xfrm>
              <a:off x="6289874" y="331708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8" name="Oval 129"/>
            <p:cNvSpPr>
              <a:spLocks noChangeArrowheads="1"/>
            </p:cNvSpPr>
            <p:nvPr userDrawn="1"/>
          </p:nvSpPr>
          <p:spPr bwMode="auto">
            <a:xfrm>
              <a:off x="6377437" y="33170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9" name="Oval 130"/>
            <p:cNvSpPr>
              <a:spLocks noChangeArrowheads="1"/>
            </p:cNvSpPr>
            <p:nvPr userDrawn="1"/>
          </p:nvSpPr>
          <p:spPr bwMode="auto">
            <a:xfrm>
              <a:off x="6462461" y="33170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0" name="Oval 57"/>
            <p:cNvSpPr>
              <a:spLocks noChangeArrowheads="1"/>
            </p:cNvSpPr>
            <p:nvPr userDrawn="1"/>
          </p:nvSpPr>
          <p:spPr bwMode="auto">
            <a:xfrm>
              <a:off x="6549842" y="305492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1" name="Oval 58"/>
            <p:cNvSpPr>
              <a:spLocks noChangeArrowheads="1"/>
            </p:cNvSpPr>
            <p:nvPr userDrawn="1"/>
          </p:nvSpPr>
          <p:spPr bwMode="auto">
            <a:xfrm>
              <a:off x="6719891" y="305492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2" name="Oval 59"/>
            <p:cNvSpPr>
              <a:spLocks noChangeArrowheads="1"/>
            </p:cNvSpPr>
            <p:nvPr userDrawn="1"/>
          </p:nvSpPr>
          <p:spPr bwMode="auto">
            <a:xfrm>
              <a:off x="6634866" y="305492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3" name="Oval 60"/>
            <p:cNvSpPr>
              <a:spLocks noChangeArrowheads="1"/>
            </p:cNvSpPr>
            <p:nvPr userDrawn="1"/>
          </p:nvSpPr>
          <p:spPr bwMode="auto">
            <a:xfrm>
              <a:off x="6807453" y="305492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4" name="Oval 61"/>
            <p:cNvSpPr>
              <a:spLocks noChangeArrowheads="1"/>
            </p:cNvSpPr>
            <p:nvPr userDrawn="1"/>
          </p:nvSpPr>
          <p:spPr bwMode="auto">
            <a:xfrm>
              <a:off x="6892478" y="305492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5" name="Oval 62"/>
            <p:cNvSpPr>
              <a:spLocks noChangeArrowheads="1"/>
            </p:cNvSpPr>
            <p:nvPr userDrawn="1"/>
          </p:nvSpPr>
          <p:spPr bwMode="auto">
            <a:xfrm>
              <a:off x="6977502" y="305492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6" name="Oval 63"/>
            <p:cNvSpPr>
              <a:spLocks noChangeArrowheads="1"/>
            </p:cNvSpPr>
            <p:nvPr userDrawn="1"/>
          </p:nvSpPr>
          <p:spPr bwMode="auto">
            <a:xfrm>
              <a:off x="7063796" y="305492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7" name="Oval 64"/>
            <p:cNvSpPr>
              <a:spLocks noChangeArrowheads="1"/>
            </p:cNvSpPr>
            <p:nvPr userDrawn="1"/>
          </p:nvSpPr>
          <p:spPr bwMode="auto">
            <a:xfrm>
              <a:off x="7148820" y="305492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8" name="Oval 65"/>
            <p:cNvSpPr>
              <a:spLocks noChangeArrowheads="1"/>
            </p:cNvSpPr>
            <p:nvPr userDrawn="1"/>
          </p:nvSpPr>
          <p:spPr bwMode="auto">
            <a:xfrm>
              <a:off x="7233844" y="305492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239" name="Oval 66"/>
            <p:cNvSpPr>
              <a:spLocks noChangeArrowheads="1"/>
            </p:cNvSpPr>
            <p:nvPr userDrawn="1"/>
          </p:nvSpPr>
          <p:spPr bwMode="auto">
            <a:xfrm>
              <a:off x="7321407" y="305492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0" name="Oval 67"/>
            <p:cNvSpPr>
              <a:spLocks noChangeArrowheads="1"/>
            </p:cNvSpPr>
            <p:nvPr userDrawn="1"/>
          </p:nvSpPr>
          <p:spPr bwMode="auto">
            <a:xfrm>
              <a:off x="7406431" y="305492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1" name="Oval 81"/>
            <p:cNvSpPr>
              <a:spLocks noChangeArrowheads="1"/>
            </p:cNvSpPr>
            <p:nvPr userDrawn="1"/>
          </p:nvSpPr>
          <p:spPr bwMode="auto">
            <a:xfrm>
              <a:off x="6549842" y="31399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2" name="Oval 82"/>
            <p:cNvSpPr>
              <a:spLocks noChangeArrowheads="1"/>
            </p:cNvSpPr>
            <p:nvPr userDrawn="1"/>
          </p:nvSpPr>
          <p:spPr bwMode="auto">
            <a:xfrm>
              <a:off x="6634866" y="31399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3" name="Oval 83"/>
            <p:cNvSpPr>
              <a:spLocks noChangeArrowheads="1"/>
            </p:cNvSpPr>
            <p:nvPr userDrawn="1"/>
          </p:nvSpPr>
          <p:spPr bwMode="auto">
            <a:xfrm>
              <a:off x="6719891" y="313994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4" name="Oval 84"/>
            <p:cNvSpPr>
              <a:spLocks noChangeArrowheads="1"/>
            </p:cNvSpPr>
            <p:nvPr userDrawn="1"/>
          </p:nvSpPr>
          <p:spPr bwMode="auto">
            <a:xfrm>
              <a:off x="6807453" y="31399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5" name="Oval 85"/>
            <p:cNvSpPr>
              <a:spLocks noChangeArrowheads="1"/>
            </p:cNvSpPr>
            <p:nvPr userDrawn="1"/>
          </p:nvSpPr>
          <p:spPr bwMode="auto">
            <a:xfrm>
              <a:off x="6892478" y="31399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6" name="Oval 86"/>
            <p:cNvSpPr>
              <a:spLocks noChangeArrowheads="1"/>
            </p:cNvSpPr>
            <p:nvPr userDrawn="1"/>
          </p:nvSpPr>
          <p:spPr bwMode="auto">
            <a:xfrm>
              <a:off x="6977502" y="313994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7" name="Oval 87"/>
            <p:cNvSpPr>
              <a:spLocks noChangeArrowheads="1"/>
            </p:cNvSpPr>
            <p:nvPr userDrawn="1"/>
          </p:nvSpPr>
          <p:spPr bwMode="auto">
            <a:xfrm>
              <a:off x="7063796" y="31399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8" name="Oval 88"/>
            <p:cNvSpPr>
              <a:spLocks noChangeArrowheads="1"/>
            </p:cNvSpPr>
            <p:nvPr userDrawn="1"/>
          </p:nvSpPr>
          <p:spPr bwMode="auto">
            <a:xfrm>
              <a:off x="7148820" y="31399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9" name="Oval 89"/>
            <p:cNvSpPr>
              <a:spLocks noChangeArrowheads="1"/>
            </p:cNvSpPr>
            <p:nvPr userDrawn="1"/>
          </p:nvSpPr>
          <p:spPr bwMode="auto">
            <a:xfrm>
              <a:off x="7233844" y="313994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0" name="Oval 90"/>
            <p:cNvSpPr>
              <a:spLocks noChangeArrowheads="1"/>
            </p:cNvSpPr>
            <p:nvPr userDrawn="1"/>
          </p:nvSpPr>
          <p:spPr bwMode="auto">
            <a:xfrm>
              <a:off x="7321407" y="31399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1" name="Oval 91"/>
            <p:cNvSpPr>
              <a:spLocks noChangeArrowheads="1"/>
            </p:cNvSpPr>
            <p:nvPr userDrawn="1"/>
          </p:nvSpPr>
          <p:spPr bwMode="auto">
            <a:xfrm>
              <a:off x="7406431" y="31399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2" name="Oval 100"/>
            <p:cNvSpPr>
              <a:spLocks noChangeArrowheads="1"/>
            </p:cNvSpPr>
            <p:nvPr userDrawn="1"/>
          </p:nvSpPr>
          <p:spPr bwMode="auto">
            <a:xfrm>
              <a:off x="6549842" y="322497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253" name="Oval 101"/>
            <p:cNvSpPr>
              <a:spLocks noChangeArrowheads="1"/>
            </p:cNvSpPr>
            <p:nvPr userDrawn="1"/>
          </p:nvSpPr>
          <p:spPr bwMode="auto">
            <a:xfrm>
              <a:off x="6634866" y="322497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4" name="Oval 102"/>
            <p:cNvSpPr>
              <a:spLocks noChangeArrowheads="1"/>
            </p:cNvSpPr>
            <p:nvPr userDrawn="1"/>
          </p:nvSpPr>
          <p:spPr bwMode="auto">
            <a:xfrm>
              <a:off x="6719891" y="322497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5" name="Oval 103"/>
            <p:cNvSpPr>
              <a:spLocks noChangeArrowheads="1"/>
            </p:cNvSpPr>
            <p:nvPr userDrawn="1"/>
          </p:nvSpPr>
          <p:spPr bwMode="auto">
            <a:xfrm>
              <a:off x="6807453" y="322497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6" name="Oval 104"/>
            <p:cNvSpPr>
              <a:spLocks noChangeArrowheads="1"/>
            </p:cNvSpPr>
            <p:nvPr userDrawn="1"/>
          </p:nvSpPr>
          <p:spPr bwMode="auto">
            <a:xfrm>
              <a:off x="6892478" y="322497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7" name="Oval 105"/>
            <p:cNvSpPr>
              <a:spLocks noChangeArrowheads="1"/>
            </p:cNvSpPr>
            <p:nvPr userDrawn="1"/>
          </p:nvSpPr>
          <p:spPr bwMode="auto">
            <a:xfrm>
              <a:off x="6977502" y="322497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8" name="Oval 106"/>
            <p:cNvSpPr>
              <a:spLocks noChangeArrowheads="1"/>
            </p:cNvSpPr>
            <p:nvPr userDrawn="1"/>
          </p:nvSpPr>
          <p:spPr bwMode="auto">
            <a:xfrm>
              <a:off x="7063796" y="322497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9" name="Oval 107"/>
            <p:cNvSpPr>
              <a:spLocks noChangeArrowheads="1"/>
            </p:cNvSpPr>
            <p:nvPr userDrawn="1"/>
          </p:nvSpPr>
          <p:spPr bwMode="auto">
            <a:xfrm>
              <a:off x="7148820" y="322497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0" name="Oval 108"/>
            <p:cNvSpPr>
              <a:spLocks noChangeArrowheads="1"/>
            </p:cNvSpPr>
            <p:nvPr userDrawn="1"/>
          </p:nvSpPr>
          <p:spPr bwMode="auto">
            <a:xfrm>
              <a:off x="7233844" y="322497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1" name="Oval 109"/>
            <p:cNvSpPr>
              <a:spLocks noChangeArrowheads="1"/>
            </p:cNvSpPr>
            <p:nvPr userDrawn="1"/>
          </p:nvSpPr>
          <p:spPr bwMode="auto">
            <a:xfrm>
              <a:off x="7321407" y="322497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2" name="Oval 110"/>
            <p:cNvSpPr>
              <a:spLocks noChangeArrowheads="1"/>
            </p:cNvSpPr>
            <p:nvPr userDrawn="1"/>
          </p:nvSpPr>
          <p:spPr bwMode="auto">
            <a:xfrm>
              <a:off x="7406431" y="322497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3" name="Oval 120"/>
            <p:cNvSpPr>
              <a:spLocks noChangeArrowheads="1"/>
            </p:cNvSpPr>
            <p:nvPr userDrawn="1"/>
          </p:nvSpPr>
          <p:spPr bwMode="auto">
            <a:xfrm>
              <a:off x="6549842" y="331253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4" name="Oval 121"/>
            <p:cNvSpPr>
              <a:spLocks noChangeArrowheads="1"/>
            </p:cNvSpPr>
            <p:nvPr userDrawn="1"/>
          </p:nvSpPr>
          <p:spPr bwMode="auto">
            <a:xfrm>
              <a:off x="6634866" y="331253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5" name="Oval 122"/>
            <p:cNvSpPr>
              <a:spLocks noChangeArrowheads="1"/>
            </p:cNvSpPr>
            <p:nvPr userDrawn="1"/>
          </p:nvSpPr>
          <p:spPr bwMode="auto">
            <a:xfrm>
              <a:off x="6719891" y="331253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6" name="Oval 123"/>
            <p:cNvSpPr>
              <a:spLocks noChangeArrowheads="1"/>
            </p:cNvSpPr>
            <p:nvPr userDrawn="1"/>
          </p:nvSpPr>
          <p:spPr bwMode="auto">
            <a:xfrm>
              <a:off x="6807453" y="331253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7" name="Oval 124"/>
            <p:cNvSpPr>
              <a:spLocks noChangeArrowheads="1"/>
            </p:cNvSpPr>
            <p:nvPr userDrawn="1"/>
          </p:nvSpPr>
          <p:spPr bwMode="auto">
            <a:xfrm>
              <a:off x="6892478" y="331253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8" name="Oval 125"/>
            <p:cNvSpPr>
              <a:spLocks noChangeArrowheads="1"/>
            </p:cNvSpPr>
            <p:nvPr userDrawn="1"/>
          </p:nvSpPr>
          <p:spPr bwMode="auto">
            <a:xfrm>
              <a:off x="6977502" y="331253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9" name="Oval 126"/>
            <p:cNvSpPr>
              <a:spLocks noChangeArrowheads="1"/>
            </p:cNvSpPr>
            <p:nvPr userDrawn="1"/>
          </p:nvSpPr>
          <p:spPr bwMode="auto">
            <a:xfrm>
              <a:off x="7063796" y="331253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0" name="Oval 127"/>
            <p:cNvSpPr>
              <a:spLocks noChangeArrowheads="1"/>
            </p:cNvSpPr>
            <p:nvPr userDrawn="1"/>
          </p:nvSpPr>
          <p:spPr bwMode="auto">
            <a:xfrm>
              <a:off x="7148820" y="331253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1" name="Oval 128"/>
            <p:cNvSpPr>
              <a:spLocks noChangeArrowheads="1"/>
            </p:cNvSpPr>
            <p:nvPr userDrawn="1"/>
          </p:nvSpPr>
          <p:spPr bwMode="auto">
            <a:xfrm>
              <a:off x="7233844" y="331253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2" name="Oval 129"/>
            <p:cNvSpPr>
              <a:spLocks noChangeArrowheads="1"/>
            </p:cNvSpPr>
            <p:nvPr userDrawn="1"/>
          </p:nvSpPr>
          <p:spPr bwMode="auto">
            <a:xfrm>
              <a:off x="7321407" y="331253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3" name="Oval 130"/>
            <p:cNvSpPr>
              <a:spLocks noChangeArrowheads="1"/>
            </p:cNvSpPr>
            <p:nvPr userDrawn="1"/>
          </p:nvSpPr>
          <p:spPr bwMode="auto">
            <a:xfrm>
              <a:off x="7406431" y="331253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4" name="Oval 81"/>
            <p:cNvSpPr>
              <a:spLocks noChangeArrowheads="1"/>
            </p:cNvSpPr>
            <p:nvPr userDrawn="1"/>
          </p:nvSpPr>
          <p:spPr bwMode="auto">
            <a:xfrm>
              <a:off x="7493812" y="313539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5" name="Oval 100"/>
            <p:cNvSpPr>
              <a:spLocks noChangeArrowheads="1"/>
            </p:cNvSpPr>
            <p:nvPr userDrawn="1"/>
          </p:nvSpPr>
          <p:spPr bwMode="auto">
            <a:xfrm>
              <a:off x="7493812" y="322042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6" name="Oval 101"/>
            <p:cNvSpPr>
              <a:spLocks noChangeArrowheads="1"/>
            </p:cNvSpPr>
            <p:nvPr userDrawn="1"/>
          </p:nvSpPr>
          <p:spPr bwMode="auto">
            <a:xfrm>
              <a:off x="7578836" y="322042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7" name="Oval 120"/>
            <p:cNvSpPr>
              <a:spLocks noChangeArrowheads="1"/>
            </p:cNvSpPr>
            <p:nvPr userDrawn="1"/>
          </p:nvSpPr>
          <p:spPr bwMode="auto">
            <a:xfrm>
              <a:off x="7493812" y="330798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8" name="Oval 121"/>
            <p:cNvSpPr>
              <a:spLocks noChangeArrowheads="1"/>
            </p:cNvSpPr>
            <p:nvPr userDrawn="1"/>
          </p:nvSpPr>
          <p:spPr bwMode="auto">
            <a:xfrm>
              <a:off x="7578836" y="330798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9" name="Oval 122"/>
            <p:cNvSpPr>
              <a:spLocks noChangeArrowheads="1"/>
            </p:cNvSpPr>
            <p:nvPr userDrawn="1"/>
          </p:nvSpPr>
          <p:spPr bwMode="auto">
            <a:xfrm>
              <a:off x="7663861" y="330798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0" name="Oval 123"/>
            <p:cNvSpPr>
              <a:spLocks noChangeArrowheads="1"/>
            </p:cNvSpPr>
            <p:nvPr userDrawn="1"/>
          </p:nvSpPr>
          <p:spPr bwMode="auto">
            <a:xfrm>
              <a:off x="7751423" y="330798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1" name="Oval 124"/>
            <p:cNvSpPr>
              <a:spLocks noChangeArrowheads="1"/>
            </p:cNvSpPr>
            <p:nvPr userDrawn="1"/>
          </p:nvSpPr>
          <p:spPr bwMode="auto">
            <a:xfrm>
              <a:off x="7836448" y="330798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2" name="Oval 125"/>
            <p:cNvSpPr>
              <a:spLocks noChangeArrowheads="1"/>
            </p:cNvSpPr>
            <p:nvPr userDrawn="1"/>
          </p:nvSpPr>
          <p:spPr bwMode="auto">
            <a:xfrm>
              <a:off x="7921472" y="330798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3" name="Oval 130"/>
            <p:cNvSpPr>
              <a:spLocks noChangeArrowheads="1"/>
            </p:cNvSpPr>
            <p:nvPr userDrawn="1"/>
          </p:nvSpPr>
          <p:spPr bwMode="auto">
            <a:xfrm>
              <a:off x="8350401" y="330798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4" name="Oval 63"/>
            <p:cNvSpPr>
              <a:spLocks noChangeArrowheads="1"/>
            </p:cNvSpPr>
            <p:nvPr userDrawn="1"/>
          </p:nvSpPr>
          <p:spPr bwMode="auto">
            <a:xfrm>
              <a:off x="8951736" y="304582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5" name="Oval 64"/>
            <p:cNvSpPr>
              <a:spLocks noChangeArrowheads="1"/>
            </p:cNvSpPr>
            <p:nvPr userDrawn="1"/>
          </p:nvSpPr>
          <p:spPr bwMode="auto">
            <a:xfrm>
              <a:off x="9036760" y="304582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6" name="Oval 65"/>
            <p:cNvSpPr>
              <a:spLocks noChangeArrowheads="1"/>
            </p:cNvSpPr>
            <p:nvPr userDrawn="1"/>
          </p:nvSpPr>
          <p:spPr bwMode="auto">
            <a:xfrm>
              <a:off x="9121784" y="304582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7" name="Oval 66"/>
            <p:cNvSpPr>
              <a:spLocks noChangeArrowheads="1"/>
            </p:cNvSpPr>
            <p:nvPr userDrawn="1"/>
          </p:nvSpPr>
          <p:spPr bwMode="auto">
            <a:xfrm>
              <a:off x="9209347" y="304582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8" name="Oval 67"/>
            <p:cNvSpPr>
              <a:spLocks noChangeArrowheads="1"/>
            </p:cNvSpPr>
            <p:nvPr userDrawn="1"/>
          </p:nvSpPr>
          <p:spPr bwMode="auto">
            <a:xfrm>
              <a:off x="9294371" y="304582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9" name="Oval 86"/>
            <p:cNvSpPr>
              <a:spLocks noChangeArrowheads="1"/>
            </p:cNvSpPr>
            <p:nvPr userDrawn="1"/>
          </p:nvSpPr>
          <p:spPr bwMode="auto">
            <a:xfrm>
              <a:off x="8865442" y="313084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0" name="Oval 87"/>
            <p:cNvSpPr>
              <a:spLocks noChangeArrowheads="1"/>
            </p:cNvSpPr>
            <p:nvPr userDrawn="1"/>
          </p:nvSpPr>
          <p:spPr bwMode="auto">
            <a:xfrm>
              <a:off x="8951736" y="313084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1" name="Oval 88"/>
            <p:cNvSpPr>
              <a:spLocks noChangeArrowheads="1"/>
            </p:cNvSpPr>
            <p:nvPr userDrawn="1"/>
          </p:nvSpPr>
          <p:spPr bwMode="auto">
            <a:xfrm>
              <a:off x="9036760" y="313084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2" name="Oval 89"/>
            <p:cNvSpPr>
              <a:spLocks noChangeArrowheads="1"/>
            </p:cNvSpPr>
            <p:nvPr userDrawn="1"/>
          </p:nvSpPr>
          <p:spPr bwMode="auto">
            <a:xfrm>
              <a:off x="9121784" y="313084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3" name="Oval 90"/>
            <p:cNvSpPr>
              <a:spLocks noChangeArrowheads="1"/>
            </p:cNvSpPr>
            <p:nvPr userDrawn="1"/>
          </p:nvSpPr>
          <p:spPr bwMode="auto">
            <a:xfrm>
              <a:off x="9209347" y="313084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4" name="Oval 91"/>
            <p:cNvSpPr>
              <a:spLocks noChangeArrowheads="1"/>
            </p:cNvSpPr>
            <p:nvPr userDrawn="1"/>
          </p:nvSpPr>
          <p:spPr bwMode="auto">
            <a:xfrm>
              <a:off x="9294371" y="313084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5" name="Oval 100"/>
            <p:cNvSpPr>
              <a:spLocks noChangeArrowheads="1"/>
            </p:cNvSpPr>
            <p:nvPr userDrawn="1"/>
          </p:nvSpPr>
          <p:spPr bwMode="auto">
            <a:xfrm>
              <a:off x="8437782" y="321587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6" name="Oval 104"/>
            <p:cNvSpPr>
              <a:spLocks noChangeArrowheads="1"/>
            </p:cNvSpPr>
            <p:nvPr userDrawn="1"/>
          </p:nvSpPr>
          <p:spPr bwMode="auto">
            <a:xfrm>
              <a:off x="8780418" y="321587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7" name="Oval 105"/>
            <p:cNvSpPr>
              <a:spLocks noChangeArrowheads="1"/>
            </p:cNvSpPr>
            <p:nvPr userDrawn="1"/>
          </p:nvSpPr>
          <p:spPr bwMode="auto">
            <a:xfrm>
              <a:off x="8865442" y="3215872"/>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8" name="Oval 106"/>
            <p:cNvSpPr>
              <a:spLocks noChangeArrowheads="1"/>
            </p:cNvSpPr>
            <p:nvPr userDrawn="1"/>
          </p:nvSpPr>
          <p:spPr bwMode="auto">
            <a:xfrm>
              <a:off x="8951736" y="321587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9" name="Oval 107"/>
            <p:cNvSpPr>
              <a:spLocks noChangeArrowheads="1"/>
            </p:cNvSpPr>
            <p:nvPr userDrawn="1"/>
          </p:nvSpPr>
          <p:spPr bwMode="auto">
            <a:xfrm>
              <a:off x="9036760" y="321587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0" name="Oval 108"/>
            <p:cNvSpPr>
              <a:spLocks noChangeArrowheads="1"/>
            </p:cNvSpPr>
            <p:nvPr userDrawn="1"/>
          </p:nvSpPr>
          <p:spPr bwMode="auto">
            <a:xfrm>
              <a:off x="9121784" y="3215872"/>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1" name="Oval 109"/>
            <p:cNvSpPr>
              <a:spLocks noChangeArrowheads="1"/>
            </p:cNvSpPr>
            <p:nvPr userDrawn="1"/>
          </p:nvSpPr>
          <p:spPr bwMode="auto">
            <a:xfrm>
              <a:off x="9209347" y="321587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2" name="Oval 110"/>
            <p:cNvSpPr>
              <a:spLocks noChangeArrowheads="1"/>
            </p:cNvSpPr>
            <p:nvPr userDrawn="1"/>
          </p:nvSpPr>
          <p:spPr bwMode="auto">
            <a:xfrm>
              <a:off x="9294371" y="321587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3" name="Oval 120"/>
            <p:cNvSpPr>
              <a:spLocks noChangeArrowheads="1"/>
            </p:cNvSpPr>
            <p:nvPr userDrawn="1"/>
          </p:nvSpPr>
          <p:spPr bwMode="auto">
            <a:xfrm>
              <a:off x="8437782" y="330343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4" name="Oval 121"/>
            <p:cNvSpPr>
              <a:spLocks noChangeArrowheads="1"/>
            </p:cNvSpPr>
            <p:nvPr userDrawn="1"/>
          </p:nvSpPr>
          <p:spPr bwMode="auto">
            <a:xfrm>
              <a:off x="8522806" y="330343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5" name="Oval 123"/>
            <p:cNvSpPr>
              <a:spLocks noChangeArrowheads="1"/>
            </p:cNvSpPr>
            <p:nvPr userDrawn="1"/>
          </p:nvSpPr>
          <p:spPr bwMode="auto">
            <a:xfrm>
              <a:off x="8695393" y="330343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6" name="Oval 124"/>
            <p:cNvSpPr>
              <a:spLocks noChangeArrowheads="1"/>
            </p:cNvSpPr>
            <p:nvPr userDrawn="1"/>
          </p:nvSpPr>
          <p:spPr bwMode="auto">
            <a:xfrm>
              <a:off x="8780418" y="330343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7" name="Oval 125"/>
            <p:cNvSpPr>
              <a:spLocks noChangeArrowheads="1"/>
            </p:cNvSpPr>
            <p:nvPr userDrawn="1"/>
          </p:nvSpPr>
          <p:spPr bwMode="auto">
            <a:xfrm>
              <a:off x="8865442" y="330343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8" name="Oval 126"/>
            <p:cNvSpPr>
              <a:spLocks noChangeArrowheads="1"/>
            </p:cNvSpPr>
            <p:nvPr userDrawn="1"/>
          </p:nvSpPr>
          <p:spPr bwMode="auto">
            <a:xfrm>
              <a:off x="8951736" y="330343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9" name="Oval 127"/>
            <p:cNvSpPr>
              <a:spLocks noChangeArrowheads="1"/>
            </p:cNvSpPr>
            <p:nvPr userDrawn="1"/>
          </p:nvSpPr>
          <p:spPr bwMode="auto">
            <a:xfrm>
              <a:off x="9036760" y="330343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0" name="Oval 128"/>
            <p:cNvSpPr>
              <a:spLocks noChangeArrowheads="1"/>
            </p:cNvSpPr>
            <p:nvPr userDrawn="1"/>
          </p:nvSpPr>
          <p:spPr bwMode="auto">
            <a:xfrm>
              <a:off x="9121784" y="330343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1" name="Oval 129"/>
            <p:cNvSpPr>
              <a:spLocks noChangeArrowheads="1"/>
            </p:cNvSpPr>
            <p:nvPr userDrawn="1"/>
          </p:nvSpPr>
          <p:spPr bwMode="auto">
            <a:xfrm>
              <a:off x="9209347" y="330343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2" name="Oval 130"/>
            <p:cNvSpPr>
              <a:spLocks noChangeArrowheads="1"/>
            </p:cNvSpPr>
            <p:nvPr userDrawn="1"/>
          </p:nvSpPr>
          <p:spPr bwMode="auto">
            <a:xfrm>
              <a:off x="9294371" y="330343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3" name="Oval 57"/>
            <p:cNvSpPr>
              <a:spLocks noChangeArrowheads="1"/>
            </p:cNvSpPr>
            <p:nvPr userDrawn="1"/>
          </p:nvSpPr>
          <p:spPr bwMode="auto">
            <a:xfrm>
              <a:off x="9381752" y="304127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4" name="Oval 81"/>
            <p:cNvSpPr>
              <a:spLocks noChangeArrowheads="1"/>
            </p:cNvSpPr>
            <p:nvPr userDrawn="1"/>
          </p:nvSpPr>
          <p:spPr bwMode="auto">
            <a:xfrm>
              <a:off x="9381752" y="312629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5" name="Oval 82"/>
            <p:cNvSpPr>
              <a:spLocks noChangeArrowheads="1"/>
            </p:cNvSpPr>
            <p:nvPr userDrawn="1"/>
          </p:nvSpPr>
          <p:spPr bwMode="auto">
            <a:xfrm>
              <a:off x="9466776" y="312629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6" name="Oval 100"/>
            <p:cNvSpPr>
              <a:spLocks noChangeArrowheads="1"/>
            </p:cNvSpPr>
            <p:nvPr userDrawn="1"/>
          </p:nvSpPr>
          <p:spPr bwMode="auto">
            <a:xfrm>
              <a:off x="9381752" y="321132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7" name="Oval 101"/>
            <p:cNvSpPr>
              <a:spLocks noChangeArrowheads="1"/>
            </p:cNvSpPr>
            <p:nvPr userDrawn="1"/>
          </p:nvSpPr>
          <p:spPr bwMode="auto">
            <a:xfrm>
              <a:off x="9466776" y="321132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8" name="Oval 63"/>
            <p:cNvSpPr>
              <a:spLocks noChangeArrowheads="1"/>
            </p:cNvSpPr>
            <p:nvPr userDrawn="1"/>
          </p:nvSpPr>
          <p:spPr bwMode="auto">
            <a:xfrm>
              <a:off x="6119826" y="34074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9" name="Oval 64"/>
            <p:cNvSpPr>
              <a:spLocks noChangeArrowheads="1"/>
            </p:cNvSpPr>
            <p:nvPr userDrawn="1"/>
          </p:nvSpPr>
          <p:spPr bwMode="auto">
            <a:xfrm>
              <a:off x="6204850" y="34074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0" name="Oval 65"/>
            <p:cNvSpPr>
              <a:spLocks noChangeArrowheads="1"/>
            </p:cNvSpPr>
            <p:nvPr userDrawn="1"/>
          </p:nvSpPr>
          <p:spPr bwMode="auto">
            <a:xfrm>
              <a:off x="6289874" y="340748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1" name="Oval 66"/>
            <p:cNvSpPr>
              <a:spLocks noChangeArrowheads="1"/>
            </p:cNvSpPr>
            <p:nvPr userDrawn="1"/>
          </p:nvSpPr>
          <p:spPr bwMode="auto">
            <a:xfrm>
              <a:off x="6377437" y="34074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2" name="Oval 67"/>
            <p:cNvSpPr>
              <a:spLocks noChangeArrowheads="1"/>
            </p:cNvSpPr>
            <p:nvPr userDrawn="1"/>
          </p:nvSpPr>
          <p:spPr bwMode="auto">
            <a:xfrm>
              <a:off x="6462461" y="34074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3" name="Oval 87"/>
            <p:cNvSpPr>
              <a:spLocks noChangeArrowheads="1"/>
            </p:cNvSpPr>
            <p:nvPr userDrawn="1"/>
          </p:nvSpPr>
          <p:spPr bwMode="auto">
            <a:xfrm>
              <a:off x="6119826" y="34925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4" name="Oval 88"/>
            <p:cNvSpPr>
              <a:spLocks noChangeArrowheads="1"/>
            </p:cNvSpPr>
            <p:nvPr userDrawn="1"/>
          </p:nvSpPr>
          <p:spPr bwMode="auto">
            <a:xfrm>
              <a:off x="6204850" y="34925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5" name="Oval 89"/>
            <p:cNvSpPr>
              <a:spLocks noChangeArrowheads="1"/>
            </p:cNvSpPr>
            <p:nvPr userDrawn="1"/>
          </p:nvSpPr>
          <p:spPr bwMode="auto">
            <a:xfrm>
              <a:off x="6289874" y="349251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6" name="Oval 90"/>
            <p:cNvSpPr>
              <a:spLocks noChangeArrowheads="1"/>
            </p:cNvSpPr>
            <p:nvPr userDrawn="1"/>
          </p:nvSpPr>
          <p:spPr bwMode="auto">
            <a:xfrm>
              <a:off x="6377437" y="34925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7" name="Oval 91"/>
            <p:cNvSpPr>
              <a:spLocks noChangeArrowheads="1"/>
            </p:cNvSpPr>
            <p:nvPr userDrawn="1"/>
          </p:nvSpPr>
          <p:spPr bwMode="auto">
            <a:xfrm>
              <a:off x="6462461" y="34925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8" name="Oval 108"/>
            <p:cNvSpPr>
              <a:spLocks noChangeArrowheads="1"/>
            </p:cNvSpPr>
            <p:nvPr userDrawn="1"/>
          </p:nvSpPr>
          <p:spPr bwMode="auto">
            <a:xfrm>
              <a:off x="6289874" y="3577537"/>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9" name="Oval 109"/>
            <p:cNvSpPr>
              <a:spLocks noChangeArrowheads="1"/>
            </p:cNvSpPr>
            <p:nvPr userDrawn="1"/>
          </p:nvSpPr>
          <p:spPr bwMode="auto">
            <a:xfrm>
              <a:off x="6377437" y="35775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0" name="Oval 110"/>
            <p:cNvSpPr>
              <a:spLocks noChangeArrowheads="1"/>
            </p:cNvSpPr>
            <p:nvPr userDrawn="1"/>
          </p:nvSpPr>
          <p:spPr bwMode="auto">
            <a:xfrm>
              <a:off x="6462461" y="35775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1" name="Oval 123"/>
            <p:cNvSpPr>
              <a:spLocks noChangeArrowheads="1"/>
            </p:cNvSpPr>
            <p:nvPr userDrawn="1"/>
          </p:nvSpPr>
          <p:spPr bwMode="auto">
            <a:xfrm>
              <a:off x="5863483" y="36650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2" name="Oval 124"/>
            <p:cNvSpPr>
              <a:spLocks noChangeArrowheads="1"/>
            </p:cNvSpPr>
            <p:nvPr userDrawn="1"/>
          </p:nvSpPr>
          <p:spPr bwMode="auto">
            <a:xfrm>
              <a:off x="5948508" y="36650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3" name="Oval 125"/>
            <p:cNvSpPr>
              <a:spLocks noChangeArrowheads="1"/>
            </p:cNvSpPr>
            <p:nvPr userDrawn="1"/>
          </p:nvSpPr>
          <p:spPr bwMode="auto">
            <a:xfrm>
              <a:off x="6033532" y="36650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4" name="Oval 126"/>
            <p:cNvSpPr>
              <a:spLocks noChangeArrowheads="1"/>
            </p:cNvSpPr>
            <p:nvPr userDrawn="1"/>
          </p:nvSpPr>
          <p:spPr bwMode="auto">
            <a:xfrm>
              <a:off x="6119826" y="3665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5" name="Oval 127"/>
            <p:cNvSpPr>
              <a:spLocks noChangeArrowheads="1"/>
            </p:cNvSpPr>
            <p:nvPr userDrawn="1"/>
          </p:nvSpPr>
          <p:spPr bwMode="auto">
            <a:xfrm>
              <a:off x="6204850" y="3665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6" name="Oval 128"/>
            <p:cNvSpPr>
              <a:spLocks noChangeArrowheads="1"/>
            </p:cNvSpPr>
            <p:nvPr userDrawn="1"/>
          </p:nvSpPr>
          <p:spPr bwMode="auto">
            <a:xfrm>
              <a:off x="6289874" y="36650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7" name="Oval 129"/>
            <p:cNvSpPr>
              <a:spLocks noChangeArrowheads="1"/>
            </p:cNvSpPr>
            <p:nvPr userDrawn="1"/>
          </p:nvSpPr>
          <p:spPr bwMode="auto">
            <a:xfrm>
              <a:off x="6377437" y="3665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8" name="Oval 130"/>
            <p:cNvSpPr>
              <a:spLocks noChangeArrowheads="1"/>
            </p:cNvSpPr>
            <p:nvPr userDrawn="1"/>
          </p:nvSpPr>
          <p:spPr bwMode="auto">
            <a:xfrm>
              <a:off x="6462461" y="3665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9" name="Oval 57"/>
            <p:cNvSpPr>
              <a:spLocks noChangeArrowheads="1"/>
            </p:cNvSpPr>
            <p:nvPr userDrawn="1"/>
          </p:nvSpPr>
          <p:spPr bwMode="auto">
            <a:xfrm>
              <a:off x="6549842" y="34029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0" name="Oval 58"/>
            <p:cNvSpPr>
              <a:spLocks noChangeArrowheads="1"/>
            </p:cNvSpPr>
            <p:nvPr userDrawn="1"/>
          </p:nvSpPr>
          <p:spPr bwMode="auto">
            <a:xfrm>
              <a:off x="6719891" y="340293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1" name="Oval 59"/>
            <p:cNvSpPr>
              <a:spLocks noChangeArrowheads="1"/>
            </p:cNvSpPr>
            <p:nvPr userDrawn="1"/>
          </p:nvSpPr>
          <p:spPr bwMode="auto">
            <a:xfrm>
              <a:off x="6634866" y="34029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2" name="Oval 60"/>
            <p:cNvSpPr>
              <a:spLocks noChangeArrowheads="1"/>
            </p:cNvSpPr>
            <p:nvPr userDrawn="1"/>
          </p:nvSpPr>
          <p:spPr bwMode="auto">
            <a:xfrm>
              <a:off x="6807453" y="34029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3" name="Oval 61"/>
            <p:cNvSpPr>
              <a:spLocks noChangeArrowheads="1"/>
            </p:cNvSpPr>
            <p:nvPr userDrawn="1"/>
          </p:nvSpPr>
          <p:spPr bwMode="auto">
            <a:xfrm>
              <a:off x="6892478" y="34029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4" name="Oval 62"/>
            <p:cNvSpPr>
              <a:spLocks noChangeArrowheads="1"/>
            </p:cNvSpPr>
            <p:nvPr userDrawn="1"/>
          </p:nvSpPr>
          <p:spPr bwMode="auto">
            <a:xfrm>
              <a:off x="6977502" y="340293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5" name="Oval 63"/>
            <p:cNvSpPr>
              <a:spLocks noChangeArrowheads="1"/>
            </p:cNvSpPr>
            <p:nvPr userDrawn="1"/>
          </p:nvSpPr>
          <p:spPr bwMode="auto">
            <a:xfrm>
              <a:off x="7063796" y="34029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6" name="Oval 64"/>
            <p:cNvSpPr>
              <a:spLocks noChangeArrowheads="1"/>
            </p:cNvSpPr>
            <p:nvPr userDrawn="1"/>
          </p:nvSpPr>
          <p:spPr bwMode="auto">
            <a:xfrm>
              <a:off x="7148820" y="34029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7" name="Oval 65"/>
            <p:cNvSpPr>
              <a:spLocks noChangeArrowheads="1"/>
            </p:cNvSpPr>
            <p:nvPr userDrawn="1"/>
          </p:nvSpPr>
          <p:spPr bwMode="auto">
            <a:xfrm>
              <a:off x="7233844" y="340293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8" name="Oval 66"/>
            <p:cNvSpPr>
              <a:spLocks noChangeArrowheads="1"/>
            </p:cNvSpPr>
            <p:nvPr userDrawn="1"/>
          </p:nvSpPr>
          <p:spPr bwMode="auto">
            <a:xfrm>
              <a:off x="7321407" y="34029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9" name="Oval 67"/>
            <p:cNvSpPr>
              <a:spLocks noChangeArrowheads="1"/>
            </p:cNvSpPr>
            <p:nvPr userDrawn="1"/>
          </p:nvSpPr>
          <p:spPr bwMode="auto">
            <a:xfrm>
              <a:off x="7406431" y="34029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0" name="Oval 81"/>
            <p:cNvSpPr>
              <a:spLocks noChangeArrowheads="1"/>
            </p:cNvSpPr>
            <p:nvPr userDrawn="1"/>
          </p:nvSpPr>
          <p:spPr bwMode="auto">
            <a:xfrm>
              <a:off x="6549842" y="34879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1" name="Oval 82"/>
            <p:cNvSpPr>
              <a:spLocks noChangeArrowheads="1"/>
            </p:cNvSpPr>
            <p:nvPr userDrawn="1"/>
          </p:nvSpPr>
          <p:spPr bwMode="auto">
            <a:xfrm>
              <a:off x="6634866" y="34879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2" name="Oval 83"/>
            <p:cNvSpPr>
              <a:spLocks noChangeArrowheads="1"/>
            </p:cNvSpPr>
            <p:nvPr userDrawn="1"/>
          </p:nvSpPr>
          <p:spPr bwMode="auto">
            <a:xfrm>
              <a:off x="6719891" y="348796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3" name="Oval 84"/>
            <p:cNvSpPr>
              <a:spLocks noChangeArrowheads="1"/>
            </p:cNvSpPr>
            <p:nvPr userDrawn="1"/>
          </p:nvSpPr>
          <p:spPr bwMode="auto">
            <a:xfrm>
              <a:off x="6807453" y="34879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4" name="Oval 85"/>
            <p:cNvSpPr>
              <a:spLocks noChangeArrowheads="1"/>
            </p:cNvSpPr>
            <p:nvPr userDrawn="1"/>
          </p:nvSpPr>
          <p:spPr bwMode="auto">
            <a:xfrm>
              <a:off x="6892478" y="34879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5" name="Oval 86"/>
            <p:cNvSpPr>
              <a:spLocks noChangeArrowheads="1"/>
            </p:cNvSpPr>
            <p:nvPr userDrawn="1"/>
          </p:nvSpPr>
          <p:spPr bwMode="auto">
            <a:xfrm>
              <a:off x="6977502" y="348796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6" name="Oval 87"/>
            <p:cNvSpPr>
              <a:spLocks noChangeArrowheads="1"/>
            </p:cNvSpPr>
            <p:nvPr userDrawn="1"/>
          </p:nvSpPr>
          <p:spPr bwMode="auto">
            <a:xfrm>
              <a:off x="7063796" y="34879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7" name="Oval 88"/>
            <p:cNvSpPr>
              <a:spLocks noChangeArrowheads="1"/>
            </p:cNvSpPr>
            <p:nvPr userDrawn="1"/>
          </p:nvSpPr>
          <p:spPr bwMode="auto">
            <a:xfrm>
              <a:off x="7148820" y="34879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8" name="Oval 89"/>
            <p:cNvSpPr>
              <a:spLocks noChangeArrowheads="1"/>
            </p:cNvSpPr>
            <p:nvPr userDrawn="1"/>
          </p:nvSpPr>
          <p:spPr bwMode="auto">
            <a:xfrm>
              <a:off x="7233844" y="348796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9" name="Oval 90"/>
            <p:cNvSpPr>
              <a:spLocks noChangeArrowheads="1"/>
            </p:cNvSpPr>
            <p:nvPr userDrawn="1"/>
          </p:nvSpPr>
          <p:spPr bwMode="auto">
            <a:xfrm>
              <a:off x="7321407" y="34879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0" name="Oval 91"/>
            <p:cNvSpPr>
              <a:spLocks noChangeArrowheads="1"/>
            </p:cNvSpPr>
            <p:nvPr userDrawn="1"/>
          </p:nvSpPr>
          <p:spPr bwMode="auto">
            <a:xfrm>
              <a:off x="7406431" y="34879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1" name="Oval 100"/>
            <p:cNvSpPr>
              <a:spLocks noChangeArrowheads="1"/>
            </p:cNvSpPr>
            <p:nvPr userDrawn="1"/>
          </p:nvSpPr>
          <p:spPr bwMode="auto">
            <a:xfrm>
              <a:off x="6549842" y="35729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2" name="Oval 101"/>
            <p:cNvSpPr>
              <a:spLocks noChangeArrowheads="1"/>
            </p:cNvSpPr>
            <p:nvPr userDrawn="1"/>
          </p:nvSpPr>
          <p:spPr bwMode="auto">
            <a:xfrm>
              <a:off x="6634866" y="35729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3" name="Oval 102"/>
            <p:cNvSpPr>
              <a:spLocks noChangeArrowheads="1"/>
            </p:cNvSpPr>
            <p:nvPr userDrawn="1"/>
          </p:nvSpPr>
          <p:spPr bwMode="auto">
            <a:xfrm>
              <a:off x="6719891" y="35729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4" name="Oval 103"/>
            <p:cNvSpPr>
              <a:spLocks noChangeArrowheads="1"/>
            </p:cNvSpPr>
            <p:nvPr userDrawn="1"/>
          </p:nvSpPr>
          <p:spPr bwMode="auto">
            <a:xfrm>
              <a:off x="6807453" y="35729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5" name="Oval 104"/>
            <p:cNvSpPr>
              <a:spLocks noChangeArrowheads="1"/>
            </p:cNvSpPr>
            <p:nvPr userDrawn="1"/>
          </p:nvSpPr>
          <p:spPr bwMode="auto">
            <a:xfrm>
              <a:off x="6892478" y="35729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6" name="Oval 105"/>
            <p:cNvSpPr>
              <a:spLocks noChangeArrowheads="1"/>
            </p:cNvSpPr>
            <p:nvPr userDrawn="1"/>
          </p:nvSpPr>
          <p:spPr bwMode="auto">
            <a:xfrm>
              <a:off x="6977502" y="35729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7" name="Oval 106"/>
            <p:cNvSpPr>
              <a:spLocks noChangeArrowheads="1"/>
            </p:cNvSpPr>
            <p:nvPr userDrawn="1"/>
          </p:nvSpPr>
          <p:spPr bwMode="auto">
            <a:xfrm>
              <a:off x="7063796" y="35729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8" name="Oval 107"/>
            <p:cNvSpPr>
              <a:spLocks noChangeArrowheads="1"/>
            </p:cNvSpPr>
            <p:nvPr userDrawn="1"/>
          </p:nvSpPr>
          <p:spPr bwMode="auto">
            <a:xfrm>
              <a:off x="7148820" y="35729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9" name="Oval 108"/>
            <p:cNvSpPr>
              <a:spLocks noChangeArrowheads="1"/>
            </p:cNvSpPr>
            <p:nvPr userDrawn="1"/>
          </p:nvSpPr>
          <p:spPr bwMode="auto">
            <a:xfrm>
              <a:off x="7233844" y="3572988"/>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0" name="Oval 109"/>
            <p:cNvSpPr>
              <a:spLocks noChangeArrowheads="1"/>
            </p:cNvSpPr>
            <p:nvPr userDrawn="1"/>
          </p:nvSpPr>
          <p:spPr bwMode="auto">
            <a:xfrm>
              <a:off x="7321407" y="35729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1" name="Oval 110"/>
            <p:cNvSpPr>
              <a:spLocks noChangeArrowheads="1"/>
            </p:cNvSpPr>
            <p:nvPr userDrawn="1"/>
          </p:nvSpPr>
          <p:spPr bwMode="auto">
            <a:xfrm>
              <a:off x="7406431" y="35729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2" name="Oval 120"/>
            <p:cNvSpPr>
              <a:spLocks noChangeArrowheads="1"/>
            </p:cNvSpPr>
            <p:nvPr userDrawn="1"/>
          </p:nvSpPr>
          <p:spPr bwMode="auto">
            <a:xfrm>
              <a:off x="6549842" y="36605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3" name="Oval 121"/>
            <p:cNvSpPr>
              <a:spLocks noChangeArrowheads="1"/>
            </p:cNvSpPr>
            <p:nvPr userDrawn="1"/>
          </p:nvSpPr>
          <p:spPr bwMode="auto">
            <a:xfrm>
              <a:off x="6634866" y="36605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4" name="Oval 122"/>
            <p:cNvSpPr>
              <a:spLocks noChangeArrowheads="1"/>
            </p:cNvSpPr>
            <p:nvPr userDrawn="1"/>
          </p:nvSpPr>
          <p:spPr bwMode="auto">
            <a:xfrm>
              <a:off x="6719891" y="36605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5" name="Oval 123"/>
            <p:cNvSpPr>
              <a:spLocks noChangeArrowheads="1"/>
            </p:cNvSpPr>
            <p:nvPr userDrawn="1"/>
          </p:nvSpPr>
          <p:spPr bwMode="auto">
            <a:xfrm>
              <a:off x="6807453" y="36605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6" name="Oval 124"/>
            <p:cNvSpPr>
              <a:spLocks noChangeArrowheads="1"/>
            </p:cNvSpPr>
            <p:nvPr userDrawn="1"/>
          </p:nvSpPr>
          <p:spPr bwMode="auto">
            <a:xfrm>
              <a:off x="6892478" y="36605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7" name="Oval 125"/>
            <p:cNvSpPr>
              <a:spLocks noChangeArrowheads="1"/>
            </p:cNvSpPr>
            <p:nvPr userDrawn="1"/>
          </p:nvSpPr>
          <p:spPr bwMode="auto">
            <a:xfrm>
              <a:off x="6977502" y="36605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8" name="Oval 126"/>
            <p:cNvSpPr>
              <a:spLocks noChangeArrowheads="1"/>
            </p:cNvSpPr>
            <p:nvPr userDrawn="1"/>
          </p:nvSpPr>
          <p:spPr bwMode="auto">
            <a:xfrm>
              <a:off x="7063796" y="36605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9" name="Oval 127"/>
            <p:cNvSpPr>
              <a:spLocks noChangeArrowheads="1"/>
            </p:cNvSpPr>
            <p:nvPr userDrawn="1"/>
          </p:nvSpPr>
          <p:spPr bwMode="auto">
            <a:xfrm>
              <a:off x="7148820" y="36605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0" name="Oval 128"/>
            <p:cNvSpPr>
              <a:spLocks noChangeArrowheads="1"/>
            </p:cNvSpPr>
            <p:nvPr userDrawn="1"/>
          </p:nvSpPr>
          <p:spPr bwMode="auto">
            <a:xfrm>
              <a:off x="7233844" y="366055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1" name="Oval 129"/>
            <p:cNvSpPr>
              <a:spLocks noChangeArrowheads="1"/>
            </p:cNvSpPr>
            <p:nvPr userDrawn="1"/>
          </p:nvSpPr>
          <p:spPr bwMode="auto">
            <a:xfrm>
              <a:off x="7321407" y="36605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2" name="Oval 130"/>
            <p:cNvSpPr>
              <a:spLocks noChangeArrowheads="1"/>
            </p:cNvSpPr>
            <p:nvPr userDrawn="1"/>
          </p:nvSpPr>
          <p:spPr bwMode="auto">
            <a:xfrm>
              <a:off x="7406431" y="36605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3" name="Oval 57"/>
            <p:cNvSpPr>
              <a:spLocks noChangeArrowheads="1"/>
            </p:cNvSpPr>
            <p:nvPr userDrawn="1"/>
          </p:nvSpPr>
          <p:spPr bwMode="auto">
            <a:xfrm>
              <a:off x="7493812" y="339839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4" name="Oval 58"/>
            <p:cNvSpPr>
              <a:spLocks noChangeArrowheads="1"/>
            </p:cNvSpPr>
            <p:nvPr userDrawn="1"/>
          </p:nvSpPr>
          <p:spPr bwMode="auto">
            <a:xfrm>
              <a:off x="7663861" y="339839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5" name="Oval 59"/>
            <p:cNvSpPr>
              <a:spLocks noChangeArrowheads="1"/>
            </p:cNvSpPr>
            <p:nvPr userDrawn="1"/>
          </p:nvSpPr>
          <p:spPr bwMode="auto">
            <a:xfrm>
              <a:off x="7578836" y="339839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6" name="Oval 60"/>
            <p:cNvSpPr>
              <a:spLocks noChangeArrowheads="1"/>
            </p:cNvSpPr>
            <p:nvPr userDrawn="1"/>
          </p:nvSpPr>
          <p:spPr bwMode="auto">
            <a:xfrm>
              <a:off x="7751423" y="339839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7" name="Oval 61"/>
            <p:cNvSpPr>
              <a:spLocks noChangeArrowheads="1"/>
            </p:cNvSpPr>
            <p:nvPr userDrawn="1"/>
          </p:nvSpPr>
          <p:spPr bwMode="auto">
            <a:xfrm>
              <a:off x="7836448" y="339839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8" name="Oval 62"/>
            <p:cNvSpPr>
              <a:spLocks noChangeArrowheads="1"/>
            </p:cNvSpPr>
            <p:nvPr userDrawn="1"/>
          </p:nvSpPr>
          <p:spPr bwMode="auto">
            <a:xfrm>
              <a:off x="7921472" y="339839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9" name="Oval 63"/>
            <p:cNvSpPr>
              <a:spLocks noChangeArrowheads="1"/>
            </p:cNvSpPr>
            <p:nvPr userDrawn="1"/>
          </p:nvSpPr>
          <p:spPr bwMode="auto">
            <a:xfrm>
              <a:off x="8007766" y="339839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0" name="Oval 64"/>
            <p:cNvSpPr>
              <a:spLocks noChangeArrowheads="1"/>
            </p:cNvSpPr>
            <p:nvPr userDrawn="1"/>
          </p:nvSpPr>
          <p:spPr bwMode="auto">
            <a:xfrm>
              <a:off x="8092790" y="339839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1" name="Oval 65"/>
            <p:cNvSpPr>
              <a:spLocks noChangeArrowheads="1"/>
            </p:cNvSpPr>
            <p:nvPr userDrawn="1"/>
          </p:nvSpPr>
          <p:spPr bwMode="auto">
            <a:xfrm>
              <a:off x="8177814" y="339839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2" name="Oval 66"/>
            <p:cNvSpPr>
              <a:spLocks noChangeArrowheads="1"/>
            </p:cNvSpPr>
            <p:nvPr userDrawn="1"/>
          </p:nvSpPr>
          <p:spPr bwMode="auto">
            <a:xfrm>
              <a:off x="8265377" y="339839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3" name="Oval 67"/>
            <p:cNvSpPr>
              <a:spLocks noChangeArrowheads="1"/>
            </p:cNvSpPr>
            <p:nvPr userDrawn="1"/>
          </p:nvSpPr>
          <p:spPr bwMode="auto">
            <a:xfrm>
              <a:off x="8350401" y="339839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4" name="Oval 81"/>
            <p:cNvSpPr>
              <a:spLocks noChangeArrowheads="1"/>
            </p:cNvSpPr>
            <p:nvPr userDrawn="1"/>
          </p:nvSpPr>
          <p:spPr bwMode="auto">
            <a:xfrm>
              <a:off x="7493812" y="348341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5" name="Oval 82"/>
            <p:cNvSpPr>
              <a:spLocks noChangeArrowheads="1"/>
            </p:cNvSpPr>
            <p:nvPr userDrawn="1"/>
          </p:nvSpPr>
          <p:spPr bwMode="auto">
            <a:xfrm>
              <a:off x="7578836" y="348341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6" name="Oval 83"/>
            <p:cNvSpPr>
              <a:spLocks noChangeArrowheads="1"/>
            </p:cNvSpPr>
            <p:nvPr userDrawn="1"/>
          </p:nvSpPr>
          <p:spPr bwMode="auto">
            <a:xfrm>
              <a:off x="7663861" y="348341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7" name="Oval 84"/>
            <p:cNvSpPr>
              <a:spLocks noChangeArrowheads="1"/>
            </p:cNvSpPr>
            <p:nvPr userDrawn="1"/>
          </p:nvSpPr>
          <p:spPr bwMode="auto">
            <a:xfrm>
              <a:off x="7751423" y="348341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8" name="Oval 85"/>
            <p:cNvSpPr>
              <a:spLocks noChangeArrowheads="1"/>
            </p:cNvSpPr>
            <p:nvPr userDrawn="1"/>
          </p:nvSpPr>
          <p:spPr bwMode="auto">
            <a:xfrm>
              <a:off x="7836448" y="348341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9" name="Oval 86"/>
            <p:cNvSpPr>
              <a:spLocks noChangeArrowheads="1"/>
            </p:cNvSpPr>
            <p:nvPr userDrawn="1"/>
          </p:nvSpPr>
          <p:spPr bwMode="auto">
            <a:xfrm>
              <a:off x="7921472" y="348341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0" name="Oval 87"/>
            <p:cNvSpPr>
              <a:spLocks noChangeArrowheads="1"/>
            </p:cNvSpPr>
            <p:nvPr userDrawn="1"/>
          </p:nvSpPr>
          <p:spPr bwMode="auto">
            <a:xfrm>
              <a:off x="8007766" y="348341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1" name="Oval 88"/>
            <p:cNvSpPr>
              <a:spLocks noChangeArrowheads="1"/>
            </p:cNvSpPr>
            <p:nvPr userDrawn="1"/>
          </p:nvSpPr>
          <p:spPr bwMode="auto">
            <a:xfrm>
              <a:off x="8092790" y="348341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2" name="Oval 89"/>
            <p:cNvSpPr>
              <a:spLocks noChangeArrowheads="1"/>
            </p:cNvSpPr>
            <p:nvPr userDrawn="1"/>
          </p:nvSpPr>
          <p:spPr bwMode="auto">
            <a:xfrm>
              <a:off x="8177814" y="348341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3" name="Oval 90"/>
            <p:cNvSpPr>
              <a:spLocks noChangeArrowheads="1"/>
            </p:cNvSpPr>
            <p:nvPr userDrawn="1"/>
          </p:nvSpPr>
          <p:spPr bwMode="auto">
            <a:xfrm>
              <a:off x="8265377" y="348341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4" name="Oval 91"/>
            <p:cNvSpPr>
              <a:spLocks noChangeArrowheads="1"/>
            </p:cNvSpPr>
            <p:nvPr userDrawn="1"/>
          </p:nvSpPr>
          <p:spPr bwMode="auto">
            <a:xfrm>
              <a:off x="8350401" y="348341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5" name="Oval 100"/>
            <p:cNvSpPr>
              <a:spLocks noChangeArrowheads="1"/>
            </p:cNvSpPr>
            <p:nvPr userDrawn="1"/>
          </p:nvSpPr>
          <p:spPr bwMode="auto">
            <a:xfrm>
              <a:off x="7493812" y="35684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6" name="Oval 101"/>
            <p:cNvSpPr>
              <a:spLocks noChangeArrowheads="1"/>
            </p:cNvSpPr>
            <p:nvPr userDrawn="1"/>
          </p:nvSpPr>
          <p:spPr bwMode="auto">
            <a:xfrm>
              <a:off x="7578836" y="35684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7" name="Oval 102"/>
            <p:cNvSpPr>
              <a:spLocks noChangeArrowheads="1"/>
            </p:cNvSpPr>
            <p:nvPr userDrawn="1"/>
          </p:nvSpPr>
          <p:spPr bwMode="auto">
            <a:xfrm>
              <a:off x="7663861" y="356843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8" name="Oval 103"/>
            <p:cNvSpPr>
              <a:spLocks noChangeArrowheads="1"/>
            </p:cNvSpPr>
            <p:nvPr userDrawn="1"/>
          </p:nvSpPr>
          <p:spPr bwMode="auto">
            <a:xfrm>
              <a:off x="7751423" y="35684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9" name="Oval 104"/>
            <p:cNvSpPr>
              <a:spLocks noChangeArrowheads="1"/>
            </p:cNvSpPr>
            <p:nvPr userDrawn="1"/>
          </p:nvSpPr>
          <p:spPr bwMode="auto">
            <a:xfrm>
              <a:off x="7836448" y="35684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0" name="Oval 105"/>
            <p:cNvSpPr>
              <a:spLocks noChangeArrowheads="1"/>
            </p:cNvSpPr>
            <p:nvPr userDrawn="1"/>
          </p:nvSpPr>
          <p:spPr bwMode="auto">
            <a:xfrm>
              <a:off x="7921472" y="356843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1" name="Oval 106"/>
            <p:cNvSpPr>
              <a:spLocks noChangeArrowheads="1"/>
            </p:cNvSpPr>
            <p:nvPr userDrawn="1"/>
          </p:nvSpPr>
          <p:spPr bwMode="auto">
            <a:xfrm>
              <a:off x="8007766" y="356843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2" name="Oval 107"/>
            <p:cNvSpPr>
              <a:spLocks noChangeArrowheads="1"/>
            </p:cNvSpPr>
            <p:nvPr userDrawn="1"/>
          </p:nvSpPr>
          <p:spPr bwMode="auto">
            <a:xfrm>
              <a:off x="8092790" y="356843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3" name="Oval 108"/>
            <p:cNvSpPr>
              <a:spLocks noChangeArrowheads="1"/>
            </p:cNvSpPr>
            <p:nvPr userDrawn="1"/>
          </p:nvSpPr>
          <p:spPr bwMode="auto">
            <a:xfrm>
              <a:off x="8177814" y="3568439"/>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4" name="Oval 109"/>
            <p:cNvSpPr>
              <a:spLocks noChangeArrowheads="1"/>
            </p:cNvSpPr>
            <p:nvPr userDrawn="1"/>
          </p:nvSpPr>
          <p:spPr bwMode="auto">
            <a:xfrm>
              <a:off x="8265377" y="356843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5" name="Oval 110"/>
            <p:cNvSpPr>
              <a:spLocks noChangeArrowheads="1"/>
            </p:cNvSpPr>
            <p:nvPr userDrawn="1"/>
          </p:nvSpPr>
          <p:spPr bwMode="auto">
            <a:xfrm>
              <a:off x="8350401" y="356843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6" name="Oval 120"/>
            <p:cNvSpPr>
              <a:spLocks noChangeArrowheads="1"/>
            </p:cNvSpPr>
            <p:nvPr userDrawn="1"/>
          </p:nvSpPr>
          <p:spPr bwMode="auto">
            <a:xfrm>
              <a:off x="7493812" y="36560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7" name="Oval 121"/>
            <p:cNvSpPr>
              <a:spLocks noChangeArrowheads="1"/>
            </p:cNvSpPr>
            <p:nvPr userDrawn="1"/>
          </p:nvSpPr>
          <p:spPr bwMode="auto">
            <a:xfrm>
              <a:off x="7578836" y="36560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8" name="Oval 122"/>
            <p:cNvSpPr>
              <a:spLocks noChangeArrowheads="1"/>
            </p:cNvSpPr>
            <p:nvPr userDrawn="1"/>
          </p:nvSpPr>
          <p:spPr bwMode="auto">
            <a:xfrm>
              <a:off x="7663861" y="365600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9" name="Oval 123"/>
            <p:cNvSpPr>
              <a:spLocks noChangeArrowheads="1"/>
            </p:cNvSpPr>
            <p:nvPr userDrawn="1"/>
          </p:nvSpPr>
          <p:spPr bwMode="auto">
            <a:xfrm>
              <a:off x="7751423" y="36560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0" name="Oval 124"/>
            <p:cNvSpPr>
              <a:spLocks noChangeArrowheads="1"/>
            </p:cNvSpPr>
            <p:nvPr userDrawn="1"/>
          </p:nvSpPr>
          <p:spPr bwMode="auto">
            <a:xfrm>
              <a:off x="7836448" y="36560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1" name="Oval 125"/>
            <p:cNvSpPr>
              <a:spLocks noChangeArrowheads="1"/>
            </p:cNvSpPr>
            <p:nvPr userDrawn="1"/>
          </p:nvSpPr>
          <p:spPr bwMode="auto">
            <a:xfrm>
              <a:off x="7921472" y="365600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2" name="Oval 126"/>
            <p:cNvSpPr>
              <a:spLocks noChangeArrowheads="1"/>
            </p:cNvSpPr>
            <p:nvPr userDrawn="1"/>
          </p:nvSpPr>
          <p:spPr bwMode="auto">
            <a:xfrm>
              <a:off x="8007766" y="36560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3" name="Oval 127"/>
            <p:cNvSpPr>
              <a:spLocks noChangeArrowheads="1"/>
            </p:cNvSpPr>
            <p:nvPr userDrawn="1"/>
          </p:nvSpPr>
          <p:spPr bwMode="auto">
            <a:xfrm>
              <a:off x="8092790" y="36560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4" name="Oval 128"/>
            <p:cNvSpPr>
              <a:spLocks noChangeArrowheads="1"/>
            </p:cNvSpPr>
            <p:nvPr userDrawn="1"/>
          </p:nvSpPr>
          <p:spPr bwMode="auto">
            <a:xfrm>
              <a:off x="8177814" y="365600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5" name="Oval 129"/>
            <p:cNvSpPr>
              <a:spLocks noChangeArrowheads="1"/>
            </p:cNvSpPr>
            <p:nvPr userDrawn="1"/>
          </p:nvSpPr>
          <p:spPr bwMode="auto">
            <a:xfrm>
              <a:off x="8265377" y="36560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6" name="Oval 130"/>
            <p:cNvSpPr>
              <a:spLocks noChangeArrowheads="1"/>
            </p:cNvSpPr>
            <p:nvPr userDrawn="1"/>
          </p:nvSpPr>
          <p:spPr bwMode="auto">
            <a:xfrm>
              <a:off x="8350401" y="36560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7" name="Oval 57"/>
            <p:cNvSpPr>
              <a:spLocks noChangeArrowheads="1"/>
            </p:cNvSpPr>
            <p:nvPr userDrawn="1"/>
          </p:nvSpPr>
          <p:spPr bwMode="auto">
            <a:xfrm>
              <a:off x="8437782" y="339384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8" name="Oval 58"/>
            <p:cNvSpPr>
              <a:spLocks noChangeArrowheads="1"/>
            </p:cNvSpPr>
            <p:nvPr userDrawn="1"/>
          </p:nvSpPr>
          <p:spPr bwMode="auto">
            <a:xfrm>
              <a:off x="8607831" y="339384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9" name="Oval 59"/>
            <p:cNvSpPr>
              <a:spLocks noChangeArrowheads="1"/>
            </p:cNvSpPr>
            <p:nvPr userDrawn="1"/>
          </p:nvSpPr>
          <p:spPr bwMode="auto">
            <a:xfrm>
              <a:off x="8522806" y="339384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0" name="Oval 60"/>
            <p:cNvSpPr>
              <a:spLocks noChangeArrowheads="1"/>
            </p:cNvSpPr>
            <p:nvPr userDrawn="1"/>
          </p:nvSpPr>
          <p:spPr bwMode="auto">
            <a:xfrm>
              <a:off x="8695393" y="339384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1" name="Oval 61"/>
            <p:cNvSpPr>
              <a:spLocks noChangeArrowheads="1"/>
            </p:cNvSpPr>
            <p:nvPr userDrawn="1"/>
          </p:nvSpPr>
          <p:spPr bwMode="auto">
            <a:xfrm>
              <a:off x="8780418" y="339384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2" name="Oval 62"/>
            <p:cNvSpPr>
              <a:spLocks noChangeArrowheads="1"/>
            </p:cNvSpPr>
            <p:nvPr userDrawn="1"/>
          </p:nvSpPr>
          <p:spPr bwMode="auto">
            <a:xfrm>
              <a:off x="8865442" y="339384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3" name="Oval 63"/>
            <p:cNvSpPr>
              <a:spLocks noChangeArrowheads="1"/>
            </p:cNvSpPr>
            <p:nvPr userDrawn="1"/>
          </p:nvSpPr>
          <p:spPr bwMode="auto">
            <a:xfrm>
              <a:off x="8951736" y="339384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4" name="Oval 64"/>
            <p:cNvSpPr>
              <a:spLocks noChangeArrowheads="1"/>
            </p:cNvSpPr>
            <p:nvPr userDrawn="1"/>
          </p:nvSpPr>
          <p:spPr bwMode="auto">
            <a:xfrm>
              <a:off x="9036760" y="339384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5" name="Oval 65"/>
            <p:cNvSpPr>
              <a:spLocks noChangeArrowheads="1"/>
            </p:cNvSpPr>
            <p:nvPr userDrawn="1"/>
          </p:nvSpPr>
          <p:spPr bwMode="auto">
            <a:xfrm>
              <a:off x="9121784" y="339384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6" name="Oval 66"/>
            <p:cNvSpPr>
              <a:spLocks noChangeArrowheads="1"/>
            </p:cNvSpPr>
            <p:nvPr userDrawn="1"/>
          </p:nvSpPr>
          <p:spPr bwMode="auto">
            <a:xfrm>
              <a:off x="9209347" y="339384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7" name="Oval 83"/>
            <p:cNvSpPr>
              <a:spLocks noChangeArrowheads="1"/>
            </p:cNvSpPr>
            <p:nvPr userDrawn="1"/>
          </p:nvSpPr>
          <p:spPr bwMode="auto">
            <a:xfrm>
              <a:off x="8607831" y="347886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8" name="Oval 84"/>
            <p:cNvSpPr>
              <a:spLocks noChangeArrowheads="1"/>
            </p:cNvSpPr>
            <p:nvPr userDrawn="1"/>
          </p:nvSpPr>
          <p:spPr bwMode="auto">
            <a:xfrm>
              <a:off x="8695393" y="347886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9" name="Oval 85"/>
            <p:cNvSpPr>
              <a:spLocks noChangeArrowheads="1"/>
            </p:cNvSpPr>
            <p:nvPr userDrawn="1"/>
          </p:nvSpPr>
          <p:spPr bwMode="auto">
            <a:xfrm>
              <a:off x="8780418" y="347886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0" name="Oval 86"/>
            <p:cNvSpPr>
              <a:spLocks noChangeArrowheads="1"/>
            </p:cNvSpPr>
            <p:nvPr userDrawn="1"/>
          </p:nvSpPr>
          <p:spPr bwMode="auto">
            <a:xfrm>
              <a:off x="8865442" y="347886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1" name="Oval 87"/>
            <p:cNvSpPr>
              <a:spLocks noChangeArrowheads="1"/>
            </p:cNvSpPr>
            <p:nvPr userDrawn="1"/>
          </p:nvSpPr>
          <p:spPr bwMode="auto">
            <a:xfrm>
              <a:off x="8951736" y="347886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2" name="Oval 88"/>
            <p:cNvSpPr>
              <a:spLocks noChangeArrowheads="1"/>
            </p:cNvSpPr>
            <p:nvPr userDrawn="1"/>
          </p:nvSpPr>
          <p:spPr bwMode="auto">
            <a:xfrm>
              <a:off x="9036760" y="347886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3" name="Oval 89"/>
            <p:cNvSpPr>
              <a:spLocks noChangeArrowheads="1"/>
            </p:cNvSpPr>
            <p:nvPr userDrawn="1"/>
          </p:nvSpPr>
          <p:spPr bwMode="auto">
            <a:xfrm>
              <a:off x="9121784" y="347886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4" name="Oval 103"/>
            <p:cNvSpPr>
              <a:spLocks noChangeArrowheads="1"/>
            </p:cNvSpPr>
            <p:nvPr userDrawn="1"/>
          </p:nvSpPr>
          <p:spPr bwMode="auto">
            <a:xfrm>
              <a:off x="8695393" y="356389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5" name="Oval 104"/>
            <p:cNvSpPr>
              <a:spLocks noChangeArrowheads="1"/>
            </p:cNvSpPr>
            <p:nvPr userDrawn="1"/>
          </p:nvSpPr>
          <p:spPr bwMode="auto">
            <a:xfrm>
              <a:off x="8780418" y="356389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6" name="Oval 105"/>
            <p:cNvSpPr>
              <a:spLocks noChangeArrowheads="1"/>
            </p:cNvSpPr>
            <p:nvPr userDrawn="1"/>
          </p:nvSpPr>
          <p:spPr bwMode="auto">
            <a:xfrm>
              <a:off x="8865442" y="356389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7" name="Oval 106"/>
            <p:cNvSpPr>
              <a:spLocks noChangeArrowheads="1"/>
            </p:cNvSpPr>
            <p:nvPr userDrawn="1"/>
          </p:nvSpPr>
          <p:spPr bwMode="auto">
            <a:xfrm>
              <a:off x="8951736" y="356389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8" name="Oval 107"/>
            <p:cNvSpPr>
              <a:spLocks noChangeArrowheads="1"/>
            </p:cNvSpPr>
            <p:nvPr userDrawn="1"/>
          </p:nvSpPr>
          <p:spPr bwMode="auto">
            <a:xfrm>
              <a:off x="9036760" y="356389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9" name="Oval 108"/>
            <p:cNvSpPr>
              <a:spLocks noChangeArrowheads="1"/>
            </p:cNvSpPr>
            <p:nvPr userDrawn="1"/>
          </p:nvSpPr>
          <p:spPr bwMode="auto">
            <a:xfrm>
              <a:off x="9121784" y="356389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0" name="Oval 125"/>
            <p:cNvSpPr>
              <a:spLocks noChangeArrowheads="1"/>
            </p:cNvSpPr>
            <p:nvPr userDrawn="1"/>
          </p:nvSpPr>
          <p:spPr bwMode="auto">
            <a:xfrm>
              <a:off x="8865442" y="365145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1" name="Oval 126"/>
            <p:cNvSpPr>
              <a:spLocks noChangeArrowheads="1"/>
            </p:cNvSpPr>
            <p:nvPr userDrawn="1"/>
          </p:nvSpPr>
          <p:spPr bwMode="auto">
            <a:xfrm>
              <a:off x="8951736" y="365145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2" name="Oval 127"/>
            <p:cNvSpPr>
              <a:spLocks noChangeArrowheads="1"/>
            </p:cNvSpPr>
            <p:nvPr userDrawn="1"/>
          </p:nvSpPr>
          <p:spPr bwMode="auto">
            <a:xfrm>
              <a:off x="9036760" y="365145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3" name="Oval 128"/>
            <p:cNvSpPr>
              <a:spLocks noChangeArrowheads="1"/>
            </p:cNvSpPr>
            <p:nvPr userDrawn="1"/>
          </p:nvSpPr>
          <p:spPr bwMode="auto">
            <a:xfrm>
              <a:off x="9121784" y="365145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4" name="Oval 60"/>
            <p:cNvSpPr>
              <a:spLocks noChangeArrowheads="1"/>
            </p:cNvSpPr>
            <p:nvPr userDrawn="1"/>
          </p:nvSpPr>
          <p:spPr bwMode="auto">
            <a:xfrm>
              <a:off x="5863483" y="37486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5" name="Oval 61"/>
            <p:cNvSpPr>
              <a:spLocks noChangeArrowheads="1"/>
            </p:cNvSpPr>
            <p:nvPr userDrawn="1"/>
          </p:nvSpPr>
          <p:spPr bwMode="auto">
            <a:xfrm>
              <a:off x="5948508" y="37486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6" name="Oval 62"/>
            <p:cNvSpPr>
              <a:spLocks noChangeArrowheads="1"/>
            </p:cNvSpPr>
            <p:nvPr userDrawn="1"/>
          </p:nvSpPr>
          <p:spPr bwMode="auto">
            <a:xfrm>
              <a:off x="6033532" y="37486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7" name="Oval 63"/>
            <p:cNvSpPr>
              <a:spLocks noChangeArrowheads="1"/>
            </p:cNvSpPr>
            <p:nvPr userDrawn="1"/>
          </p:nvSpPr>
          <p:spPr bwMode="auto">
            <a:xfrm>
              <a:off x="6119826" y="37486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8" name="Oval 64"/>
            <p:cNvSpPr>
              <a:spLocks noChangeArrowheads="1"/>
            </p:cNvSpPr>
            <p:nvPr userDrawn="1"/>
          </p:nvSpPr>
          <p:spPr bwMode="auto">
            <a:xfrm>
              <a:off x="6204850" y="37486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9" name="Oval 65"/>
            <p:cNvSpPr>
              <a:spLocks noChangeArrowheads="1"/>
            </p:cNvSpPr>
            <p:nvPr userDrawn="1"/>
          </p:nvSpPr>
          <p:spPr bwMode="auto">
            <a:xfrm>
              <a:off x="6289874" y="374868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0" name="Oval 66"/>
            <p:cNvSpPr>
              <a:spLocks noChangeArrowheads="1"/>
            </p:cNvSpPr>
            <p:nvPr userDrawn="1"/>
          </p:nvSpPr>
          <p:spPr bwMode="auto">
            <a:xfrm>
              <a:off x="6377437" y="37486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1" name="Oval 67"/>
            <p:cNvSpPr>
              <a:spLocks noChangeArrowheads="1"/>
            </p:cNvSpPr>
            <p:nvPr userDrawn="1"/>
          </p:nvSpPr>
          <p:spPr bwMode="auto">
            <a:xfrm>
              <a:off x="6462461" y="37486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2" name="Oval 85"/>
            <p:cNvSpPr>
              <a:spLocks noChangeArrowheads="1"/>
            </p:cNvSpPr>
            <p:nvPr userDrawn="1"/>
          </p:nvSpPr>
          <p:spPr bwMode="auto">
            <a:xfrm>
              <a:off x="5948508" y="38337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3" name="Oval 86"/>
            <p:cNvSpPr>
              <a:spLocks noChangeArrowheads="1"/>
            </p:cNvSpPr>
            <p:nvPr userDrawn="1"/>
          </p:nvSpPr>
          <p:spPr bwMode="auto">
            <a:xfrm>
              <a:off x="6033532" y="383370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4" name="Oval 87"/>
            <p:cNvSpPr>
              <a:spLocks noChangeArrowheads="1"/>
            </p:cNvSpPr>
            <p:nvPr userDrawn="1"/>
          </p:nvSpPr>
          <p:spPr bwMode="auto">
            <a:xfrm>
              <a:off x="6119826" y="38337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5" name="Oval 88"/>
            <p:cNvSpPr>
              <a:spLocks noChangeArrowheads="1"/>
            </p:cNvSpPr>
            <p:nvPr userDrawn="1"/>
          </p:nvSpPr>
          <p:spPr bwMode="auto">
            <a:xfrm>
              <a:off x="6204850" y="38337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6" name="Oval 89"/>
            <p:cNvSpPr>
              <a:spLocks noChangeArrowheads="1"/>
            </p:cNvSpPr>
            <p:nvPr userDrawn="1"/>
          </p:nvSpPr>
          <p:spPr bwMode="auto">
            <a:xfrm>
              <a:off x="6289874" y="383370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7" name="Oval 90"/>
            <p:cNvSpPr>
              <a:spLocks noChangeArrowheads="1"/>
            </p:cNvSpPr>
            <p:nvPr userDrawn="1"/>
          </p:nvSpPr>
          <p:spPr bwMode="auto">
            <a:xfrm>
              <a:off x="6377437" y="38337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8" name="Oval 91"/>
            <p:cNvSpPr>
              <a:spLocks noChangeArrowheads="1"/>
            </p:cNvSpPr>
            <p:nvPr userDrawn="1"/>
          </p:nvSpPr>
          <p:spPr bwMode="auto">
            <a:xfrm>
              <a:off x="6462461" y="38337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9" name="Oval 106"/>
            <p:cNvSpPr>
              <a:spLocks noChangeArrowheads="1"/>
            </p:cNvSpPr>
            <p:nvPr userDrawn="1"/>
          </p:nvSpPr>
          <p:spPr bwMode="auto">
            <a:xfrm>
              <a:off x="6119826" y="39187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0" name="Oval 107"/>
            <p:cNvSpPr>
              <a:spLocks noChangeArrowheads="1"/>
            </p:cNvSpPr>
            <p:nvPr userDrawn="1"/>
          </p:nvSpPr>
          <p:spPr bwMode="auto">
            <a:xfrm>
              <a:off x="6204850" y="39187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1" name="Oval 108"/>
            <p:cNvSpPr>
              <a:spLocks noChangeArrowheads="1"/>
            </p:cNvSpPr>
            <p:nvPr userDrawn="1"/>
          </p:nvSpPr>
          <p:spPr bwMode="auto">
            <a:xfrm>
              <a:off x="6289874" y="3918731"/>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2" name="Oval 109"/>
            <p:cNvSpPr>
              <a:spLocks noChangeArrowheads="1"/>
            </p:cNvSpPr>
            <p:nvPr userDrawn="1"/>
          </p:nvSpPr>
          <p:spPr bwMode="auto">
            <a:xfrm>
              <a:off x="6377437" y="39187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3" name="Oval 110"/>
            <p:cNvSpPr>
              <a:spLocks noChangeArrowheads="1"/>
            </p:cNvSpPr>
            <p:nvPr userDrawn="1"/>
          </p:nvSpPr>
          <p:spPr bwMode="auto">
            <a:xfrm>
              <a:off x="6462461" y="39187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4" name="Oval 124"/>
            <p:cNvSpPr>
              <a:spLocks noChangeArrowheads="1"/>
            </p:cNvSpPr>
            <p:nvPr userDrawn="1"/>
          </p:nvSpPr>
          <p:spPr bwMode="auto">
            <a:xfrm>
              <a:off x="5948508" y="40062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5" name="Oval 125"/>
            <p:cNvSpPr>
              <a:spLocks noChangeArrowheads="1"/>
            </p:cNvSpPr>
            <p:nvPr userDrawn="1"/>
          </p:nvSpPr>
          <p:spPr bwMode="auto">
            <a:xfrm>
              <a:off x="6033532" y="40062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6" name="Oval 126"/>
            <p:cNvSpPr>
              <a:spLocks noChangeArrowheads="1"/>
            </p:cNvSpPr>
            <p:nvPr userDrawn="1"/>
          </p:nvSpPr>
          <p:spPr bwMode="auto">
            <a:xfrm>
              <a:off x="6119826" y="40062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7" name="Oval 127"/>
            <p:cNvSpPr>
              <a:spLocks noChangeArrowheads="1"/>
            </p:cNvSpPr>
            <p:nvPr userDrawn="1"/>
          </p:nvSpPr>
          <p:spPr bwMode="auto">
            <a:xfrm>
              <a:off x="6204850" y="40062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8" name="Oval 128"/>
            <p:cNvSpPr>
              <a:spLocks noChangeArrowheads="1"/>
            </p:cNvSpPr>
            <p:nvPr userDrawn="1"/>
          </p:nvSpPr>
          <p:spPr bwMode="auto">
            <a:xfrm>
              <a:off x="6289874" y="400629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9" name="Oval 129"/>
            <p:cNvSpPr>
              <a:spLocks noChangeArrowheads="1"/>
            </p:cNvSpPr>
            <p:nvPr userDrawn="1"/>
          </p:nvSpPr>
          <p:spPr bwMode="auto">
            <a:xfrm>
              <a:off x="6377437" y="40062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0" name="Oval 130"/>
            <p:cNvSpPr>
              <a:spLocks noChangeArrowheads="1"/>
            </p:cNvSpPr>
            <p:nvPr userDrawn="1"/>
          </p:nvSpPr>
          <p:spPr bwMode="auto">
            <a:xfrm>
              <a:off x="6462461" y="40062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1" name="Oval 57"/>
            <p:cNvSpPr>
              <a:spLocks noChangeArrowheads="1"/>
            </p:cNvSpPr>
            <p:nvPr userDrawn="1"/>
          </p:nvSpPr>
          <p:spPr bwMode="auto">
            <a:xfrm>
              <a:off x="6549842" y="37441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2" name="Oval 58"/>
            <p:cNvSpPr>
              <a:spLocks noChangeArrowheads="1"/>
            </p:cNvSpPr>
            <p:nvPr userDrawn="1"/>
          </p:nvSpPr>
          <p:spPr bwMode="auto">
            <a:xfrm>
              <a:off x="6719891" y="37441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3" name="Oval 59"/>
            <p:cNvSpPr>
              <a:spLocks noChangeArrowheads="1"/>
            </p:cNvSpPr>
            <p:nvPr userDrawn="1"/>
          </p:nvSpPr>
          <p:spPr bwMode="auto">
            <a:xfrm>
              <a:off x="6634866" y="37441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4" name="Oval 60"/>
            <p:cNvSpPr>
              <a:spLocks noChangeArrowheads="1"/>
            </p:cNvSpPr>
            <p:nvPr userDrawn="1"/>
          </p:nvSpPr>
          <p:spPr bwMode="auto">
            <a:xfrm>
              <a:off x="6807453" y="37441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5" name="Oval 61"/>
            <p:cNvSpPr>
              <a:spLocks noChangeArrowheads="1"/>
            </p:cNvSpPr>
            <p:nvPr userDrawn="1"/>
          </p:nvSpPr>
          <p:spPr bwMode="auto">
            <a:xfrm>
              <a:off x="6892478" y="37441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6" name="Oval 62"/>
            <p:cNvSpPr>
              <a:spLocks noChangeArrowheads="1"/>
            </p:cNvSpPr>
            <p:nvPr userDrawn="1"/>
          </p:nvSpPr>
          <p:spPr bwMode="auto">
            <a:xfrm>
              <a:off x="6977502" y="37441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7" name="Oval 63"/>
            <p:cNvSpPr>
              <a:spLocks noChangeArrowheads="1"/>
            </p:cNvSpPr>
            <p:nvPr userDrawn="1"/>
          </p:nvSpPr>
          <p:spPr bwMode="auto">
            <a:xfrm>
              <a:off x="7063796" y="37441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8" name="Oval 64"/>
            <p:cNvSpPr>
              <a:spLocks noChangeArrowheads="1"/>
            </p:cNvSpPr>
            <p:nvPr userDrawn="1"/>
          </p:nvSpPr>
          <p:spPr bwMode="auto">
            <a:xfrm>
              <a:off x="7148820" y="37441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9" name="Oval 65"/>
            <p:cNvSpPr>
              <a:spLocks noChangeArrowheads="1"/>
            </p:cNvSpPr>
            <p:nvPr userDrawn="1"/>
          </p:nvSpPr>
          <p:spPr bwMode="auto">
            <a:xfrm>
              <a:off x="7233844" y="374413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0" name="Oval 66"/>
            <p:cNvSpPr>
              <a:spLocks noChangeArrowheads="1"/>
            </p:cNvSpPr>
            <p:nvPr userDrawn="1"/>
          </p:nvSpPr>
          <p:spPr bwMode="auto">
            <a:xfrm>
              <a:off x="7321407" y="37441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1" name="Oval 67"/>
            <p:cNvSpPr>
              <a:spLocks noChangeArrowheads="1"/>
            </p:cNvSpPr>
            <p:nvPr userDrawn="1"/>
          </p:nvSpPr>
          <p:spPr bwMode="auto">
            <a:xfrm>
              <a:off x="7406431" y="37441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2" name="Oval 81"/>
            <p:cNvSpPr>
              <a:spLocks noChangeArrowheads="1"/>
            </p:cNvSpPr>
            <p:nvPr userDrawn="1"/>
          </p:nvSpPr>
          <p:spPr bwMode="auto">
            <a:xfrm>
              <a:off x="6549842" y="38291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3" name="Oval 82"/>
            <p:cNvSpPr>
              <a:spLocks noChangeArrowheads="1"/>
            </p:cNvSpPr>
            <p:nvPr userDrawn="1"/>
          </p:nvSpPr>
          <p:spPr bwMode="auto">
            <a:xfrm>
              <a:off x="6634866" y="38291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4" name="Oval 83"/>
            <p:cNvSpPr>
              <a:spLocks noChangeArrowheads="1"/>
            </p:cNvSpPr>
            <p:nvPr userDrawn="1"/>
          </p:nvSpPr>
          <p:spPr bwMode="auto">
            <a:xfrm>
              <a:off x="6719891" y="382915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5" name="Oval 84"/>
            <p:cNvSpPr>
              <a:spLocks noChangeArrowheads="1"/>
            </p:cNvSpPr>
            <p:nvPr userDrawn="1"/>
          </p:nvSpPr>
          <p:spPr bwMode="auto">
            <a:xfrm>
              <a:off x="6807453" y="38291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6" name="Oval 85"/>
            <p:cNvSpPr>
              <a:spLocks noChangeArrowheads="1"/>
            </p:cNvSpPr>
            <p:nvPr userDrawn="1"/>
          </p:nvSpPr>
          <p:spPr bwMode="auto">
            <a:xfrm>
              <a:off x="6892478" y="38291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7" name="Oval 86"/>
            <p:cNvSpPr>
              <a:spLocks noChangeArrowheads="1"/>
            </p:cNvSpPr>
            <p:nvPr userDrawn="1"/>
          </p:nvSpPr>
          <p:spPr bwMode="auto">
            <a:xfrm>
              <a:off x="6977502" y="382915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8" name="Oval 87"/>
            <p:cNvSpPr>
              <a:spLocks noChangeArrowheads="1"/>
            </p:cNvSpPr>
            <p:nvPr userDrawn="1"/>
          </p:nvSpPr>
          <p:spPr bwMode="auto">
            <a:xfrm>
              <a:off x="7063796" y="38291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9" name="Oval 88"/>
            <p:cNvSpPr>
              <a:spLocks noChangeArrowheads="1"/>
            </p:cNvSpPr>
            <p:nvPr userDrawn="1"/>
          </p:nvSpPr>
          <p:spPr bwMode="auto">
            <a:xfrm>
              <a:off x="7148820" y="38291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0" name="Oval 89"/>
            <p:cNvSpPr>
              <a:spLocks noChangeArrowheads="1"/>
            </p:cNvSpPr>
            <p:nvPr userDrawn="1"/>
          </p:nvSpPr>
          <p:spPr bwMode="auto">
            <a:xfrm>
              <a:off x="7233844" y="382915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1" name="Oval 90"/>
            <p:cNvSpPr>
              <a:spLocks noChangeArrowheads="1"/>
            </p:cNvSpPr>
            <p:nvPr userDrawn="1"/>
          </p:nvSpPr>
          <p:spPr bwMode="auto">
            <a:xfrm>
              <a:off x="7321407" y="38291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2" name="Oval 91"/>
            <p:cNvSpPr>
              <a:spLocks noChangeArrowheads="1"/>
            </p:cNvSpPr>
            <p:nvPr userDrawn="1"/>
          </p:nvSpPr>
          <p:spPr bwMode="auto">
            <a:xfrm>
              <a:off x="7406431" y="38291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3" name="Oval 100"/>
            <p:cNvSpPr>
              <a:spLocks noChangeArrowheads="1"/>
            </p:cNvSpPr>
            <p:nvPr userDrawn="1"/>
          </p:nvSpPr>
          <p:spPr bwMode="auto">
            <a:xfrm>
              <a:off x="6549842" y="39141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4" name="Oval 101"/>
            <p:cNvSpPr>
              <a:spLocks noChangeArrowheads="1"/>
            </p:cNvSpPr>
            <p:nvPr userDrawn="1"/>
          </p:nvSpPr>
          <p:spPr bwMode="auto">
            <a:xfrm>
              <a:off x="6634866" y="39141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5" name="Oval 102"/>
            <p:cNvSpPr>
              <a:spLocks noChangeArrowheads="1"/>
            </p:cNvSpPr>
            <p:nvPr userDrawn="1"/>
          </p:nvSpPr>
          <p:spPr bwMode="auto">
            <a:xfrm>
              <a:off x="6719891" y="391418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6" name="Oval 103"/>
            <p:cNvSpPr>
              <a:spLocks noChangeArrowheads="1"/>
            </p:cNvSpPr>
            <p:nvPr userDrawn="1"/>
          </p:nvSpPr>
          <p:spPr bwMode="auto">
            <a:xfrm>
              <a:off x="6807453" y="39141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7" name="Oval 104"/>
            <p:cNvSpPr>
              <a:spLocks noChangeArrowheads="1"/>
            </p:cNvSpPr>
            <p:nvPr userDrawn="1"/>
          </p:nvSpPr>
          <p:spPr bwMode="auto">
            <a:xfrm>
              <a:off x="6892478" y="39141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8" name="Oval 105"/>
            <p:cNvSpPr>
              <a:spLocks noChangeArrowheads="1"/>
            </p:cNvSpPr>
            <p:nvPr userDrawn="1"/>
          </p:nvSpPr>
          <p:spPr bwMode="auto">
            <a:xfrm>
              <a:off x="6977502" y="391418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9" name="Oval 106"/>
            <p:cNvSpPr>
              <a:spLocks noChangeArrowheads="1"/>
            </p:cNvSpPr>
            <p:nvPr userDrawn="1"/>
          </p:nvSpPr>
          <p:spPr bwMode="auto">
            <a:xfrm>
              <a:off x="7063796" y="39141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0" name="Oval 107"/>
            <p:cNvSpPr>
              <a:spLocks noChangeArrowheads="1"/>
            </p:cNvSpPr>
            <p:nvPr userDrawn="1"/>
          </p:nvSpPr>
          <p:spPr bwMode="auto">
            <a:xfrm>
              <a:off x="7148820" y="39141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1" name="Oval 108"/>
            <p:cNvSpPr>
              <a:spLocks noChangeArrowheads="1"/>
            </p:cNvSpPr>
            <p:nvPr userDrawn="1"/>
          </p:nvSpPr>
          <p:spPr bwMode="auto">
            <a:xfrm>
              <a:off x="7233844" y="391418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2" name="Oval 109"/>
            <p:cNvSpPr>
              <a:spLocks noChangeArrowheads="1"/>
            </p:cNvSpPr>
            <p:nvPr userDrawn="1"/>
          </p:nvSpPr>
          <p:spPr bwMode="auto">
            <a:xfrm>
              <a:off x="7321407" y="39141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3" name="Oval 110"/>
            <p:cNvSpPr>
              <a:spLocks noChangeArrowheads="1"/>
            </p:cNvSpPr>
            <p:nvPr userDrawn="1"/>
          </p:nvSpPr>
          <p:spPr bwMode="auto">
            <a:xfrm>
              <a:off x="7406431" y="39141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4" name="Oval 120"/>
            <p:cNvSpPr>
              <a:spLocks noChangeArrowheads="1"/>
            </p:cNvSpPr>
            <p:nvPr userDrawn="1"/>
          </p:nvSpPr>
          <p:spPr bwMode="auto">
            <a:xfrm>
              <a:off x="6549842" y="40017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5" name="Oval 121"/>
            <p:cNvSpPr>
              <a:spLocks noChangeArrowheads="1"/>
            </p:cNvSpPr>
            <p:nvPr userDrawn="1"/>
          </p:nvSpPr>
          <p:spPr bwMode="auto">
            <a:xfrm>
              <a:off x="6634866" y="40017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6" name="Oval 122"/>
            <p:cNvSpPr>
              <a:spLocks noChangeArrowheads="1"/>
            </p:cNvSpPr>
            <p:nvPr userDrawn="1"/>
          </p:nvSpPr>
          <p:spPr bwMode="auto">
            <a:xfrm>
              <a:off x="6719891" y="40017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7" name="Oval 123"/>
            <p:cNvSpPr>
              <a:spLocks noChangeArrowheads="1"/>
            </p:cNvSpPr>
            <p:nvPr userDrawn="1"/>
          </p:nvSpPr>
          <p:spPr bwMode="auto">
            <a:xfrm>
              <a:off x="6807453" y="40017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8" name="Oval 124"/>
            <p:cNvSpPr>
              <a:spLocks noChangeArrowheads="1"/>
            </p:cNvSpPr>
            <p:nvPr userDrawn="1"/>
          </p:nvSpPr>
          <p:spPr bwMode="auto">
            <a:xfrm>
              <a:off x="6892478" y="40017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9" name="Oval 125"/>
            <p:cNvSpPr>
              <a:spLocks noChangeArrowheads="1"/>
            </p:cNvSpPr>
            <p:nvPr userDrawn="1"/>
          </p:nvSpPr>
          <p:spPr bwMode="auto">
            <a:xfrm>
              <a:off x="6977502" y="40017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0" name="Oval 126"/>
            <p:cNvSpPr>
              <a:spLocks noChangeArrowheads="1"/>
            </p:cNvSpPr>
            <p:nvPr userDrawn="1"/>
          </p:nvSpPr>
          <p:spPr bwMode="auto">
            <a:xfrm>
              <a:off x="7063796" y="40017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1" name="Oval 127"/>
            <p:cNvSpPr>
              <a:spLocks noChangeArrowheads="1"/>
            </p:cNvSpPr>
            <p:nvPr userDrawn="1"/>
          </p:nvSpPr>
          <p:spPr bwMode="auto">
            <a:xfrm>
              <a:off x="7148820" y="40017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2" name="Oval 128"/>
            <p:cNvSpPr>
              <a:spLocks noChangeArrowheads="1"/>
            </p:cNvSpPr>
            <p:nvPr userDrawn="1"/>
          </p:nvSpPr>
          <p:spPr bwMode="auto">
            <a:xfrm>
              <a:off x="7233844" y="400174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3" name="Oval 129"/>
            <p:cNvSpPr>
              <a:spLocks noChangeArrowheads="1"/>
            </p:cNvSpPr>
            <p:nvPr userDrawn="1"/>
          </p:nvSpPr>
          <p:spPr bwMode="auto">
            <a:xfrm>
              <a:off x="7321407" y="40017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4" name="Oval 130"/>
            <p:cNvSpPr>
              <a:spLocks noChangeArrowheads="1"/>
            </p:cNvSpPr>
            <p:nvPr userDrawn="1"/>
          </p:nvSpPr>
          <p:spPr bwMode="auto">
            <a:xfrm>
              <a:off x="7406431" y="40017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5" name="Oval 57"/>
            <p:cNvSpPr>
              <a:spLocks noChangeArrowheads="1"/>
            </p:cNvSpPr>
            <p:nvPr userDrawn="1"/>
          </p:nvSpPr>
          <p:spPr bwMode="auto">
            <a:xfrm>
              <a:off x="7493812" y="37395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6" name="Oval 58"/>
            <p:cNvSpPr>
              <a:spLocks noChangeArrowheads="1"/>
            </p:cNvSpPr>
            <p:nvPr userDrawn="1"/>
          </p:nvSpPr>
          <p:spPr bwMode="auto">
            <a:xfrm>
              <a:off x="7663861" y="37395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7" name="Oval 59"/>
            <p:cNvSpPr>
              <a:spLocks noChangeArrowheads="1"/>
            </p:cNvSpPr>
            <p:nvPr userDrawn="1"/>
          </p:nvSpPr>
          <p:spPr bwMode="auto">
            <a:xfrm>
              <a:off x="7578836" y="37395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8" name="Oval 60"/>
            <p:cNvSpPr>
              <a:spLocks noChangeArrowheads="1"/>
            </p:cNvSpPr>
            <p:nvPr userDrawn="1"/>
          </p:nvSpPr>
          <p:spPr bwMode="auto">
            <a:xfrm>
              <a:off x="7751423" y="37395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9" name="Oval 61"/>
            <p:cNvSpPr>
              <a:spLocks noChangeArrowheads="1"/>
            </p:cNvSpPr>
            <p:nvPr userDrawn="1"/>
          </p:nvSpPr>
          <p:spPr bwMode="auto">
            <a:xfrm>
              <a:off x="7836448" y="37395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0" name="Oval 62"/>
            <p:cNvSpPr>
              <a:spLocks noChangeArrowheads="1"/>
            </p:cNvSpPr>
            <p:nvPr userDrawn="1"/>
          </p:nvSpPr>
          <p:spPr bwMode="auto">
            <a:xfrm>
              <a:off x="7921472" y="37395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1" name="Oval 63"/>
            <p:cNvSpPr>
              <a:spLocks noChangeArrowheads="1"/>
            </p:cNvSpPr>
            <p:nvPr userDrawn="1"/>
          </p:nvSpPr>
          <p:spPr bwMode="auto">
            <a:xfrm>
              <a:off x="8007766" y="37395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2" name="Oval 64"/>
            <p:cNvSpPr>
              <a:spLocks noChangeArrowheads="1"/>
            </p:cNvSpPr>
            <p:nvPr userDrawn="1"/>
          </p:nvSpPr>
          <p:spPr bwMode="auto">
            <a:xfrm>
              <a:off x="8092790" y="37395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3" name="Oval 65"/>
            <p:cNvSpPr>
              <a:spLocks noChangeArrowheads="1"/>
            </p:cNvSpPr>
            <p:nvPr userDrawn="1"/>
          </p:nvSpPr>
          <p:spPr bwMode="auto">
            <a:xfrm>
              <a:off x="8177814" y="373958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4" name="Oval 66"/>
            <p:cNvSpPr>
              <a:spLocks noChangeArrowheads="1"/>
            </p:cNvSpPr>
            <p:nvPr userDrawn="1"/>
          </p:nvSpPr>
          <p:spPr bwMode="auto">
            <a:xfrm>
              <a:off x="8265377" y="37395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5" name="Oval 67"/>
            <p:cNvSpPr>
              <a:spLocks noChangeArrowheads="1"/>
            </p:cNvSpPr>
            <p:nvPr userDrawn="1"/>
          </p:nvSpPr>
          <p:spPr bwMode="auto">
            <a:xfrm>
              <a:off x="8350401" y="37395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6" name="Oval 81"/>
            <p:cNvSpPr>
              <a:spLocks noChangeArrowheads="1"/>
            </p:cNvSpPr>
            <p:nvPr userDrawn="1"/>
          </p:nvSpPr>
          <p:spPr bwMode="auto">
            <a:xfrm>
              <a:off x="7493812" y="38246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7" name="Oval 82"/>
            <p:cNvSpPr>
              <a:spLocks noChangeArrowheads="1"/>
            </p:cNvSpPr>
            <p:nvPr userDrawn="1"/>
          </p:nvSpPr>
          <p:spPr bwMode="auto">
            <a:xfrm>
              <a:off x="7578836" y="38246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8" name="Oval 83"/>
            <p:cNvSpPr>
              <a:spLocks noChangeArrowheads="1"/>
            </p:cNvSpPr>
            <p:nvPr userDrawn="1"/>
          </p:nvSpPr>
          <p:spPr bwMode="auto">
            <a:xfrm>
              <a:off x="7663861" y="382460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9" name="Oval 84"/>
            <p:cNvSpPr>
              <a:spLocks noChangeArrowheads="1"/>
            </p:cNvSpPr>
            <p:nvPr userDrawn="1"/>
          </p:nvSpPr>
          <p:spPr bwMode="auto">
            <a:xfrm>
              <a:off x="7751423" y="38246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0" name="Oval 85"/>
            <p:cNvSpPr>
              <a:spLocks noChangeArrowheads="1"/>
            </p:cNvSpPr>
            <p:nvPr userDrawn="1"/>
          </p:nvSpPr>
          <p:spPr bwMode="auto">
            <a:xfrm>
              <a:off x="7836448" y="38246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1" name="Oval 86"/>
            <p:cNvSpPr>
              <a:spLocks noChangeArrowheads="1"/>
            </p:cNvSpPr>
            <p:nvPr userDrawn="1"/>
          </p:nvSpPr>
          <p:spPr bwMode="auto">
            <a:xfrm>
              <a:off x="7921472" y="382460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2" name="Oval 87"/>
            <p:cNvSpPr>
              <a:spLocks noChangeArrowheads="1"/>
            </p:cNvSpPr>
            <p:nvPr userDrawn="1"/>
          </p:nvSpPr>
          <p:spPr bwMode="auto">
            <a:xfrm>
              <a:off x="8007766" y="382460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3" name="Oval 88"/>
            <p:cNvSpPr>
              <a:spLocks noChangeArrowheads="1"/>
            </p:cNvSpPr>
            <p:nvPr userDrawn="1"/>
          </p:nvSpPr>
          <p:spPr bwMode="auto">
            <a:xfrm>
              <a:off x="8092790" y="382460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4" name="Oval 89"/>
            <p:cNvSpPr>
              <a:spLocks noChangeArrowheads="1"/>
            </p:cNvSpPr>
            <p:nvPr userDrawn="1"/>
          </p:nvSpPr>
          <p:spPr bwMode="auto">
            <a:xfrm>
              <a:off x="8177814" y="382460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5" name="Oval 90"/>
            <p:cNvSpPr>
              <a:spLocks noChangeArrowheads="1"/>
            </p:cNvSpPr>
            <p:nvPr userDrawn="1"/>
          </p:nvSpPr>
          <p:spPr bwMode="auto">
            <a:xfrm>
              <a:off x="8265377" y="382460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6" name="Oval 91"/>
            <p:cNvSpPr>
              <a:spLocks noChangeArrowheads="1"/>
            </p:cNvSpPr>
            <p:nvPr userDrawn="1"/>
          </p:nvSpPr>
          <p:spPr bwMode="auto">
            <a:xfrm>
              <a:off x="8350401" y="382460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7" name="Oval 100"/>
            <p:cNvSpPr>
              <a:spLocks noChangeArrowheads="1"/>
            </p:cNvSpPr>
            <p:nvPr userDrawn="1"/>
          </p:nvSpPr>
          <p:spPr bwMode="auto">
            <a:xfrm>
              <a:off x="7493812" y="39096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8" name="Oval 101"/>
            <p:cNvSpPr>
              <a:spLocks noChangeArrowheads="1"/>
            </p:cNvSpPr>
            <p:nvPr userDrawn="1"/>
          </p:nvSpPr>
          <p:spPr bwMode="auto">
            <a:xfrm>
              <a:off x="7578836" y="39096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9" name="Oval 102"/>
            <p:cNvSpPr>
              <a:spLocks noChangeArrowheads="1"/>
            </p:cNvSpPr>
            <p:nvPr userDrawn="1"/>
          </p:nvSpPr>
          <p:spPr bwMode="auto">
            <a:xfrm>
              <a:off x="7663861" y="390963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0" name="Oval 103"/>
            <p:cNvSpPr>
              <a:spLocks noChangeArrowheads="1"/>
            </p:cNvSpPr>
            <p:nvPr userDrawn="1"/>
          </p:nvSpPr>
          <p:spPr bwMode="auto">
            <a:xfrm>
              <a:off x="7751423" y="39096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1" name="Oval 104"/>
            <p:cNvSpPr>
              <a:spLocks noChangeArrowheads="1"/>
            </p:cNvSpPr>
            <p:nvPr userDrawn="1"/>
          </p:nvSpPr>
          <p:spPr bwMode="auto">
            <a:xfrm>
              <a:off x="7836448" y="39096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2" name="Oval 105"/>
            <p:cNvSpPr>
              <a:spLocks noChangeArrowheads="1"/>
            </p:cNvSpPr>
            <p:nvPr userDrawn="1"/>
          </p:nvSpPr>
          <p:spPr bwMode="auto">
            <a:xfrm>
              <a:off x="7921472" y="390963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3" name="Oval 106"/>
            <p:cNvSpPr>
              <a:spLocks noChangeArrowheads="1"/>
            </p:cNvSpPr>
            <p:nvPr userDrawn="1"/>
          </p:nvSpPr>
          <p:spPr bwMode="auto">
            <a:xfrm>
              <a:off x="8007766" y="390963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4" name="Oval 107"/>
            <p:cNvSpPr>
              <a:spLocks noChangeArrowheads="1"/>
            </p:cNvSpPr>
            <p:nvPr userDrawn="1"/>
          </p:nvSpPr>
          <p:spPr bwMode="auto">
            <a:xfrm>
              <a:off x="8092790" y="390963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5" name="Oval 108"/>
            <p:cNvSpPr>
              <a:spLocks noChangeArrowheads="1"/>
            </p:cNvSpPr>
            <p:nvPr userDrawn="1"/>
          </p:nvSpPr>
          <p:spPr bwMode="auto">
            <a:xfrm>
              <a:off x="8177814" y="390963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6" name="Oval 109"/>
            <p:cNvSpPr>
              <a:spLocks noChangeArrowheads="1"/>
            </p:cNvSpPr>
            <p:nvPr userDrawn="1"/>
          </p:nvSpPr>
          <p:spPr bwMode="auto">
            <a:xfrm>
              <a:off x="8265377" y="390963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7" name="Oval 110"/>
            <p:cNvSpPr>
              <a:spLocks noChangeArrowheads="1"/>
            </p:cNvSpPr>
            <p:nvPr userDrawn="1"/>
          </p:nvSpPr>
          <p:spPr bwMode="auto">
            <a:xfrm>
              <a:off x="8350401" y="390963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8" name="Oval 120"/>
            <p:cNvSpPr>
              <a:spLocks noChangeArrowheads="1"/>
            </p:cNvSpPr>
            <p:nvPr userDrawn="1"/>
          </p:nvSpPr>
          <p:spPr bwMode="auto">
            <a:xfrm>
              <a:off x="7493812" y="39971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9" name="Oval 121"/>
            <p:cNvSpPr>
              <a:spLocks noChangeArrowheads="1"/>
            </p:cNvSpPr>
            <p:nvPr userDrawn="1"/>
          </p:nvSpPr>
          <p:spPr bwMode="auto">
            <a:xfrm>
              <a:off x="7578836" y="39971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0" name="Oval 122"/>
            <p:cNvSpPr>
              <a:spLocks noChangeArrowheads="1"/>
            </p:cNvSpPr>
            <p:nvPr userDrawn="1"/>
          </p:nvSpPr>
          <p:spPr bwMode="auto">
            <a:xfrm>
              <a:off x="7663861" y="399719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1" name="Oval 123"/>
            <p:cNvSpPr>
              <a:spLocks noChangeArrowheads="1"/>
            </p:cNvSpPr>
            <p:nvPr userDrawn="1"/>
          </p:nvSpPr>
          <p:spPr bwMode="auto">
            <a:xfrm>
              <a:off x="7751423" y="39971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2" name="Oval 124"/>
            <p:cNvSpPr>
              <a:spLocks noChangeArrowheads="1"/>
            </p:cNvSpPr>
            <p:nvPr userDrawn="1"/>
          </p:nvSpPr>
          <p:spPr bwMode="auto">
            <a:xfrm>
              <a:off x="7836448" y="39971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3" name="Oval 125"/>
            <p:cNvSpPr>
              <a:spLocks noChangeArrowheads="1"/>
            </p:cNvSpPr>
            <p:nvPr userDrawn="1"/>
          </p:nvSpPr>
          <p:spPr bwMode="auto">
            <a:xfrm>
              <a:off x="7921472" y="399719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4" name="Oval 126"/>
            <p:cNvSpPr>
              <a:spLocks noChangeArrowheads="1"/>
            </p:cNvSpPr>
            <p:nvPr userDrawn="1"/>
          </p:nvSpPr>
          <p:spPr bwMode="auto">
            <a:xfrm>
              <a:off x="8007766" y="39971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5" name="Oval 127"/>
            <p:cNvSpPr>
              <a:spLocks noChangeArrowheads="1"/>
            </p:cNvSpPr>
            <p:nvPr userDrawn="1"/>
          </p:nvSpPr>
          <p:spPr bwMode="auto">
            <a:xfrm>
              <a:off x="8092790" y="39971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6" name="Oval 128"/>
            <p:cNvSpPr>
              <a:spLocks noChangeArrowheads="1"/>
            </p:cNvSpPr>
            <p:nvPr userDrawn="1"/>
          </p:nvSpPr>
          <p:spPr bwMode="auto">
            <a:xfrm>
              <a:off x="8177814" y="399719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7" name="Oval 129"/>
            <p:cNvSpPr>
              <a:spLocks noChangeArrowheads="1"/>
            </p:cNvSpPr>
            <p:nvPr userDrawn="1"/>
          </p:nvSpPr>
          <p:spPr bwMode="auto">
            <a:xfrm>
              <a:off x="8265377" y="39971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8" name="Oval 130"/>
            <p:cNvSpPr>
              <a:spLocks noChangeArrowheads="1"/>
            </p:cNvSpPr>
            <p:nvPr userDrawn="1"/>
          </p:nvSpPr>
          <p:spPr bwMode="auto">
            <a:xfrm>
              <a:off x="8350401" y="39971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9" name="Oval 57"/>
            <p:cNvSpPr>
              <a:spLocks noChangeArrowheads="1"/>
            </p:cNvSpPr>
            <p:nvPr userDrawn="1"/>
          </p:nvSpPr>
          <p:spPr bwMode="auto">
            <a:xfrm>
              <a:off x="8437782" y="37350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0" name="Oval 61"/>
            <p:cNvSpPr>
              <a:spLocks noChangeArrowheads="1"/>
            </p:cNvSpPr>
            <p:nvPr userDrawn="1"/>
          </p:nvSpPr>
          <p:spPr bwMode="auto">
            <a:xfrm>
              <a:off x="8780418" y="37350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1" name="Oval 62"/>
            <p:cNvSpPr>
              <a:spLocks noChangeArrowheads="1"/>
            </p:cNvSpPr>
            <p:nvPr userDrawn="1"/>
          </p:nvSpPr>
          <p:spPr bwMode="auto">
            <a:xfrm>
              <a:off x="8865442" y="373503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2" name="Oval 63"/>
            <p:cNvSpPr>
              <a:spLocks noChangeArrowheads="1"/>
            </p:cNvSpPr>
            <p:nvPr userDrawn="1"/>
          </p:nvSpPr>
          <p:spPr bwMode="auto">
            <a:xfrm>
              <a:off x="8951736" y="373503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3" name="Oval 64"/>
            <p:cNvSpPr>
              <a:spLocks noChangeArrowheads="1"/>
            </p:cNvSpPr>
            <p:nvPr userDrawn="1"/>
          </p:nvSpPr>
          <p:spPr bwMode="auto">
            <a:xfrm>
              <a:off x="9036760" y="373503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4" name="Oval 65"/>
            <p:cNvSpPr>
              <a:spLocks noChangeArrowheads="1"/>
            </p:cNvSpPr>
            <p:nvPr userDrawn="1"/>
          </p:nvSpPr>
          <p:spPr bwMode="auto">
            <a:xfrm>
              <a:off x="9121784" y="373503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5" name="Oval 81"/>
            <p:cNvSpPr>
              <a:spLocks noChangeArrowheads="1"/>
            </p:cNvSpPr>
            <p:nvPr userDrawn="1"/>
          </p:nvSpPr>
          <p:spPr bwMode="auto">
            <a:xfrm>
              <a:off x="8437782" y="382006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6" name="Oval 85"/>
            <p:cNvSpPr>
              <a:spLocks noChangeArrowheads="1"/>
            </p:cNvSpPr>
            <p:nvPr userDrawn="1"/>
          </p:nvSpPr>
          <p:spPr bwMode="auto">
            <a:xfrm>
              <a:off x="8780418" y="382006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7" name="Oval 86"/>
            <p:cNvSpPr>
              <a:spLocks noChangeArrowheads="1"/>
            </p:cNvSpPr>
            <p:nvPr userDrawn="1"/>
          </p:nvSpPr>
          <p:spPr bwMode="auto">
            <a:xfrm>
              <a:off x="8865442" y="382006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8" name="Oval 87"/>
            <p:cNvSpPr>
              <a:spLocks noChangeArrowheads="1"/>
            </p:cNvSpPr>
            <p:nvPr userDrawn="1"/>
          </p:nvSpPr>
          <p:spPr bwMode="auto">
            <a:xfrm>
              <a:off x="8951736" y="382006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9" name="Oval 88"/>
            <p:cNvSpPr>
              <a:spLocks noChangeArrowheads="1"/>
            </p:cNvSpPr>
            <p:nvPr userDrawn="1"/>
          </p:nvSpPr>
          <p:spPr bwMode="auto">
            <a:xfrm>
              <a:off x="9036760" y="382006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0" name="Oval 100"/>
            <p:cNvSpPr>
              <a:spLocks noChangeArrowheads="1"/>
            </p:cNvSpPr>
            <p:nvPr userDrawn="1"/>
          </p:nvSpPr>
          <p:spPr bwMode="auto">
            <a:xfrm>
              <a:off x="8437782" y="390508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1" name="Oval 106"/>
            <p:cNvSpPr>
              <a:spLocks noChangeArrowheads="1"/>
            </p:cNvSpPr>
            <p:nvPr userDrawn="1"/>
          </p:nvSpPr>
          <p:spPr bwMode="auto">
            <a:xfrm>
              <a:off x="8951736" y="390508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2" name="Oval 107"/>
            <p:cNvSpPr>
              <a:spLocks noChangeArrowheads="1"/>
            </p:cNvSpPr>
            <p:nvPr userDrawn="1"/>
          </p:nvSpPr>
          <p:spPr bwMode="auto">
            <a:xfrm>
              <a:off x="9036760" y="390508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3" name="Oval 120"/>
            <p:cNvSpPr>
              <a:spLocks noChangeArrowheads="1"/>
            </p:cNvSpPr>
            <p:nvPr userDrawn="1"/>
          </p:nvSpPr>
          <p:spPr bwMode="auto">
            <a:xfrm>
              <a:off x="8437782" y="399264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4" name="Oval 126"/>
            <p:cNvSpPr>
              <a:spLocks noChangeArrowheads="1"/>
            </p:cNvSpPr>
            <p:nvPr userDrawn="1"/>
          </p:nvSpPr>
          <p:spPr bwMode="auto">
            <a:xfrm>
              <a:off x="8951736" y="399264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5" name="Oval 127"/>
            <p:cNvSpPr>
              <a:spLocks noChangeArrowheads="1"/>
            </p:cNvSpPr>
            <p:nvPr userDrawn="1"/>
          </p:nvSpPr>
          <p:spPr bwMode="auto">
            <a:xfrm>
              <a:off x="9036760" y="399264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6" name="Oval 62"/>
            <p:cNvSpPr>
              <a:spLocks noChangeArrowheads="1"/>
            </p:cNvSpPr>
            <p:nvPr userDrawn="1"/>
          </p:nvSpPr>
          <p:spPr bwMode="auto">
            <a:xfrm>
              <a:off x="6033532" y="409834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7" name="Oval 63"/>
            <p:cNvSpPr>
              <a:spLocks noChangeArrowheads="1"/>
            </p:cNvSpPr>
            <p:nvPr userDrawn="1"/>
          </p:nvSpPr>
          <p:spPr bwMode="auto">
            <a:xfrm>
              <a:off x="6119826" y="409834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8" name="Oval 64"/>
            <p:cNvSpPr>
              <a:spLocks noChangeArrowheads="1"/>
            </p:cNvSpPr>
            <p:nvPr userDrawn="1"/>
          </p:nvSpPr>
          <p:spPr bwMode="auto">
            <a:xfrm>
              <a:off x="6204850" y="409834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9" name="Oval 65"/>
            <p:cNvSpPr>
              <a:spLocks noChangeArrowheads="1"/>
            </p:cNvSpPr>
            <p:nvPr userDrawn="1"/>
          </p:nvSpPr>
          <p:spPr bwMode="auto">
            <a:xfrm>
              <a:off x="6289874" y="409834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0" name="Oval 67"/>
            <p:cNvSpPr>
              <a:spLocks noChangeArrowheads="1"/>
            </p:cNvSpPr>
            <p:nvPr userDrawn="1"/>
          </p:nvSpPr>
          <p:spPr bwMode="auto">
            <a:xfrm>
              <a:off x="6462461" y="409834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1" name="Oval 88"/>
            <p:cNvSpPr>
              <a:spLocks noChangeArrowheads="1"/>
            </p:cNvSpPr>
            <p:nvPr userDrawn="1"/>
          </p:nvSpPr>
          <p:spPr bwMode="auto">
            <a:xfrm>
              <a:off x="6204850" y="41833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2" name="Oval 91"/>
            <p:cNvSpPr>
              <a:spLocks noChangeArrowheads="1"/>
            </p:cNvSpPr>
            <p:nvPr userDrawn="1"/>
          </p:nvSpPr>
          <p:spPr bwMode="auto">
            <a:xfrm>
              <a:off x="6462461" y="41833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3" name="Oval 110"/>
            <p:cNvSpPr>
              <a:spLocks noChangeArrowheads="1"/>
            </p:cNvSpPr>
            <p:nvPr userDrawn="1"/>
          </p:nvSpPr>
          <p:spPr bwMode="auto">
            <a:xfrm>
              <a:off x="6462461" y="426839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4" name="Oval 130"/>
            <p:cNvSpPr>
              <a:spLocks noChangeArrowheads="1"/>
            </p:cNvSpPr>
            <p:nvPr userDrawn="1"/>
          </p:nvSpPr>
          <p:spPr bwMode="auto">
            <a:xfrm>
              <a:off x="6462461" y="43559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5" name="Oval 57"/>
            <p:cNvSpPr>
              <a:spLocks noChangeArrowheads="1"/>
            </p:cNvSpPr>
            <p:nvPr userDrawn="1"/>
          </p:nvSpPr>
          <p:spPr bwMode="auto">
            <a:xfrm>
              <a:off x="6549842" y="4093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6" name="Oval 58"/>
            <p:cNvSpPr>
              <a:spLocks noChangeArrowheads="1"/>
            </p:cNvSpPr>
            <p:nvPr userDrawn="1"/>
          </p:nvSpPr>
          <p:spPr bwMode="auto">
            <a:xfrm>
              <a:off x="6719891" y="40937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7" name="Oval 59"/>
            <p:cNvSpPr>
              <a:spLocks noChangeArrowheads="1"/>
            </p:cNvSpPr>
            <p:nvPr userDrawn="1"/>
          </p:nvSpPr>
          <p:spPr bwMode="auto">
            <a:xfrm>
              <a:off x="6634866" y="4093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8" name="Oval 60"/>
            <p:cNvSpPr>
              <a:spLocks noChangeArrowheads="1"/>
            </p:cNvSpPr>
            <p:nvPr userDrawn="1"/>
          </p:nvSpPr>
          <p:spPr bwMode="auto">
            <a:xfrm>
              <a:off x="6807453" y="4093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9" name="Oval 61"/>
            <p:cNvSpPr>
              <a:spLocks noChangeArrowheads="1"/>
            </p:cNvSpPr>
            <p:nvPr userDrawn="1"/>
          </p:nvSpPr>
          <p:spPr bwMode="auto">
            <a:xfrm>
              <a:off x="6892478" y="4093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0" name="Oval 62"/>
            <p:cNvSpPr>
              <a:spLocks noChangeArrowheads="1"/>
            </p:cNvSpPr>
            <p:nvPr userDrawn="1"/>
          </p:nvSpPr>
          <p:spPr bwMode="auto">
            <a:xfrm>
              <a:off x="6977502" y="40937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1" name="Oval 63"/>
            <p:cNvSpPr>
              <a:spLocks noChangeArrowheads="1"/>
            </p:cNvSpPr>
            <p:nvPr userDrawn="1"/>
          </p:nvSpPr>
          <p:spPr bwMode="auto">
            <a:xfrm>
              <a:off x="7063796" y="4093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2" name="Oval 64"/>
            <p:cNvSpPr>
              <a:spLocks noChangeArrowheads="1"/>
            </p:cNvSpPr>
            <p:nvPr userDrawn="1"/>
          </p:nvSpPr>
          <p:spPr bwMode="auto">
            <a:xfrm>
              <a:off x="7148820" y="4093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3" name="Oval 65"/>
            <p:cNvSpPr>
              <a:spLocks noChangeArrowheads="1"/>
            </p:cNvSpPr>
            <p:nvPr userDrawn="1"/>
          </p:nvSpPr>
          <p:spPr bwMode="auto">
            <a:xfrm>
              <a:off x="7233844" y="409379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4" name="Oval 66"/>
            <p:cNvSpPr>
              <a:spLocks noChangeArrowheads="1"/>
            </p:cNvSpPr>
            <p:nvPr userDrawn="1"/>
          </p:nvSpPr>
          <p:spPr bwMode="auto">
            <a:xfrm>
              <a:off x="7321407" y="4093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5" name="Oval 67"/>
            <p:cNvSpPr>
              <a:spLocks noChangeArrowheads="1"/>
            </p:cNvSpPr>
            <p:nvPr userDrawn="1"/>
          </p:nvSpPr>
          <p:spPr bwMode="auto">
            <a:xfrm>
              <a:off x="7406431" y="4093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6" name="Oval 81"/>
            <p:cNvSpPr>
              <a:spLocks noChangeArrowheads="1"/>
            </p:cNvSpPr>
            <p:nvPr userDrawn="1"/>
          </p:nvSpPr>
          <p:spPr bwMode="auto">
            <a:xfrm>
              <a:off x="6549842" y="41788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7" name="Oval 82"/>
            <p:cNvSpPr>
              <a:spLocks noChangeArrowheads="1"/>
            </p:cNvSpPr>
            <p:nvPr userDrawn="1"/>
          </p:nvSpPr>
          <p:spPr bwMode="auto">
            <a:xfrm>
              <a:off x="6634866" y="41788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8" name="Oval 83"/>
            <p:cNvSpPr>
              <a:spLocks noChangeArrowheads="1"/>
            </p:cNvSpPr>
            <p:nvPr userDrawn="1"/>
          </p:nvSpPr>
          <p:spPr bwMode="auto">
            <a:xfrm>
              <a:off x="6719891" y="417881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9" name="Oval 84"/>
            <p:cNvSpPr>
              <a:spLocks noChangeArrowheads="1"/>
            </p:cNvSpPr>
            <p:nvPr userDrawn="1"/>
          </p:nvSpPr>
          <p:spPr bwMode="auto">
            <a:xfrm>
              <a:off x="6807453" y="41788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0" name="Oval 85"/>
            <p:cNvSpPr>
              <a:spLocks noChangeArrowheads="1"/>
            </p:cNvSpPr>
            <p:nvPr userDrawn="1"/>
          </p:nvSpPr>
          <p:spPr bwMode="auto">
            <a:xfrm>
              <a:off x="6892478" y="41788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1" name="Oval 86"/>
            <p:cNvSpPr>
              <a:spLocks noChangeArrowheads="1"/>
            </p:cNvSpPr>
            <p:nvPr userDrawn="1"/>
          </p:nvSpPr>
          <p:spPr bwMode="auto">
            <a:xfrm>
              <a:off x="6977502" y="417881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2" name="Oval 87"/>
            <p:cNvSpPr>
              <a:spLocks noChangeArrowheads="1"/>
            </p:cNvSpPr>
            <p:nvPr userDrawn="1"/>
          </p:nvSpPr>
          <p:spPr bwMode="auto">
            <a:xfrm>
              <a:off x="7063796" y="41788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3" name="Oval 88"/>
            <p:cNvSpPr>
              <a:spLocks noChangeArrowheads="1"/>
            </p:cNvSpPr>
            <p:nvPr userDrawn="1"/>
          </p:nvSpPr>
          <p:spPr bwMode="auto">
            <a:xfrm>
              <a:off x="7148820" y="41788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4" name="Oval 89"/>
            <p:cNvSpPr>
              <a:spLocks noChangeArrowheads="1"/>
            </p:cNvSpPr>
            <p:nvPr userDrawn="1"/>
          </p:nvSpPr>
          <p:spPr bwMode="auto">
            <a:xfrm>
              <a:off x="7233844" y="417881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5" name="Oval 90"/>
            <p:cNvSpPr>
              <a:spLocks noChangeArrowheads="1"/>
            </p:cNvSpPr>
            <p:nvPr userDrawn="1"/>
          </p:nvSpPr>
          <p:spPr bwMode="auto">
            <a:xfrm>
              <a:off x="7321407" y="41788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6" name="Oval 91"/>
            <p:cNvSpPr>
              <a:spLocks noChangeArrowheads="1"/>
            </p:cNvSpPr>
            <p:nvPr userDrawn="1"/>
          </p:nvSpPr>
          <p:spPr bwMode="auto">
            <a:xfrm>
              <a:off x="7406431" y="41788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7" name="Oval 100"/>
            <p:cNvSpPr>
              <a:spLocks noChangeArrowheads="1"/>
            </p:cNvSpPr>
            <p:nvPr userDrawn="1"/>
          </p:nvSpPr>
          <p:spPr bwMode="auto">
            <a:xfrm>
              <a:off x="6549842" y="426384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8" name="Oval 101"/>
            <p:cNvSpPr>
              <a:spLocks noChangeArrowheads="1"/>
            </p:cNvSpPr>
            <p:nvPr userDrawn="1"/>
          </p:nvSpPr>
          <p:spPr bwMode="auto">
            <a:xfrm>
              <a:off x="6634866" y="426384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9" name="Oval 102"/>
            <p:cNvSpPr>
              <a:spLocks noChangeArrowheads="1"/>
            </p:cNvSpPr>
            <p:nvPr userDrawn="1"/>
          </p:nvSpPr>
          <p:spPr bwMode="auto">
            <a:xfrm>
              <a:off x="6719891" y="426384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0" name="Oval 103"/>
            <p:cNvSpPr>
              <a:spLocks noChangeArrowheads="1"/>
            </p:cNvSpPr>
            <p:nvPr userDrawn="1"/>
          </p:nvSpPr>
          <p:spPr bwMode="auto">
            <a:xfrm>
              <a:off x="6807453" y="426384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1" name="Oval 104"/>
            <p:cNvSpPr>
              <a:spLocks noChangeArrowheads="1"/>
            </p:cNvSpPr>
            <p:nvPr userDrawn="1"/>
          </p:nvSpPr>
          <p:spPr bwMode="auto">
            <a:xfrm>
              <a:off x="6892478" y="426384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2" name="Oval 105"/>
            <p:cNvSpPr>
              <a:spLocks noChangeArrowheads="1"/>
            </p:cNvSpPr>
            <p:nvPr userDrawn="1"/>
          </p:nvSpPr>
          <p:spPr bwMode="auto">
            <a:xfrm>
              <a:off x="6977502" y="426384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3" name="Oval 106"/>
            <p:cNvSpPr>
              <a:spLocks noChangeArrowheads="1"/>
            </p:cNvSpPr>
            <p:nvPr userDrawn="1"/>
          </p:nvSpPr>
          <p:spPr bwMode="auto">
            <a:xfrm>
              <a:off x="7063796" y="426384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4" name="Oval 107"/>
            <p:cNvSpPr>
              <a:spLocks noChangeArrowheads="1"/>
            </p:cNvSpPr>
            <p:nvPr userDrawn="1"/>
          </p:nvSpPr>
          <p:spPr bwMode="auto">
            <a:xfrm>
              <a:off x="7148820" y="426384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5" name="Oval 108"/>
            <p:cNvSpPr>
              <a:spLocks noChangeArrowheads="1"/>
            </p:cNvSpPr>
            <p:nvPr userDrawn="1"/>
          </p:nvSpPr>
          <p:spPr bwMode="auto">
            <a:xfrm>
              <a:off x="7233844" y="426384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6" name="Oval 109"/>
            <p:cNvSpPr>
              <a:spLocks noChangeArrowheads="1"/>
            </p:cNvSpPr>
            <p:nvPr userDrawn="1"/>
          </p:nvSpPr>
          <p:spPr bwMode="auto">
            <a:xfrm>
              <a:off x="7321407" y="426384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7" name="Oval 110"/>
            <p:cNvSpPr>
              <a:spLocks noChangeArrowheads="1"/>
            </p:cNvSpPr>
            <p:nvPr userDrawn="1"/>
          </p:nvSpPr>
          <p:spPr bwMode="auto">
            <a:xfrm>
              <a:off x="7406431" y="426384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8" name="Oval 120"/>
            <p:cNvSpPr>
              <a:spLocks noChangeArrowheads="1"/>
            </p:cNvSpPr>
            <p:nvPr userDrawn="1"/>
          </p:nvSpPr>
          <p:spPr bwMode="auto">
            <a:xfrm>
              <a:off x="6549842" y="43514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9" name="Oval 121"/>
            <p:cNvSpPr>
              <a:spLocks noChangeArrowheads="1"/>
            </p:cNvSpPr>
            <p:nvPr userDrawn="1"/>
          </p:nvSpPr>
          <p:spPr bwMode="auto">
            <a:xfrm>
              <a:off x="6634866" y="43514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0" name="Oval 122"/>
            <p:cNvSpPr>
              <a:spLocks noChangeArrowheads="1"/>
            </p:cNvSpPr>
            <p:nvPr userDrawn="1"/>
          </p:nvSpPr>
          <p:spPr bwMode="auto">
            <a:xfrm>
              <a:off x="6719891" y="435140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1" name="Oval 123"/>
            <p:cNvSpPr>
              <a:spLocks noChangeArrowheads="1"/>
            </p:cNvSpPr>
            <p:nvPr userDrawn="1"/>
          </p:nvSpPr>
          <p:spPr bwMode="auto">
            <a:xfrm>
              <a:off x="6807453" y="43514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2" name="Oval 124"/>
            <p:cNvSpPr>
              <a:spLocks noChangeArrowheads="1"/>
            </p:cNvSpPr>
            <p:nvPr userDrawn="1"/>
          </p:nvSpPr>
          <p:spPr bwMode="auto">
            <a:xfrm>
              <a:off x="6892478" y="43514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3" name="Oval 125"/>
            <p:cNvSpPr>
              <a:spLocks noChangeArrowheads="1"/>
            </p:cNvSpPr>
            <p:nvPr userDrawn="1"/>
          </p:nvSpPr>
          <p:spPr bwMode="auto">
            <a:xfrm>
              <a:off x="6977502" y="435140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4" name="Oval 126"/>
            <p:cNvSpPr>
              <a:spLocks noChangeArrowheads="1"/>
            </p:cNvSpPr>
            <p:nvPr userDrawn="1"/>
          </p:nvSpPr>
          <p:spPr bwMode="auto">
            <a:xfrm>
              <a:off x="7063796" y="43514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5" name="Oval 127"/>
            <p:cNvSpPr>
              <a:spLocks noChangeArrowheads="1"/>
            </p:cNvSpPr>
            <p:nvPr userDrawn="1"/>
          </p:nvSpPr>
          <p:spPr bwMode="auto">
            <a:xfrm>
              <a:off x="7148820" y="43514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6" name="Oval 128"/>
            <p:cNvSpPr>
              <a:spLocks noChangeArrowheads="1"/>
            </p:cNvSpPr>
            <p:nvPr userDrawn="1"/>
          </p:nvSpPr>
          <p:spPr bwMode="auto">
            <a:xfrm>
              <a:off x="7233844" y="435140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7" name="Oval 129"/>
            <p:cNvSpPr>
              <a:spLocks noChangeArrowheads="1"/>
            </p:cNvSpPr>
            <p:nvPr userDrawn="1"/>
          </p:nvSpPr>
          <p:spPr bwMode="auto">
            <a:xfrm>
              <a:off x="7321407" y="43514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8" name="Oval 130"/>
            <p:cNvSpPr>
              <a:spLocks noChangeArrowheads="1"/>
            </p:cNvSpPr>
            <p:nvPr userDrawn="1"/>
          </p:nvSpPr>
          <p:spPr bwMode="auto">
            <a:xfrm>
              <a:off x="7406431" y="43514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9" name="Oval 57"/>
            <p:cNvSpPr>
              <a:spLocks noChangeArrowheads="1"/>
            </p:cNvSpPr>
            <p:nvPr userDrawn="1"/>
          </p:nvSpPr>
          <p:spPr bwMode="auto">
            <a:xfrm>
              <a:off x="7493812" y="4089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0" name="Oval 58"/>
            <p:cNvSpPr>
              <a:spLocks noChangeArrowheads="1"/>
            </p:cNvSpPr>
            <p:nvPr userDrawn="1"/>
          </p:nvSpPr>
          <p:spPr bwMode="auto">
            <a:xfrm>
              <a:off x="7663861" y="40892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1" name="Oval 59"/>
            <p:cNvSpPr>
              <a:spLocks noChangeArrowheads="1"/>
            </p:cNvSpPr>
            <p:nvPr userDrawn="1"/>
          </p:nvSpPr>
          <p:spPr bwMode="auto">
            <a:xfrm>
              <a:off x="7578836" y="4089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2" name="Oval 60"/>
            <p:cNvSpPr>
              <a:spLocks noChangeArrowheads="1"/>
            </p:cNvSpPr>
            <p:nvPr userDrawn="1"/>
          </p:nvSpPr>
          <p:spPr bwMode="auto">
            <a:xfrm>
              <a:off x="7751423" y="4089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3" name="Oval 61"/>
            <p:cNvSpPr>
              <a:spLocks noChangeArrowheads="1"/>
            </p:cNvSpPr>
            <p:nvPr userDrawn="1"/>
          </p:nvSpPr>
          <p:spPr bwMode="auto">
            <a:xfrm>
              <a:off x="7836448" y="4089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4" name="Oval 62"/>
            <p:cNvSpPr>
              <a:spLocks noChangeArrowheads="1"/>
            </p:cNvSpPr>
            <p:nvPr userDrawn="1"/>
          </p:nvSpPr>
          <p:spPr bwMode="auto">
            <a:xfrm>
              <a:off x="7921472" y="40892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5" name="Oval 63"/>
            <p:cNvSpPr>
              <a:spLocks noChangeArrowheads="1"/>
            </p:cNvSpPr>
            <p:nvPr userDrawn="1"/>
          </p:nvSpPr>
          <p:spPr bwMode="auto">
            <a:xfrm>
              <a:off x="8007766" y="40892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6" name="Oval 64"/>
            <p:cNvSpPr>
              <a:spLocks noChangeArrowheads="1"/>
            </p:cNvSpPr>
            <p:nvPr userDrawn="1"/>
          </p:nvSpPr>
          <p:spPr bwMode="auto">
            <a:xfrm>
              <a:off x="8092790" y="40892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7" name="Oval 65"/>
            <p:cNvSpPr>
              <a:spLocks noChangeArrowheads="1"/>
            </p:cNvSpPr>
            <p:nvPr userDrawn="1"/>
          </p:nvSpPr>
          <p:spPr bwMode="auto">
            <a:xfrm>
              <a:off x="8177814" y="408924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8" name="Oval 66"/>
            <p:cNvSpPr>
              <a:spLocks noChangeArrowheads="1"/>
            </p:cNvSpPr>
            <p:nvPr userDrawn="1"/>
          </p:nvSpPr>
          <p:spPr bwMode="auto">
            <a:xfrm>
              <a:off x="8265377" y="40892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9" name="Oval 67"/>
            <p:cNvSpPr>
              <a:spLocks noChangeArrowheads="1"/>
            </p:cNvSpPr>
            <p:nvPr userDrawn="1"/>
          </p:nvSpPr>
          <p:spPr bwMode="auto">
            <a:xfrm>
              <a:off x="8350401" y="40892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0" name="Oval 81"/>
            <p:cNvSpPr>
              <a:spLocks noChangeArrowheads="1"/>
            </p:cNvSpPr>
            <p:nvPr userDrawn="1"/>
          </p:nvSpPr>
          <p:spPr bwMode="auto">
            <a:xfrm>
              <a:off x="7493812" y="417426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1" name="Oval 82"/>
            <p:cNvSpPr>
              <a:spLocks noChangeArrowheads="1"/>
            </p:cNvSpPr>
            <p:nvPr userDrawn="1"/>
          </p:nvSpPr>
          <p:spPr bwMode="auto">
            <a:xfrm>
              <a:off x="7578836" y="417426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2" name="Oval 83"/>
            <p:cNvSpPr>
              <a:spLocks noChangeArrowheads="1"/>
            </p:cNvSpPr>
            <p:nvPr userDrawn="1"/>
          </p:nvSpPr>
          <p:spPr bwMode="auto">
            <a:xfrm>
              <a:off x="7663861" y="417426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3" name="Oval 84"/>
            <p:cNvSpPr>
              <a:spLocks noChangeArrowheads="1"/>
            </p:cNvSpPr>
            <p:nvPr userDrawn="1"/>
          </p:nvSpPr>
          <p:spPr bwMode="auto">
            <a:xfrm>
              <a:off x="7751423" y="417426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4" name="Oval 85"/>
            <p:cNvSpPr>
              <a:spLocks noChangeArrowheads="1"/>
            </p:cNvSpPr>
            <p:nvPr userDrawn="1"/>
          </p:nvSpPr>
          <p:spPr bwMode="auto">
            <a:xfrm>
              <a:off x="7836448" y="417426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5" name="Oval 86"/>
            <p:cNvSpPr>
              <a:spLocks noChangeArrowheads="1"/>
            </p:cNvSpPr>
            <p:nvPr userDrawn="1"/>
          </p:nvSpPr>
          <p:spPr bwMode="auto">
            <a:xfrm>
              <a:off x="7921472" y="417426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6" name="Oval 87"/>
            <p:cNvSpPr>
              <a:spLocks noChangeArrowheads="1"/>
            </p:cNvSpPr>
            <p:nvPr userDrawn="1"/>
          </p:nvSpPr>
          <p:spPr bwMode="auto">
            <a:xfrm>
              <a:off x="8007766" y="417426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7" name="Oval 88"/>
            <p:cNvSpPr>
              <a:spLocks noChangeArrowheads="1"/>
            </p:cNvSpPr>
            <p:nvPr userDrawn="1"/>
          </p:nvSpPr>
          <p:spPr bwMode="auto">
            <a:xfrm>
              <a:off x="8092790" y="417426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8" name="Oval 89"/>
            <p:cNvSpPr>
              <a:spLocks noChangeArrowheads="1"/>
            </p:cNvSpPr>
            <p:nvPr userDrawn="1"/>
          </p:nvSpPr>
          <p:spPr bwMode="auto">
            <a:xfrm>
              <a:off x="8177814" y="417426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9" name="Oval 100"/>
            <p:cNvSpPr>
              <a:spLocks noChangeArrowheads="1"/>
            </p:cNvSpPr>
            <p:nvPr userDrawn="1"/>
          </p:nvSpPr>
          <p:spPr bwMode="auto">
            <a:xfrm>
              <a:off x="7493812" y="425929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0" name="Oval 101"/>
            <p:cNvSpPr>
              <a:spLocks noChangeArrowheads="1"/>
            </p:cNvSpPr>
            <p:nvPr userDrawn="1"/>
          </p:nvSpPr>
          <p:spPr bwMode="auto">
            <a:xfrm>
              <a:off x="7578836" y="425929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1" name="Oval 102"/>
            <p:cNvSpPr>
              <a:spLocks noChangeArrowheads="1"/>
            </p:cNvSpPr>
            <p:nvPr userDrawn="1"/>
          </p:nvSpPr>
          <p:spPr bwMode="auto">
            <a:xfrm>
              <a:off x="7663861" y="425929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2" name="Oval 103"/>
            <p:cNvSpPr>
              <a:spLocks noChangeArrowheads="1"/>
            </p:cNvSpPr>
            <p:nvPr userDrawn="1"/>
          </p:nvSpPr>
          <p:spPr bwMode="auto">
            <a:xfrm>
              <a:off x="7751423" y="425929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3" name="Oval 104"/>
            <p:cNvSpPr>
              <a:spLocks noChangeArrowheads="1"/>
            </p:cNvSpPr>
            <p:nvPr userDrawn="1"/>
          </p:nvSpPr>
          <p:spPr bwMode="auto">
            <a:xfrm>
              <a:off x="7836448" y="425929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4" name="Oval 105"/>
            <p:cNvSpPr>
              <a:spLocks noChangeArrowheads="1"/>
            </p:cNvSpPr>
            <p:nvPr userDrawn="1"/>
          </p:nvSpPr>
          <p:spPr bwMode="auto">
            <a:xfrm>
              <a:off x="7921472" y="425929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5" name="Oval 106"/>
            <p:cNvSpPr>
              <a:spLocks noChangeArrowheads="1"/>
            </p:cNvSpPr>
            <p:nvPr userDrawn="1"/>
          </p:nvSpPr>
          <p:spPr bwMode="auto">
            <a:xfrm>
              <a:off x="8007766" y="425929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6" name="Oval 107"/>
            <p:cNvSpPr>
              <a:spLocks noChangeArrowheads="1"/>
            </p:cNvSpPr>
            <p:nvPr userDrawn="1"/>
          </p:nvSpPr>
          <p:spPr bwMode="auto">
            <a:xfrm>
              <a:off x="8092790" y="425929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7" name="Oval 108"/>
            <p:cNvSpPr>
              <a:spLocks noChangeArrowheads="1"/>
            </p:cNvSpPr>
            <p:nvPr userDrawn="1"/>
          </p:nvSpPr>
          <p:spPr bwMode="auto">
            <a:xfrm>
              <a:off x="8177814" y="425929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8" name="Oval 120"/>
            <p:cNvSpPr>
              <a:spLocks noChangeArrowheads="1"/>
            </p:cNvSpPr>
            <p:nvPr userDrawn="1"/>
          </p:nvSpPr>
          <p:spPr bwMode="auto">
            <a:xfrm>
              <a:off x="7493812" y="43468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9" name="Oval 121"/>
            <p:cNvSpPr>
              <a:spLocks noChangeArrowheads="1"/>
            </p:cNvSpPr>
            <p:nvPr userDrawn="1"/>
          </p:nvSpPr>
          <p:spPr bwMode="auto">
            <a:xfrm>
              <a:off x="7578836" y="43468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0" name="Oval 122"/>
            <p:cNvSpPr>
              <a:spLocks noChangeArrowheads="1"/>
            </p:cNvSpPr>
            <p:nvPr userDrawn="1"/>
          </p:nvSpPr>
          <p:spPr bwMode="auto">
            <a:xfrm>
              <a:off x="7663861" y="434685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1" name="Oval 123"/>
            <p:cNvSpPr>
              <a:spLocks noChangeArrowheads="1"/>
            </p:cNvSpPr>
            <p:nvPr userDrawn="1"/>
          </p:nvSpPr>
          <p:spPr bwMode="auto">
            <a:xfrm>
              <a:off x="7751423" y="43468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2" name="Oval 124"/>
            <p:cNvSpPr>
              <a:spLocks noChangeArrowheads="1"/>
            </p:cNvSpPr>
            <p:nvPr userDrawn="1"/>
          </p:nvSpPr>
          <p:spPr bwMode="auto">
            <a:xfrm>
              <a:off x="7836448" y="43468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3" name="Oval 125"/>
            <p:cNvSpPr>
              <a:spLocks noChangeArrowheads="1"/>
            </p:cNvSpPr>
            <p:nvPr userDrawn="1"/>
          </p:nvSpPr>
          <p:spPr bwMode="auto">
            <a:xfrm>
              <a:off x="7921472" y="434685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4" name="Oval 126"/>
            <p:cNvSpPr>
              <a:spLocks noChangeArrowheads="1"/>
            </p:cNvSpPr>
            <p:nvPr userDrawn="1"/>
          </p:nvSpPr>
          <p:spPr bwMode="auto">
            <a:xfrm>
              <a:off x="8007766" y="434685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5" name="Oval 127"/>
            <p:cNvSpPr>
              <a:spLocks noChangeArrowheads="1"/>
            </p:cNvSpPr>
            <p:nvPr userDrawn="1"/>
          </p:nvSpPr>
          <p:spPr bwMode="auto">
            <a:xfrm>
              <a:off x="8092790" y="434685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6" name="Oval 128"/>
            <p:cNvSpPr>
              <a:spLocks noChangeArrowheads="1"/>
            </p:cNvSpPr>
            <p:nvPr userDrawn="1"/>
          </p:nvSpPr>
          <p:spPr bwMode="auto">
            <a:xfrm>
              <a:off x="8177814" y="434685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7" name="Oval 57"/>
            <p:cNvSpPr>
              <a:spLocks noChangeArrowheads="1"/>
            </p:cNvSpPr>
            <p:nvPr userDrawn="1"/>
          </p:nvSpPr>
          <p:spPr bwMode="auto">
            <a:xfrm>
              <a:off x="8437782" y="40846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8" name="Oval 67"/>
            <p:cNvSpPr>
              <a:spLocks noChangeArrowheads="1"/>
            </p:cNvSpPr>
            <p:nvPr userDrawn="1"/>
          </p:nvSpPr>
          <p:spPr bwMode="auto">
            <a:xfrm>
              <a:off x="6462461" y="443953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9" name="Oval 91"/>
            <p:cNvSpPr>
              <a:spLocks noChangeArrowheads="1"/>
            </p:cNvSpPr>
            <p:nvPr userDrawn="1"/>
          </p:nvSpPr>
          <p:spPr bwMode="auto">
            <a:xfrm>
              <a:off x="6462461" y="452456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0" name="Oval 110"/>
            <p:cNvSpPr>
              <a:spLocks noChangeArrowheads="1"/>
            </p:cNvSpPr>
            <p:nvPr userDrawn="1"/>
          </p:nvSpPr>
          <p:spPr bwMode="auto">
            <a:xfrm>
              <a:off x="6462461" y="460958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1" name="Oval 130"/>
            <p:cNvSpPr>
              <a:spLocks noChangeArrowheads="1"/>
            </p:cNvSpPr>
            <p:nvPr userDrawn="1"/>
          </p:nvSpPr>
          <p:spPr bwMode="auto">
            <a:xfrm>
              <a:off x="6462461" y="469714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2" name="Oval 57"/>
            <p:cNvSpPr>
              <a:spLocks noChangeArrowheads="1"/>
            </p:cNvSpPr>
            <p:nvPr userDrawn="1"/>
          </p:nvSpPr>
          <p:spPr bwMode="auto">
            <a:xfrm>
              <a:off x="6549842" y="44349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3" name="Oval 58"/>
            <p:cNvSpPr>
              <a:spLocks noChangeArrowheads="1"/>
            </p:cNvSpPr>
            <p:nvPr userDrawn="1"/>
          </p:nvSpPr>
          <p:spPr bwMode="auto">
            <a:xfrm>
              <a:off x="6719891" y="443498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4" name="Oval 59"/>
            <p:cNvSpPr>
              <a:spLocks noChangeArrowheads="1"/>
            </p:cNvSpPr>
            <p:nvPr userDrawn="1"/>
          </p:nvSpPr>
          <p:spPr bwMode="auto">
            <a:xfrm>
              <a:off x="6634866" y="44349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5" name="Oval 60"/>
            <p:cNvSpPr>
              <a:spLocks noChangeArrowheads="1"/>
            </p:cNvSpPr>
            <p:nvPr userDrawn="1"/>
          </p:nvSpPr>
          <p:spPr bwMode="auto">
            <a:xfrm>
              <a:off x="6807453" y="44349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6" name="Oval 61"/>
            <p:cNvSpPr>
              <a:spLocks noChangeArrowheads="1"/>
            </p:cNvSpPr>
            <p:nvPr userDrawn="1"/>
          </p:nvSpPr>
          <p:spPr bwMode="auto">
            <a:xfrm>
              <a:off x="6892478" y="44349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7" name="Oval 62"/>
            <p:cNvSpPr>
              <a:spLocks noChangeArrowheads="1"/>
            </p:cNvSpPr>
            <p:nvPr userDrawn="1"/>
          </p:nvSpPr>
          <p:spPr bwMode="auto">
            <a:xfrm>
              <a:off x="6977502" y="443498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8" name="Oval 63"/>
            <p:cNvSpPr>
              <a:spLocks noChangeArrowheads="1"/>
            </p:cNvSpPr>
            <p:nvPr userDrawn="1"/>
          </p:nvSpPr>
          <p:spPr bwMode="auto">
            <a:xfrm>
              <a:off x="7063796" y="44349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9" name="Oval 64"/>
            <p:cNvSpPr>
              <a:spLocks noChangeArrowheads="1"/>
            </p:cNvSpPr>
            <p:nvPr userDrawn="1"/>
          </p:nvSpPr>
          <p:spPr bwMode="auto">
            <a:xfrm>
              <a:off x="7148820" y="44349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0" name="Oval 65"/>
            <p:cNvSpPr>
              <a:spLocks noChangeArrowheads="1"/>
            </p:cNvSpPr>
            <p:nvPr userDrawn="1"/>
          </p:nvSpPr>
          <p:spPr bwMode="auto">
            <a:xfrm>
              <a:off x="7233844" y="443498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1" name="Oval 66"/>
            <p:cNvSpPr>
              <a:spLocks noChangeArrowheads="1"/>
            </p:cNvSpPr>
            <p:nvPr userDrawn="1"/>
          </p:nvSpPr>
          <p:spPr bwMode="auto">
            <a:xfrm>
              <a:off x="7321407" y="44349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2" name="Oval 67"/>
            <p:cNvSpPr>
              <a:spLocks noChangeArrowheads="1"/>
            </p:cNvSpPr>
            <p:nvPr userDrawn="1"/>
          </p:nvSpPr>
          <p:spPr bwMode="auto">
            <a:xfrm>
              <a:off x="7406431" y="44349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3" name="Oval 81"/>
            <p:cNvSpPr>
              <a:spLocks noChangeArrowheads="1"/>
            </p:cNvSpPr>
            <p:nvPr userDrawn="1"/>
          </p:nvSpPr>
          <p:spPr bwMode="auto">
            <a:xfrm>
              <a:off x="6549842" y="452001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4" name="Oval 82"/>
            <p:cNvSpPr>
              <a:spLocks noChangeArrowheads="1"/>
            </p:cNvSpPr>
            <p:nvPr userDrawn="1"/>
          </p:nvSpPr>
          <p:spPr bwMode="auto">
            <a:xfrm>
              <a:off x="6634866" y="452001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5" name="Oval 83"/>
            <p:cNvSpPr>
              <a:spLocks noChangeArrowheads="1"/>
            </p:cNvSpPr>
            <p:nvPr userDrawn="1"/>
          </p:nvSpPr>
          <p:spPr bwMode="auto">
            <a:xfrm>
              <a:off x="6719891" y="452001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6" name="Oval 84"/>
            <p:cNvSpPr>
              <a:spLocks noChangeArrowheads="1"/>
            </p:cNvSpPr>
            <p:nvPr userDrawn="1"/>
          </p:nvSpPr>
          <p:spPr bwMode="auto">
            <a:xfrm>
              <a:off x="6807453" y="452001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7" name="Oval 85"/>
            <p:cNvSpPr>
              <a:spLocks noChangeArrowheads="1"/>
            </p:cNvSpPr>
            <p:nvPr userDrawn="1"/>
          </p:nvSpPr>
          <p:spPr bwMode="auto">
            <a:xfrm>
              <a:off x="6892478" y="452001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8" name="Oval 86"/>
            <p:cNvSpPr>
              <a:spLocks noChangeArrowheads="1"/>
            </p:cNvSpPr>
            <p:nvPr userDrawn="1"/>
          </p:nvSpPr>
          <p:spPr bwMode="auto">
            <a:xfrm>
              <a:off x="6977502" y="452001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9" name="Oval 87"/>
            <p:cNvSpPr>
              <a:spLocks noChangeArrowheads="1"/>
            </p:cNvSpPr>
            <p:nvPr userDrawn="1"/>
          </p:nvSpPr>
          <p:spPr bwMode="auto">
            <a:xfrm>
              <a:off x="7063796" y="452001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0" name="Oval 88"/>
            <p:cNvSpPr>
              <a:spLocks noChangeArrowheads="1"/>
            </p:cNvSpPr>
            <p:nvPr userDrawn="1"/>
          </p:nvSpPr>
          <p:spPr bwMode="auto">
            <a:xfrm>
              <a:off x="7148820" y="452001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1" name="Oval 89"/>
            <p:cNvSpPr>
              <a:spLocks noChangeArrowheads="1"/>
            </p:cNvSpPr>
            <p:nvPr userDrawn="1"/>
          </p:nvSpPr>
          <p:spPr bwMode="auto">
            <a:xfrm>
              <a:off x="7233844" y="452001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2" name="Oval 90"/>
            <p:cNvSpPr>
              <a:spLocks noChangeArrowheads="1"/>
            </p:cNvSpPr>
            <p:nvPr userDrawn="1"/>
          </p:nvSpPr>
          <p:spPr bwMode="auto">
            <a:xfrm>
              <a:off x="7321407" y="452001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3" name="Oval 91"/>
            <p:cNvSpPr>
              <a:spLocks noChangeArrowheads="1"/>
            </p:cNvSpPr>
            <p:nvPr userDrawn="1"/>
          </p:nvSpPr>
          <p:spPr bwMode="auto">
            <a:xfrm>
              <a:off x="7406431" y="452001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4" name="Oval 100"/>
            <p:cNvSpPr>
              <a:spLocks noChangeArrowheads="1"/>
            </p:cNvSpPr>
            <p:nvPr userDrawn="1"/>
          </p:nvSpPr>
          <p:spPr bwMode="auto">
            <a:xfrm>
              <a:off x="6549842" y="460503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5" name="Oval 101"/>
            <p:cNvSpPr>
              <a:spLocks noChangeArrowheads="1"/>
            </p:cNvSpPr>
            <p:nvPr userDrawn="1"/>
          </p:nvSpPr>
          <p:spPr bwMode="auto">
            <a:xfrm>
              <a:off x="6634866" y="460503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6" name="Oval 102"/>
            <p:cNvSpPr>
              <a:spLocks noChangeArrowheads="1"/>
            </p:cNvSpPr>
            <p:nvPr userDrawn="1"/>
          </p:nvSpPr>
          <p:spPr bwMode="auto">
            <a:xfrm>
              <a:off x="6719891" y="460503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7" name="Oval 103"/>
            <p:cNvSpPr>
              <a:spLocks noChangeArrowheads="1"/>
            </p:cNvSpPr>
            <p:nvPr userDrawn="1"/>
          </p:nvSpPr>
          <p:spPr bwMode="auto">
            <a:xfrm>
              <a:off x="6807453" y="460503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8" name="Oval 104"/>
            <p:cNvSpPr>
              <a:spLocks noChangeArrowheads="1"/>
            </p:cNvSpPr>
            <p:nvPr userDrawn="1"/>
          </p:nvSpPr>
          <p:spPr bwMode="auto">
            <a:xfrm>
              <a:off x="6892478" y="460503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9" name="Oval 105"/>
            <p:cNvSpPr>
              <a:spLocks noChangeArrowheads="1"/>
            </p:cNvSpPr>
            <p:nvPr userDrawn="1"/>
          </p:nvSpPr>
          <p:spPr bwMode="auto">
            <a:xfrm>
              <a:off x="6977502" y="460503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0" name="Oval 106"/>
            <p:cNvSpPr>
              <a:spLocks noChangeArrowheads="1"/>
            </p:cNvSpPr>
            <p:nvPr userDrawn="1"/>
          </p:nvSpPr>
          <p:spPr bwMode="auto">
            <a:xfrm>
              <a:off x="7063796" y="460503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1" name="Oval 107"/>
            <p:cNvSpPr>
              <a:spLocks noChangeArrowheads="1"/>
            </p:cNvSpPr>
            <p:nvPr userDrawn="1"/>
          </p:nvSpPr>
          <p:spPr bwMode="auto">
            <a:xfrm>
              <a:off x="7148820" y="460503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2" name="Oval 108"/>
            <p:cNvSpPr>
              <a:spLocks noChangeArrowheads="1"/>
            </p:cNvSpPr>
            <p:nvPr userDrawn="1"/>
          </p:nvSpPr>
          <p:spPr bwMode="auto">
            <a:xfrm>
              <a:off x="7233844" y="460503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3" name="Oval 109"/>
            <p:cNvSpPr>
              <a:spLocks noChangeArrowheads="1"/>
            </p:cNvSpPr>
            <p:nvPr userDrawn="1"/>
          </p:nvSpPr>
          <p:spPr bwMode="auto">
            <a:xfrm>
              <a:off x="7321407" y="460503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4" name="Oval 110"/>
            <p:cNvSpPr>
              <a:spLocks noChangeArrowheads="1"/>
            </p:cNvSpPr>
            <p:nvPr userDrawn="1"/>
          </p:nvSpPr>
          <p:spPr bwMode="auto">
            <a:xfrm>
              <a:off x="7406431" y="460503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5" name="Oval 120"/>
            <p:cNvSpPr>
              <a:spLocks noChangeArrowheads="1"/>
            </p:cNvSpPr>
            <p:nvPr userDrawn="1"/>
          </p:nvSpPr>
          <p:spPr bwMode="auto">
            <a:xfrm>
              <a:off x="6549842" y="46925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6" name="Oval 121"/>
            <p:cNvSpPr>
              <a:spLocks noChangeArrowheads="1"/>
            </p:cNvSpPr>
            <p:nvPr userDrawn="1"/>
          </p:nvSpPr>
          <p:spPr bwMode="auto">
            <a:xfrm>
              <a:off x="6634866" y="46925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7" name="Oval 122"/>
            <p:cNvSpPr>
              <a:spLocks noChangeArrowheads="1"/>
            </p:cNvSpPr>
            <p:nvPr userDrawn="1"/>
          </p:nvSpPr>
          <p:spPr bwMode="auto">
            <a:xfrm>
              <a:off x="6719891" y="469259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8" name="Oval 123"/>
            <p:cNvSpPr>
              <a:spLocks noChangeArrowheads="1"/>
            </p:cNvSpPr>
            <p:nvPr userDrawn="1"/>
          </p:nvSpPr>
          <p:spPr bwMode="auto">
            <a:xfrm>
              <a:off x="6807453" y="46925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9" name="Oval 124"/>
            <p:cNvSpPr>
              <a:spLocks noChangeArrowheads="1"/>
            </p:cNvSpPr>
            <p:nvPr userDrawn="1"/>
          </p:nvSpPr>
          <p:spPr bwMode="auto">
            <a:xfrm>
              <a:off x="6892478" y="46925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0" name="Oval 125"/>
            <p:cNvSpPr>
              <a:spLocks noChangeArrowheads="1"/>
            </p:cNvSpPr>
            <p:nvPr userDrawn="1"/>
          </p:nvSpPr>
          <p:spPr bwMode="auto">
            <a:xfrm>
              <a:off x="6977502" y="469259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1" name="Oval 126"/>
            <p:cNvSpPr>
              <a:spLocks noChangeArrowheads="1"/>
            </p:cNvSpPr>
            <p:nvPr userDrawn="1"/>
          </p:nvSpPr>
          <p:spPr bwMode="auto">
            <a:xfrm>
              <a:off x="7063796" y="46925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2" name="Oval 127"/>
            <p:cNvSpPr>
              <a:spLocks noChangeArrowheads="1"/>
            </p:cNvSpPr>
            <p:nvPr userDrawn="1"/>
          </p:nvSpPr>
          <p:spPr bwMode="auto">
            <a:xfrm>
              <a:off x="7148820" y="46925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3" name="Oval 128"/>
            <p:cNvSpPr>
              <a:spLocks noChangeArrowheads="1"/>
            </p:cNvSpPr>
            <p:nvPr userDrawn="1"/>
          </p:nvSpPr>
          <p:spPr bwMode="auto">
            <a:xfrm>
              <a:off x="7233844" y="469259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4" name="Oval 129"/>
            <p:cNvSpPr>
              <a:spLocks noChangeArrowheads="1"/>
            </p:cNvSpPr>
            <p:nvPr userDrawn="1"/>
          </p:nvSpPr>
          <p:spPr bwMode="auto">
            <a:xfrm>
              <a:off x="7321407" y="46925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5" name="Oval 130"/>
            <p:cNvSpPr>
              <a:spLocks noChangeArrowheads="1"/>
            </p:cNvSpPr>
            <p:nvPr userDrawn="1"/>
          </p:nvSpPr>
          <p:spPr bwMode="auto">
            <a:xfrm>
              <a:off x="7406431" y="46925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6" name="Oval 57"/>
            <p:cNvSpPr>
              <a:spLocks noChangeArrowheads="1"/>
            </p:cNvSpPr>
            <p:nvPr userDrawn="1"/>
          </p:nvSpPr>
          <p:spPr bwMode="auto">
            <a:xfrm>
              <a:off x="7493812" y="443043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7" name="Oval 58"/>
            <p:cNvSpPr>
              <a:spLocks noChangeArrowheads="1"/>
            </p:cNvSpPr>
            <p:nvPr userDrawn="1"/>
          </p:nvSpPr>
          <p:spPr bwMode="auto">
            <a:xfrm>
              <a:off x="7663861" y="443043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8" name="Oval 59"/>
            <p:cNvSpPr>
              <a:spLocks noChangeArrowheads="1"/>
            </p:cNvSpPr>
            <p:nvPr userDrawn="1"/>
          </p:nvSpPr>
          <p:spPr bwMode="auto">
            <a:xfrm>
              <a:off x="7578836" y="443043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9" name="Oval 60"/>
            <p:cNvSpPr>
              <a:spLocks noChangeArrowheads="1"/>
            </p:cNvSpPr>
            <p:nvPr userDrawn="1"/>
          </p:nvSpPr>
          <p:spPr bwMode="auto">
            <a:xfrm>
              <a:off x="7751423" y="443043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0" name="Oval 61"/>
            <p:cNvSpPr>
              <a:spLocks noChangeArrowheads="1"/>
            </p:cNvSpPr>
            <p:nvPr userDrawn="1"/>
          </p:nvSpPr>
          <p:spPr bwMode="auto">
            <a:xfrm>
              <a:off x="7836448" y="443043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1" name="Oval 62"/>
            <p:cNvSpPr>
              <a:spLocks noChangeArrowheads="1"/>
            </p:cNvSpPr>
            <p:nvPr userDrawn="1"/>
          </p:nvSpPr>
          <p:spPr bwMode="auto">
            <a:xfrm>
              <a:off x="7921472" y="443043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2" name="Oval 63"/>
            <p:cNvSpPr>
              <a:spLocks noChangeArrowheads="1"/>
            </p:cNvSpPr>
            <p:nvPr userDrawn="1"/>
          </p:nvSpPr>
          <p:spPr bwMode="auto">
            <a:xfrm>
              <a:off x="8007766" y="443043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3" name="Oval 81"/>
            <p:cNvSpPr>
              <a:spLocks noChangeArrowheads="1"/>
            </p:cNvSpPr>
            <p:nvPr userDrawn="1"/>
          </p:nvSpPr>
          <p:spPr bwMode="auto">
            <a:xfrm>
              <a:off x="7493812" y="451546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4" name="Oval 82"/>
            <p:cNvSpPr>
              <a:spLocks noChangeArrowheads="1"/>
            </p:cNvSpPr>
            <p:nvPr userDrawn="1"/>
          </p:nvSpPr>
          <p:spPr bwMode="auto">
            <a:xfrm>
              <a:off x="7578836" y="451546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5" name="Oval 83"/>
            <p:cNvSpPr>
              <a:spLocks noChangeArrowheads="1"/>
            </p:cNvSpPr>
            <p:nvPr userDrawn="1"/>
          </p:nvSpPr>
          <p:spPr bwMode="auto">
            <a:xfrm>
              <a:off x="7663861" y="451546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6" name="Oval 84"/>
            <p:cNvSpPr>
              <a:spLocks noChangeArrowheads="1"/>
            </p:cNvSpPr>
            <p:nvPr userDrawn="1"/>
          </p:nvSpPr>
          <p:spPr bwMode="auto">
            <a:xfrm>
              <a:off x="7751423" y="451546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7" name="Oval 85"/>
            <p:cNvSpPr>
              <a:spLocks noChangeArrowheads="1"/>
            </p:cNvSpPr>
            <p:nvPr userDrawn="1"/>
          </p:nvSpPr>
          <p:spPr bwMode="auto">
            <a:xfrm>
              <a:off x="7836448" y="451546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8" name="Oval 86"/>
            <p:cNvSpPr>
              <a:spLocks noChangeArrowheads="1"/>
            </p:cNvSpPr>
            <p:nvPr userDrawn="1"/>
          </p:nvSpPr>
          <p:spPr bwMode="auto">
            <a:xfrm>
              <a:off x="7921472" y="451546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9" name="Oval 100"/>
            <p:cNvSpPr>
              <a:spLocks noChangeArrowheads="1"/>
            </p:cNvSpPr>
            <p:nvPr userDrawn="1"/>
          </p:nvSpPr>
          <p:spPr bwMode="auto">
            <a:xfrm>
              <a:off x="7493812" y="460048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0" name="Oval 101"/>
            <p:cNvSpPr>
              <a:spLocks noChangeArrowheads="1"/>
            </p:cNvSpPr>
            <p:nvPr userDrawn="1"/>
          </p:nvSpPr>
          <p:spPr bwMode="auto">
            <a:xfrm>
              <a:off x="7578836" y="460048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1" name="Oval 102"/>
            <p:cNvSpPr>
              <a:spLocks noChangeArrowheads="1"/>
            </p:cNvSpPr>
            <p:nvPr userDrawn="1"/>
          </p:nvSpPr>
          <p:spPr bwMode="auto">
            <a:xfrm>
              <a:off x="7663861" y="460048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2" name="Oval 103"/>
            <p:cNvSpPr>
              <a:spLocks noChangeArrowheads="1"/>
            </p:cNvSpPr>
            <p:nvPr userDrawn="1"/>
          </p:nvSpPr>
          <p:spPr bwMode="auto">
            <a:xfrm>
              <a:off x="7751423" y="460048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3" name="Oval 104"/>
            <p:cNvSpPr>
              <a:spLocks noChangeArrowheads="1"/>
            </p:cNvSpPr>
            <p:nvPr userDrawn="1"/>
          </p:nvSpPr>
          <p:spPr bwMode="auto">
            <a:xfrm>
              <a:off x="7836448" y="460048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4" name="Oval 120"/>
            <p:cNvSpPr>
              <a:spLocks noChangeArrowheads="1"/>
            </p:cNvSpPr>
            <p:nvPr userDrawn="1"/>
          </p:nvSpPr>
          <p:spPr bwMode="auto">
            <a:xfrm>
              <a:off x="7493812" y="46880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5" name="Oval 121"/>
            <p:cNvSpPr>
              <a:spLocks noChangeArrowheads="1"/>
            </p:cNvSpPr>
            <p:nvPr userDrawn="1"/>
          </p:nvSpPr>
          <p:spPr bwMode="auto">
            <a:xfrm>
              <a:off x="7578836" y="46880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6" name="Oval 122"/>
            <p:cNvSpPr>
              <a:spLocks noChangeArrowheads="1"/>
            </p:cNvSpPr>
            <p:nvPr userDrawn="1"/>
          </p:nvSpPr>
          <p:spPr bwMode="auto">
            <a:xfrm>
              <a:off x="7663861" y="468804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7" name="Oval 123"/>
            <p:cNvSpPr>
              <a:spLocks noChangeArrowheads="1"/>
            </p:cNvSpPr>
            <p:nvPr userDrawn="1"/>
          </p:nvSpPr>
          <p:spPr bwMode="auto">
            <a:xfrm>
              <a:off x="7751423" y="46880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8" name="Oval 67"/>
            <p:cNvSpPr>
              <a:spLocks noChangeArrowheads="1"/>
            </p:cNvSpPr>
            <p:nvPr userDrawn="1"/>
          </p:nvSpPr>
          <p:spPr bwMode="auto">
            <a:xfrm>
              <a:off x="6462461" y="478755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9" name="Oval 91"/>
            <p:cNvSpPr>
              <a:spLocks noChangeArrowheads="1"/>
            </p:cNvSpPr>
            <p:nvPr userDrawn="1"/>
          </p:nvSpPr>
          <p:spPr bwMode="auto">
            <a:xfrm>
              <a:off x="6462461" y="48725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0" name="Oval 110"/>
            <p:cNvSpPr>
              <a:spLocks noChangeArrowheads="1"/>
            </p:cNvSpPr>
            <p:nvPr userDrawn="1"/>
          </p:nvSpPr>
          <p:spPr bwMode="auto">
            <a:xfrm>
              <a:off x="6462461" y="495760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1" name="Oval 57"/>
            <p:cNvSpPr>
              <a:spLocks noChangeArrowheads="1"/>
            </p:cNvSpPr>
            <p:nvPr userDrawn="1"/>
          </p:nvSpPr>
          <p:spPr bwMode="auto">
            <a:xfrm>
              <a:off x="6549842" y="47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2" name="Oval 58"/>
            <p:cNvSpPr>
              <a:spLocks noChangeArrowheads="1"/>
            </p:cNvSpPr>
            <p:nvPr userDrawn="1"/>
          </p:nvSpPr>
          <p:spPr bwMode="auto">
            <a:xfrm>
              <a:off x="6719891" y="47830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3" name="Oval 59"/>
            <p:cNvSpPr>
              <a:spLocks noChangeArrowheads="1"/>
            </p:cNvSpPr>
            <p:nvPr userDrawn="1"/>
          </p:nvSpPr>
          <p:spPr bwMode="auto">
            <a:xfrm>
              <a:off x="6634866" y="47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4" name="Oval 60"/>
            <p:cNvSpPr>
              <a:spLocks noChangeArrowheads="1"/>
            </p:cNvSpPr>
            <p:nvPr userDrawn="1"/>
          </p:nvSpPr>
          <p:spPr bwMode="auto">
            <a:xfrm>
              <a:off x="6807453" y="47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5" name="Oval 61"/>
            <p:cNvSpPr>
              <a:spLocks noChangeArrowheads="1"/>
            </p:cNvSpPr>
            <p:nvPr userDrawn="1"/>
          </p:nvSpPr>
          <p:spPr bwMode="auto">
            <a:xfrm>
              <a:off x="6892478" y="47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6" name="Oval 62"/>
            <p:cNvSpPr>
              <a:spLocks noChangeArrowheads="1"/>
            </p:cNvSpPr>
            <p:nvPr userDrawn="1"/>
          </p:nvSpPr>
          <p:spPr bwMode="auto">
            <a:xfrm>
              <a:off x="6977502" y="47830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7" name="Oval 63"/>
            <p:cNvSpPr>
              <a:spLocks noChangeArrowheads="1"/>
            </p:cNvSpPr>
            <p:nvPr userDrawn="1"/>
          </p:nvSpPr>
          <p:spPr bwMode="auto">
            <a:xfrm>
              <a:off x="7063796" y="47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8" name="Oval 64"/>
            <p:cNvSpPr>
              <a:spLocks noChangeArrowheads="1"/>
            </p:cNvSpPr>
            <p:nvPr userDrawn="1"/>
          </p:nvSpPr>
          <p:spPr bwMode="auto">
            <a:xfrm>
              <a:off x="7148820" y="47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9" name="Oval 65"/>
            <p:cNvSpPr>
              <a:spLocks noChangeArrowheads="1"/>
            </p:cNvSpPr>
            <p:nvPr userDrawn="1"/>
          </p:nvSpPr>
          <p:spPr bwMode="auto">
            <a:xfrm>
              <a:off x="7233844" y="478300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0" name="Oval 66"/>
            <p:cNvSpPr>
              <a:spLocks noChangeArrowheads="1"/>
            </p:cNvSpPr>
            <p:nvPr userDrawn="1"/>
          </p:nvSpPr>
          <p:spPr bwMode="auto">
            <a:xfrm>
              <a:off x="7321407" y="47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1" name="Oval 67"/>
            <p:cNvSpPr>
              <a:spLocks noChangeArrowheads="1"/>
            </p:cNvSpPr>
            <p:nvPr userDrawn="1"/>
          </p:nvSpPr>
          <p:spPr bwMode="auto">
            <a:xfrm>
              <a:off x="7406431" y="47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2" name="Oval 81"/>
            <p:cNvSpPr>
              <a:spLocks noChangeArrowheads="1"/>
            </p:cNvSpPr>
            <p:nvPr userDrawn="1"/>
          </p:nvSpPr>
          <p:spPr bwMode="auto">
            <a:xfrm>
              <a:off x="6549842" y="48680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3" name="Oval 82"/>
            <p:cNvSpPr>
              <a:spLocks noChangeArrowheads="1"/>
            </p:cNvSpPr>
            <p:nvPr userDrawn="1"/>
          </p:nvSpPr>
          <p:spPr bwMode="auto">
            <a:xfrm>
              <a:off x="6634866" y="48680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4" name="Oval 83"/>
            <p:cNvSpPr>
              <a:spLocks noChangeArrowheads="1"/>
            </p:cNvSpPr>
            <p:nvPr userDrawn="1"/>
          </p:nvSpPr>
          <p:spPr bwMode="auto">
            <a:xfrm>
              <a:off x="6719891" y="48680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5" name="Oval 84"/>
            <p:cNvSpPr>
              <a:spLocks noChangeArrowheads="1"/>
            </p:cNvSpPr>
            <p:nvPr userDrawn="1"/>
          </p:nvSpPr>
          <p:spPr bwMode="auto">
            <a:xfrm>
              <a:off x="6807453" y="48680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6" name="Oval 85"/>
            <p:cNvSpPr>
              <a:spLocks noChangeArrowheads="1"/>
            </p:cNvSpPr>
            <p:nvPr userDrawn="1"/>
          </p:nvSpPr>
          <p:spPr bwMode="auto">
            <a:xfrm>
              <a:off x="6892478" y="48680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7" name="Oval 86"/>
            <p:cNvSpPr>
              <a:spLocks noChangeArrowheads="1"/>
            </p:cNvSpPr>
            <p:nvPr userDrawn="1"/>
          </p:nvSpPr>
          <p:spPr bwMode="auto">
            <a:xfrm>
              <a:off x="6977502" y="48680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8" name="Oval 87"/>
            <p:cNvSpPr>
              <a:spLocks noChangeArrowheads="1"/>
            </p:cNvSpPr>
            <p:nvPr userDrawn="1"/>
          </p:nvSpPr>
          <p:spPr bwMode="auto">
            <a:xfrm>
              <a:off x="7063796" y="48680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9" name="Oval 88"/>
            <p:cNvSpPr>
              <a:spLocks noChangeArrowheads="1"/>
            </p:cNvSpPr>
            <p:nvPr userDrawn="1"/>
          </p:nvSpPr>
          <p:spPr bwMode="auto">
            <a:xfrm>
              <a:off x="7148820" y="48680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0" name="Oval 89"/>
            <p:cNvSpPr>
              <a:spLocks noChangeArrowheads="1"/>
            </p:cNvSpPr>
            <p:nvPr userDrawn="1"/>
          </p:nvSpPr>
          <p:spPr bwMode="auto">
            <a:xfrm>
              <a:off x="7233844" y="486803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1" name="Oval 90"/>
            <p:cNvSpPr>
              <a:spLocks noChangeArrowheads="1"/>
            </p:cNvSpPr>
            <p:nvPr userDrawn="1"/>
          </p:nvSpPr>
          <p:spPr bwMode="auto">
            <a:xfrm>
              <a:off x="7321407" y="48680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2" name="Oval 91"/>
            <p:cNvSpPr>
              <a:spLocks noChangeArrowheads="1"/>
            </p:cNvSpPr>
            <p:nvPr userDrawn="1"/>
          </p:nvSpPr>
          <p:spPr bwMode="auto">
            <a:xfrm>
              <a:off x="7406431" y="48680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3" name="Oval 100"/>
            <p:cNvSpPr>
              <a:spLocks noChangeArrowheads="1"/>
            </p:cNvSpPr>
            <p:nvPr userDrawn="1"/>
          </p:nvSpPr>
          <p:spPr bwMode="auto">
            <a:xfrm>
              <a:off x="6549842" y="49530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4" name="Oval 101"/>
            <p:cNvSpPr>
              <a:spLocks noChangeArrowheads="1"/>
            </p:cNvSpPr>
            <p:nvPr userDrawn="1"/>
          </p:nvSpPr>
          <p:spPr bwMode="auto">
            <a:xfrm>
              <a:off x="6634866" y="49530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5" name="Oval 102"/>
            <p:cNvSpPr>
              <a:spLocks noChangeArrowheads="1"/>
            </p:cNvSpPr>
            <p:nvPr userDrawn="1"/>
          </p:nvSpPr>
          <p:spPr bwMode="auto">
            <a:xfrm>
              <a:off x="6719891" y="49530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6" name="Oval 103"/>
            <p:cNvSpPr>
              <a:spLocks noChangeArrowheads="1"/>
            </p:cNvSpPr>
            <p:nvPr userDrawn="1"/>
          </p:nvSpPr>
          <p:spPr bwMode="auto">
            <a:xfrm>
              <a:off x="6807453" y="49530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7" name="Oval 104"/>
            <p:cNvSpPr>
              <a:spLocks noChangeArrowheads="1"/>
            </p:cNvSpPr>
            <p:nvPr userDrawn="1"/>
          </p:nvSpPr>
          <p:spPr bwMode="auto">
            <a:xfrm>
              <a:off x="6892478" y="49530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8" name="Oval 105"/>
            <p:cNvSpPr>
              <a:spLocks noChangeArrowheads="1"/>
            </p:cNvSpPr>
            <p:nvPr userDrawn="1"/>
          </p:nvSpPr>
          <p:spPr bwMode="auto">
            <a:xfrm>
              <a:off x="6977502" y="49530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9" name="Oval 106"/>
            <p:cNvSpPr>
              <a:spLocks noChangeArrowheads="1"/>
            </p:cNvSpPr>
            <p:nvPr userDrawn="1"/>
          </p:nvSpPr>
          <p:spPr bwMode="auto">
            <a:xfrm>
              <a:off x="7063796" y="49530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0" name="Oval 107"/>
            <p:cNvSpPr>
              <a:spLocks noChangeArrowheads="1"/>
            </p:cNvSpPr>
            <p:nvPr userDrawn="1"/>
          </p:nvSpPr>
          <p:spPr bwMode="auto">
            <a:xfrm>
              <a:off x="7148820" y="49530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1" name="Oval 108"/>
            <p:cNvSpPr>
              <a:spLocks noChangeArrowheads="1"/>
            </p:cNvSpPr>
            <p:nvPr userDrawn="1"/>
          </p:nvSpPr>
          <p:spPr bwMode="auto">
            <a:xfrm>
              <a:off x="7233844" y="495305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2" name="Oval 109"/>
            <p:cNvSpPr>
              <a:spLocks noChangeArrowheads="1"/>
            </p:cNvSpPr>
            <p:nvPr userDrawn="1"/>
          </p:nvSpPr>
          <p:spPr bwMode="auto">
            <a:xfrm>
              <a:off x="7321407" y="49530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3" name="Oval 110"/>
            <p:cNvSpPr>
              <a:spLocks noChangeArrowheads="1"/>
            </p:cNvSpPr>
            <p:nvPr userDrawn="1"/>
          </p:nvSpPr>
          <p:spPr bwMode="auto">
            <a:xfrm>
              <a:off x="7406431" y="49530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4" name="Oval 120"/>
            <p:cNvSpPr>
              <a:spLocks noChangeArrowheads="1"/>
            </p:cNvSpPr>
            <p:nvPr userDrawn="1"/>
          </p:nvSpPr>
          <p:spPr bwMode="auto">
            <a:xfrm>
              <a:off x="6549842" y="50406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5" name="Oval 121"/>
            <p:cNvSpPr>
              <a:spLocks noChangeArrowheads="1"/>
            </p:cNvSpPr>
            <p:nvPr userDrawn="1"/>
          </p:nvSpPr>
          <p:spPr bwMode="auto">
            <a:xfrm>
              <a:off x="6634866" y="50406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6" name="Oval 122"/>
            <p:cNvSpPr>
              <a:spLocks noChangeArrowheads="1"/>
            </p:cNvSpPr>
            <p:nvPr userDrawn="1"/>
          </p:nvSpPr>
          <p:spPr bwMode="auto">
            <a:xfrm>
              <a:off x="6719891" y="50406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7" name="Oval 123"/>
            <p:cNvSpPr>
              <a:spLocks noChangeArrowheads="1"/>
            </p:cNvSpPr>
            <p:nvPr userDrawn="1"/>
          </p:nvSpPr>
          <p:spPr bwMode="auto">
            <a:xfrm>
              <a:off x="6807453" y="50406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8" name="Oval 124"/>
            <p:cNvSpPr>
              <a:spLocks noChangeArrowheads="1"/>
            </p:cNvSpPr>
            <p:nvPr userDrawn="1"/>
          </p:nvSpPr>
          <p:spPr bwMode="auto">
            <a:xfrm>
              <a:off x="6892478" y="50406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9" name="Oval 125"/>
            <p:cNvSpPr>
              <a:spLocks noChangeArrowheads="1"/>
            </p:cNvSpPr>
            <p:nvPr userDrawn="1"/>
          </p:nvSpPr>
          <p:spPr bwMode="auto">
            <a:xfrm>
              <a:off x="6977502" y="50406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0" name="Oval 126"/>
            <p:cNvSpPr>
              <a:spLocks noChangeArrowheads="1"/>
            </p:cNvSpPr>
            <p:nvPr userDrawn="1"/>
          </p:nvSpPr>
          <p:spPr bwMode="auto">
            <a:xfrm>
              <a:off x="7063796" y="50406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1" name="Oval 127"/>
            <p:cNvSpPr>
              <a:spLocks noChangeArrowheads="1"/>
            </p:cNvSpPr>
            <p:nvPr userDrawn="1"/>
          </p:nvSpPr>
          <p:spPr bwMode="auto">
            <a:xfrm>
              <a:off x="7148820" y="50406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2" name="Oval 128"/>
            <p:cNvSpPr>
              <a:spLocks noChangeArrowheads="1"/>
            </p:cNvSpPr>
            <p:nvPr userDrawn="1"/>
          </p:nvSpPr>
          <p:spPr bwMode="auto">
            <a:xfrm>
              <a:off x="7233844" y="504061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3" name="Oval 129"/>
            <p:cNvSpPr>
              <a:spLocks noChangeArrowheads="1"/>
            </p:cNvSpPr>
            <p:nvPr userDrawn="1"/>
          </p:nvSpPr>
          <p:spPr bwMode="auto">
            <a:xfrm>
              <a:off x="7321407" y="50406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4" name="Oval 130"/>
            <p:cNvSpPr>
              <a:spLocks noChangeArrowheads="1"/>
            </p:cNvSpPr>
            <p:nvPr userDrawn="1"/>
          </p:nvSpPr>
          <p:spPr bwMode="auto">
            <a:xfrm>
              <a:off x="7406431" y="50406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5" name="Oval 57"/>
            <p:cNvSpPr>
              <a:spLocks noChangeArrowheads="1"/>
            </p:cNvSpPr>
            <p:nvPr userDrawn="1"/>
          </p:nvSpPr>
          <p:spPr bwMode="auto">
            <a:xfrm>
              <a:off x="7493812" y="47784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6" name="Oval 58"/>
            <p:cNvSpPr>
              <a:spLocks noChangeArrowheads="1"/>
            </p:cNvSpPr>
            <p:nvPr userDrawn="1"/>
          </p:nvSpPr>
          <p:spPr bwMode="auto">
            <a:xfrm>
              <a:off x="7663861" y="47784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7" name="Oval 59"/>
            <p:cNvSpPr>
              <a:spLocks noChangeArrowheads="1"/>
            </p:cNvSpPr>
            <p:nvPr userDrawn="1"/>
          </p:nvSpPr>
          <p:spPr bwMode="auto">
            <a:xfrm>
              <a:off x="7578836" y="47784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8" name="Oval 81"/>
            <p:cNvSpPr>
              <a:spLocks noChangeArrowheads="1"/>
            </p:cNvSpPr>
            <p:nvPr userDrawn="1"/>
          </p:nvSpPr>
          <p:spPr bwMode="auto">
            <a:xfrm>
              <a:off x="7493812" y="48634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9" name="Oval 82"/>
            <p:cNvSpPr>
              <a:spLocks noChangeArrowheads="1"/>
            </p:cNvSpPr>
            <p:nvPr userDrawn="1"/>
          </p:nvSpPr>
          <p:spPr bwMode="auto">
            <a:xfrm>
              <a:off x="7578836" y="48634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0" name="Oval 83"/>
            <p:cNvSpPr>
              <a:spLocks noChangeArrowheads="1"/>
            </p:cNvSpPr>
            <p:nvPr userDrawn="1"/>
          </p:nvSpPr>
          <p:spPr bwMode="auto">
            <a:xfrm>
              <a:off x="7663861" y="486348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1" name="Oval 57"/>
            <p:cNvSpPr>
              <a:spLocks noChangeArrowheads="1"/>
            </p:cNvSpPr>
            <p:nvPr userDrawn="1"/>
          </p:nvSpPr>
          <p:spPr bwMode="auto">
            <a:xfrm>
              <a:off x="6549842" y="51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2" name="Oval 58"/>
            <p:cNvSpPr>
              <a:spLocks noChangeArrowheads="1"/>
            </p:cNvSpPr>
            <p:nvPr userDrawn="1"/>
          </p:nvSpPr>
          <p:spPr bwMode="auto">
            <a:xfrm>
              <a:off x="6719891" y="51241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3" name="Oval 59"/>
            <p:cNvSpPr>
              <a:spLocks noChangeArrowheads="1"/>
            </p:cNvSpPr>
            <p:nvPr userDrawn="1"/>
          </p:nvSpPr>
          <p:spPr bwMode="auto">
            <a:xfrm>
              <a:off x="6634866" y="51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4" name="Oval 60"/>
            <p:cNvSpPr>
              <a:spLocks noChangeArrowheads="1"/>
            </p:cNvSpPr>
            <p:nvPr userDrawn="1"/>
          </p:nvSpPr>
          <p:spPr bwMode="auto">
            <a:xfrm>
              <a:off x="6807453" y="51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5" name="Oval 61"/>
            <p:cNvSpPr>
              <a:spLocks noChangeArrowheads="1"/>
            </p:cNvSpPr>
            <p:nvPr userDrawn="1"/>
          </p:nvSpPr>
          <p:spPr bwMode="auto">
            <a:xfrm>
              <a:off x="6892478" y="51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6" name="Oval 62"/>
            <p:cNvSpPr>
              <a:spLocks noChangeArrowheads="1"/>
            </p:cNvSpPr>
            <p:nvPr userDrawn="1"/>
          </p:nvSpPr>
          <p:spPr bwMode="auto">
            <a:xfrm>
              <a:off x="6977502" y="51241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7" name="Oval 63"/>
            <p:cNvSpPr>
              <a:spLocks noChangeArrowheads="1"/>
            </p:cNvSpPr>
            <p:nvPr userDrawn="1"/>
          </p:nvSpPr>
          <p:spPr bwMode="auto">
            <a:xfrm>
              <a:off x="7063796" y="51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8" name="Oval 64"/>
            <p:cNvSpPr>
              <a:spLocks noChangeArrowheads="1"/>
            </p:cNvSpPr>
            <p:nvPr userDrawn="1"/>
          </p:nvSpPr>
          <p:spPr bwMode="auto">
            <a:xfrm>
              <a:off x="7148820" y="51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9" name="Oval 65"/>
            <p:cNvSpPr>
              <a:spLocks noChangeArrowheads="1"/>
            </p:cNvSpPr>
            <p:nvPr userDrawn="1"/>
          </p:nvSpPr>
          <p:spPr bwMode="auto">
            <a:xfrm>
              <a:off x="7233844" y="51241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0" name="Oval 66"/>
            <p:cNvSpPr>
              <a:spLocks noChangeArrowheads="1"/>
            </p:cNvSpPr>
            <p:nvPr userDrawn="1"/>
          </p:nvSpPr>
          <p:spPr bwMode="auto">
            <a:xfrm>
              <a:off x="7321407" y="51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1" name="Oval 82"/>
            <p:cNvSpPr>
              <a:spLocks noChangeArrowheads="1"/>
            </p:cNvSpPr>
            <p:nvPr userDrawn="1"/>
          </p:nvSpPr>
          <p:spPr bwMode="auto">
            <a:xfrm>
              <a:off x="6634866" y="52092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2" name="Oval 83"/>
            <p:cNvSpPr>
              <a:spLocks noChangeArrowheads="1"/>
            </p:cNvSpPr>
            <p:nvPr userDrawn="1"/>
          </p:nvSpPr>
          <p:spPr bwMode="auto">
            <a:xfrm>
              <a:off x="6719891" y="52092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3" name="Oval 84"/>
            <p:cNvSpPr>
              <a:spLocks noChangeArrowheads="1"/>
            </p:cNvSpPr>
            <p:nvPr userDrawn="1"/>
          </p:nvSpPr>
          <p:spPr bwMode="auto">
            <a:xfrm>
              <a:off x="6807453" y="52092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4" name="Oval 85"/>
            <p:cNvSpPr>
              <a:spLocks noChangeArrowheads="1"/>
            </p:cNvSpPr>
            <p:nvPr userDrawn="1"/>
          </p:nvSpPr>
          <p:spPr bwMode="auto">
            <a:xfrm>
              <a:off x="6892478" y="52092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5" name="Oval 86"/>
            <p:cNvSpPr>
              <a:spLocks noChangeArrowheads="1"/>
            </p:cNvSpPr>
            <p:nvPr userDrawn="1"/>
          </p:nvSpPr>
          <p:spPr bwMode="auto">
            <a:xfrm>
              <a:off x="6977502" y="52092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6" name="Oval 87"/>
            <p:cNvSpPr>
              <a:spLocks noChangeArrowheads="1"/>
            </p:cNvSpPr>
            <p:nvPr userDrawn="1"/>
          </p:nvSpPr>
          <p:spPr bwMode="auto">
            <a:xfrm>
              <a:off x="7063796" y="52092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7" name="Oval 88"/>
            <p:cNvSpPr>
              <a:spLocks noChangeArrowheads="1"/>
            </p:cNvSpPr>
            <p:nvPr userDrawn="1"/>
          </p:nvSpPr>
          <p:spPr bwMode="auto">
            <a:xfrm>
              <a:off x="7148820" y="52092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8" name="Oval 89"/>
            <p:cNvSpPr>
              <a:spLocks noChangeArrowheads="1"/>
            </p:cNvSpPr>
            <p:nvPr userDrawn="1"/>
          </p:nvSpPr>
          <p:spPr bwMode="auto">
            <a:xfrm>
              <a:off x="7233844" y="520922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9" name="Oval 90"/>
            <p:cNvSpPr>
              <a:spLocks noChangeArrowheads="1"/>
            </p:cNvSpPr>
            <p:nvPr userDrawn="1"/>
          </p:nvSpPr>
          <p:spPr bwMode="auto">
            <a:xfrm>
              <a:off x="7321407" y="52092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0" name="Oval 101"/>
            <p:cNvSpPr>
              <a:spLocks noChangeArrowheads="1"/>
            </p:cNvSpPr>
            <p:nvPr userDrawn="1"/>
          </p:nvSpPr>
          <p:spPr bwMode="auto">
            <a:xfrm>
              <a:off x="6634866" y="52942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1" name="Oval 102"/>
            <p:cNvSpPr>
              <a:spLocks noChangeArrowheads="1"/>
            </p:cNvSpPr>
            <p:nvPr userDrawn="1"/>
          </p:nvSpPr>
          <p:spPr bwMode="auto">
            <a:xfrm>
              <a:off x="6719891" y="529424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2" name="Oval 103"/>
            <p:cNvSpPr>
              <a:spLocks noChangeArrowheads="1"/>
            </p:cNvSpPr>
            <p:nvPr userDrawn="1"/>
          </p:nvSpPr>
          <p:spPr bwMode="auto">
            <a:xfrm>
              <a:off x="6807453" y="52942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3" name="Oval 104"/>
            <p:cNvSpPr>
              <a:spLocks noChangeArrowheads="1"/>
            </p:cNvSpPr>
            <p:nvPr userDrawn="1"/>
          </p:nvSpPr>
          <p:spPr bwMode="auto">
            <a:xfrm>
              <a:off x="6892478" y="52942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4" name="Oval 105"/>
            <p:cNvSpPr>
              <a:spLocks noChangeArrowheads="1"/>
            </p:cNvSpPr>
            <p:nvPr userDrawn="1"/>
          </p:nvSpPr>
          <p:spPr bwMode="auto">
            <a:xfrm>
              <a:off x="6977502" y="529424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5" name="Oval 106"/>
            <p:cNvSpPr>
              <a:spLocks noChangeArrowheads="1"/>
            </p:cNvSpPr>
            <p:nvPr userDrawn="1"/>
          </p:nvSpPr>
          <p:spPr bwMode="auto">
            <a:xfrm>
              <a:off x="7063796" y="52942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6" name="Oval 107"/>
            <p:cNvSpPr>
              <a:spLocks noChangeArrowheads="1"/>
            </p:cNvSpPr>
            <p:nvPr userDrawn="1"/>
          </p:nvSpPr>
          <p:spPr bwMode="auto">
            <a:xfrm>
              <a:off x="7148820" y="52942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7" name="Oval 108"/>
            <p:cNvSpPr>
              <a:spLocks noChangeArrowheads="1"/>
            </p:cNvSpPr>
            <p:nvPr userDrawn="1"/>
          </p:nvSpPr>
          <p:spPr bwMode="auto">
            <a:xfrm>
              <a:off x="7233844" y="5294248"/>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8" name="Oval 109"/>
            <p:cNvSpPr>
              <a:spLocks noChangeArrowheads="1"/>
            </p:cNvSpPr>
            <p:nvPr userDrawn="1"/>
          </p:nvSpPr>
          <p:spPr bwMode="auto">
            <a:xfrm>
              <a:off x="7321407" y="52942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9" name="Oval 121"/>
            <p:cNvSpPr>
              <a:spLocks noChangeArrowheads="1"/>
            </p:cNvSpPr>
            <p:nvPr userDrawn="1"/>
          </p:nvSpPr>
          <p:spPr bwMode="auto">
            <a:xfrm>
              <a:off x="6634866" y="53818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0" name="Oval 122"/>
            <p:cNvSpPr>
              <a:spLocks noChangeArrowheads="1"/>
            </p:cNvSpPr>
            <p:nvPr userDrawn="1"/>
          </p:nvSpPr>
          <p:spPr bwMode="auto">
            <a:xfrm>
              <a:off x="6719891" y="53818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1" name="Oval 123"/>
            <p:cNvSpPr>
              <a:spLocks noChangeArrowheads="1"/>
            </p:cNvSpPr>
            <p:nvPr userDrawn="1"/>
          </p:nvSpPr>
          <p:spPr bwMode="auto">
            <a:xfrm>
              <a:off x="6807453" y="53818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2" name="Oval 124"/>
            <p:cNvSpPr>
              <a:spLocks noChangeArrowheads="1"/>
            </p:cNvSpPr>
            <p:nvPr userDrawn="1"/>
          </p:nvSpPr>
          <p:spPr bwMode="auto">
            <a:xfrm>
              <a:off x="6892478" y="53818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3" name="Oval 125"/>
            <p:cNvSpPr>
              <a:spLocks noChangeArrowheads="1"/>
            </p:cNvSpPr>
            <p:nvPr userDrawn="1"/>
          </p:nvSpPr>
          <p:spPr bwMode="auto">
            <a:xfrm>
              <a:off x="6977502" y="53818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4" name="Oval 126"/>
            <p:cNvSpPr>
              <a:spLocks noChangeArrowheads="1"/>
            </p:cNvSpPr>
            <p:nvPr userDrawn="1"/>
          </p:nvSpPr>
          <p:spPr bwMode="auto">
            <a:xfrm>
              <a:off x="7063796" y="53818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5" name="Oval 127"/>
            <p:cNvSpPr>
              <a:spLocks noChangeArrowheads="1"/>
            </p:cNvSpPr>
            <p:nvPr userDrawn="1"/>
          </p:nvSpPr>
          <p:spPr bwMode="auto">
            <a:xfrm>
              <a:off x="7148820" y="53818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6" name="Oval 128"/>
            <p:cNvSpPr>
              <a:spLocks noChangeArrowheads="1"/>
            </p:cNvSpPr>
            <p:nvPr userDrawn="1"/>
          </p:nvSpPr>
          <p:spPr bwMode="auto">
            <a:xfrm>
              <a:off x="7233844" y="538181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7" name="Oval 129"/>
            <p:cNvSpPr>
              <a:spLocks noChangeArrowheads="1"/>
            </p:cNvSpPr>
            <p:nvPr userDrawn="1"/>
          </p:nvSpPr>
          <p:spPr bwMode="auto">
            <a:xfrm>
              <a:off x="7321407" y="53818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8" name="Oval 82"/>
            <p:cNvSpPr>
              <a:spLocks noChangeArrowheads="1"/>
            </p:cNvSpPr>
            <p:nvPr userDrawn="1"/>
          </p:nvSpPr>
          <p:spPr bwMode="auto">
            <a:xfrm>
              <a:off x="6634866" y="5464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9" name="Oval 83"/>
            <p:cNvSpPr>
              <a:spLocks noChangeArrowheads="1"/>
            </p:cNvSpPr>
            <p:nvPr userDrawn="1"/>
          </p:nvSpPr>
          <p:spPr bwMode="auto">
            <a:xfrm>
              <a:off x="6719891" y="54649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0" name="Oval 84"/>
            <p:cNvSpPr>
              <a:spLocks noChangeArrowheads="1"/>
            </p:cNvSpPr>
            <p:nvPr userDrawn="1"/>
          </p:nvSpPr>
          <p:spPr bwMode="auto">
            <a:xfrm>
              <a:off x="6807453" y="5464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1" name="Oval 85"/>
            <p:cNvSpPr>
              <a:spLocks noChangeArrowheads="1"/>
            </p:cNvSpPr>
            <p:nvPr userDrawn="1"/>
          </p:nvSpPr>
          <p:spPr bwMode="auto">
            <a:xfrm>
              <a:off x="6892478" y="5464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2" name="Oval 86"/>
            <p:cNvSpPr>
              <a:spLocks noChangeArrowheads="1"/>
            </p:cNvSpPr>
            <p:nvPr userDrawn="1"/>
          </p:nvSpPr>
          <p:spPr bwMode="auto">
            <a:xfrm>
              <a:off x="6977502" y="54649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3" name="Oval 87"/>
            <p:cNvSpPr>
              <a:spLocks noChangeArrowheads="1"/>
            </p:cNvSpPr>
            <p:nvPr userDrawn="1"/>
          </p:nvSpPr>
          <p:spPr bwMode="auto">
            <a:xfrm>
              <a:off x="7063796" y="54649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4" name="Oval 88"/>
            <p:cNvSpPr>
              <a:spLocks noChangeArrowheads="1"/>
            </p:cNvSpPr>
            <p:nvPr userDrawn="1"/>
          </p:nvSpPr>
          <p:spPr bwMode="auto">
            <a:xfrm>
              <a:off x="7148820" y="54649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5" name="Oval 89"/>
            <p:cNvSpPr>
              <a:spLocks noChangeArrowheads="1"/>
            </p:cNvSpPr>
            <p:nvPr userDrawn="1"/>
          </p:nvSpPr>
          <p:spPr bwMode="auto">
            <a:xfrm>
              <a:off x="7233844" y="546493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6" name="Oval 102"/>
            <p:cNvSpPr>
              <a:spLocks noChangeArrowheads="1"/>
            </p:cNvSpPr>
            <p:nvPr userDrawn="1"/>
          </p:nvSpPr>
          <p:spPr bwMode="auto">
            <a:xfrm>
              <a:off x="6719891" y="55499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7" name="Oval 103"/>
            <p:cNvSpPr>
              <a:spLocks noChangeArrowheads="1"/>
            </p:cNvSpPr>
            <p:nvPr userDrawn="1"/>
          </p:nvSpPr>
          <p:spPr bwMode="auto">
            <a:xfrm>
              <a:off x="6807453" y="55499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8" name="Oval 104"/>
            <p:cNvSpPr>
              <a:spLocks noChangeArrowheads="1"/>
            </p:cNvSpPr>
            <p:nvPr userDrawn="1"/>
          </p:nvSpPr>
          <p:spPr bwMode="auto">
            <a:xfrm>
              <a:off x="6892478" y="55499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9" name="Oval 105"/>
            <p:cNvSpPr>
              <a:spLocks noChangeArrowheads="1"/>
            </p:cNvSpPr>
            <p:nvPr userDrawn="1"/>
          </p:nvSpPr>
          <p:spPr bwMode="auto">
            <a:xfrm>
              <a:off x="6977502" y="55499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0" name="Oval 106"/>
            <p:cNvSpPr>
              <a:spLocks noChangeArrowheads="1"/>
            </p:cNvSpPr>
            <p:nvPr userDrawn="1"/>
          </p:nvSpPr>
          <p:spPr bwMode="auto">
            <a:xfrm>
              <a:off x="7063796" y="55499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1" name="Oval 107"/>
            <p:cNvSpPr>
              <a:spLocks noChangeArrowheads="1"/>
            </p:cNvSpPr>
            <p:nvPr userDrawn="1"/>
          </p:nvSpPr>
          <p:spPr bwMode="auto">
            <a:xfrm>
              <a:off x="7148820" y="55499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2" name="Oval 108"/>
            <p:cNvSpPr>
              <a:spLocks noChangeArrowheads="1"/>
            </p:cNvSpPr>
            <p:nvPr userDrawn="1"/>
          </p:nvSpPr>
          <p:spPr bwMode="auto">
            <a:xfrm>
              <a:off x="7233844" y="554995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3" name="Oval 122"/>
            <p:cNvSpPr>
              <a:spLocks noChangeArrowheads="1"/>
            </p:cNvSpPr>
            <p:nvPr userDrawn="1"/>
          </p:nvSpPr>
          <p:spPr bwMode="auto">
            <a:xfrm>
              <a:off x="6719891" y="56375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4" name="Oval 123"/>
            <p:cNvSpPr>
              <a:spLocks noChangeArrowheads="1"/>
            </p:cNvSpPr>
            <p:nvPr userDrawn="1"/>
          </p:nvSpPr>
          <p:spPr bwMode="auto">
            <a:xfrm>
              <a:off x="6807453" y="56375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5" name="Oval 124"/>
            <p:cNvSpPr>
              <a:spLocks noChangeArrowheads="1"/>
            </p:cNvSpPr>
            <p:nvPr userDrawn="1"/>
          </p:nvSpPr>
          <p:spPr bwMode="auto">
            <a:xfrm>
              <a:off x="6892478" y="56375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6" name="Oval 125"/>
            <p:cNvSpPr>
              <a:spLocks noChangeArrowheads="1"/>
            </p:cNvSpPr>
            <p:nvPr userDrawn="1"/>
          </p:nvSpPr>
          <p:spPr bwMode="auto">
            <a:xfrm>
              <a:off x="6977502" y="56375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7" name="Oval 126"/>
            <p:cNvSpPr>
              <a:spLocks noChangeArrowheads="1"/>
            </p:cNvSpPr>
            <p:nvPr userDrawn="1"/>
          </p:nvSpPr>
          <p:spPr bwMode="auto">
            <a:xfrm>
              <a:off x="7063796" y="56375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8" name="Oval 127"/>
            <p:cNvSpPr>
              <a:spLocks noChangeArrowheads="1"/>
            </p:cNvSpPr>
            <p:nvPr userDrawn="1"/>
          </p:nvSpPr>
          <p:spPr bwMode="auto">
            <a:xfrm>
              <a:off x="7148820" y="56375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9" name="Oval 128"/>
            <p:cNvSpPr>
              <a:spLocks noChangeArrowheads="1"/>
            </p:cNvSpPr>
            <p:nvPr userDrawn="1"/>
          </p:nvSpPr>
          <p:spPr bwMode="auto">
            <a:xfrm>
              <a:off x="7233844" y="563751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0" name="Oval 60"/>
            <p:cNvSpPr>
              <a:spLocks noChangeArrowheads="1"/>
            </p:cNvSpPr>
            <p:nvPr userDrawn="1"/>
          </p:nvSpPr>
          <p:spPr bwMode="auto">
            <a:xfrm>
              <a:off x="6807453" y="57210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1" name="Oval 61"/>
            <p:cNvSpPr>
              <a:spLocks noChangeArrowheads="1"/>
            </p:cNvSpPr>
            <p:nvPr userDrawn="1"/>
          </p:nvSpPr>
          <p:spPr bwMode="auto">
            <a:xfrm>
              <a:off x="6892478" y="57210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2" name="Oval 62"/>
            <p:cNvSpPr>
              <a:spLocks noChangeArrowheads="1"/>
            </p:cNvSpPr>
            <p:nvPr userDrawn="1"/>
          </p:nvSpPr>
          <p:spPr bwMode="auto">
            <a:xfrm>
              <a:off x="6977502" y="57210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3" name="Oval 63"/>
            <p:cNvSpPr>
              <a:spLocks noChangeArrowheads="1"/>
            </p:cNvSpPr>
            <p:nvPr userDrawn="1"/>
          </p:nvSpPr>
          <p:spPr bwMode="auto">
            <a:xfrm>
              <a:off x="7063796" y="5721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4" name="Oval 64"/>
            <p:cNvSpPr>
              <a:spLocks noChangeArrowheads="1"/>
            </p:cNvSpPr>
            <p:nvPr userDrawn="1"/>
          </p:nvSpPr>
          <p:spPr bwMode="auto">
            <a:xfrm>
              <a:off x="7148820" y="5721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5" name="Oval 65"/>
            <p:cNvSpPr>
              <a:spLocks noChangeArrowheads="1"/>
            </p:cNvSpPr>
            <p:nvPr userDrawn="1"/>
          </p:nvSpPr>
          <p:spPr bwMode="auto">
            <a:xfrm>
              <a:off x="7233844" y="57210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6" name="Oval 84"/>
            <p:cNvSpPr>
              <a:spLocks noChangeArrowheads="1"/>
            </p:cNvSpPr>
            <p:nvPr userDrawn="1"/>
          </p:nvSpPr>
          <p:spPr bwMode="auto">
            <a:xfrm>
              <a:off x="6807453" y="58061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7" name="Oval 85"/>
            <p:cNvSpPr>
              <a:spLocks noChangeArrowheads="1"/>
            </p:cNvSpPr>
            <p:nvPr userDrawn="1"/>
          </p:nvSpPr>
          <p:spPr bwMode="auto">
            <a:xfrm>
              <a:off x="6892478" y="58061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8" name="Oval 86"/>
            <p:cNvSpPr>
              <a:spLocks noChangeArrowheads="1"/>
            </p:cNvSpPr>
            <p:nvPr userDrawn="1"/>
          </p:nvSpPr>
          <p:spPr bwMode="auto">
            <a:xfrm>
              <a:off x="6977502" y="58061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9" name="Oval 87"/>
            <p:cNvSpPr>
              <a:spLocks noChangeArrowheads="1"/>
            </p:cNvSpPr>
            <p:nvPr userDrawn="1"/>
          </p:nvSpPr>
          <p:spPr bwMode="auto">
            <a:xfrm>
              <a:off x="7063796" y="58061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0" name="Oval 88"/>
            <p:cNvSpPr>
              <a:spLocks noChangeArrowheads="1"/>
            </p:cNvSpPr>
            <p:nvPr userDrawn="1"/>
          </p:nvSpPr>
          <p:spPr bwMode="auto">
            <a:xfrm>
              <a:off x="7148820" y="58061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1" name="Oval 103"/>
            <p:cNvSpPr>
              <a:spLocks noChangeArrowheads="1"/>
            </p:cNvSpPr>
            <p:nvPr userDrawn="1"/>
          </p:nvSpPr>
          <p:spPr bwMode="auto">
            <a:xfrm>
              <a:off x="6807453" y="58911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2" name="Oval 104"/>
            <p:cNvSpPr>
              <a:spLocks noChangeArrowheads="1"/>
            </p:cNvSpPr>
            <p:nvPr userDrawn="1"/>
          </p:nvSpPr>
          <p:spPr bwMode="auto">
            <a:xfrm>
              <a:off x="6892478" y="58911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3" name="Oval 105"/>
            <p:cNvSpPr>
              <a:spLocks noChangeArrowheads="1"/>
            </p:cNvSpPr>
            <p:nvPr userDrawn="1"/>
          </p:nvSpPr>
          <p:spPr bwMode="auto">
            <a:xfrm>
              <a:off x="6977502" y="589114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4" name="Oval 106"/>
            <p:cNvSpPr>
              <a:spLocks noChangeArrowheads="1"/>
            </p:cNvSpPr>
            <p:nvPr userDrawn="1"/>
          </p:nvSpPr>
          <p:spPr bwMode="auto">
            <a:xfrm>
              <a:off x="7063796" y="58911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5" name="Oval 107"/>
            <p:cNvSpPr>
              <a:spLocks noChangeArrowheads="1"/>
            </p:cNvSpPr>
            <p:nvPr userDrawn="1"/>
          </p:nvSpPr>
          <p:spPr bwMode="auto">
            <a:xfrm>
              <a:off x="7148820" y="58911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6" name="Oval 124"/>
            <p:cNvSpPr>
              <a:spLocks noChangeArrowheads="1"/>
            </p:cNvSpPr>
            <p:nvPr userDrawn="1"/>
          </p:nvSpPr>
          <p:spPr bwMode="auto">
            <a:xfrm>
              <a:off x="6892478" y="59787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7" name="Oval 125"/>
            <p:cNvSpPr>
              <a:spLocks noChangeArrowheads="1"/>
            </p:cNvSpPr>
            <p:nvPr userDrawn="1"/>
          </p:nvSpPr>
          <p:spPr bwMode="auto">
            <a:xfrm>
              <a:off x="6977502" y="59787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8" name="Oval 126"/>
            <p:cNvSpPr>
              <a:spLocks noChangeArrowheads="1"/>
            </p:cNvSpPr>
            <p:nvPr userDrawn="1"/>
          </p:nvSpPr>
          <p:spPr bwMode="auto">
            <a:xfrm>
              <a:off x="7063796" y="59787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9" name="Oval 88"/>
            <p:cNvSpPr>
              <a:spLocks noChangeArrowheads="1"/>
            </p:cNvSpPr>
            <p:nvPr userDrawn="1"/>
          </p:nvSpPr>
          <p:spPr bwMode="auto">
            <a:xfrm>
              <a:off x="7148820" y="211930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0" name="Oval 102"/>
            <p:cNvSpPr>
              <a:spLocks noChangeArrowheads="1"/>
            </p:cNvSpPr>
            <p:nvPr userDrawn="1"/>
          </p:nvSpPr>
          <p:spPr bwMode="auto">
            <a:xfrm>
              <a:off x="6719891" y="220432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2151" name="Oval 103"/>
            <p:cNvSpPr>
              <a:spLocks noChangeArrowheads="1"/>
            </p:cNvSpPr>
            <p:nvPr userDrawn="1"/>
          </p:nvSpPr>
          <p:spPr bwMode="auto">
            <a:xfrm>
              <a:off x="6807453" y="220432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2" name="Oval 104"/>
            <p:cNvSpPr>
              <a:spLocks noChangeArrowheads="1"/>
            </p:cNvSpPr>
            <p:nvPr userDrawn="1"/>
          </p:nvSpPr>
          <p:spPr bwMode="auto">
            <a:xfrm>
              <a:off x="6892478" y="220432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3" name="Oval 105"/>
            <p:cNvSpPr>
              <a:spLocks noChangeArrowheads="1"/>
            </p:cNvSpPr>
            <p:nvPr userDrawn="1"/>
          </p:nvSpPr>
          <p:spPr bwMode="auto">
            <a:xfrm>
              <a:off x="6977502" y="220432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4" name="Oval 106"/>
            <p:cNvSpPr>
              <a:spLocks noChangeArrowheads="1"/>
            </p:cNvSpPr>
            <p:nvPr userDrawn="1"/>
          </p:nvSpPr>
          <p:spPr bwMode="auto">
            <a:xfrm>
              <a:off x="7063796" y="220432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5" name="Oval 107"/>
            <p:cNvSpPr>
              <a:spLocks noChangeArrowheads="1"/>
            </p:cNvSpPr>
            <p:nvPr userDrawn="1"/>
          </p:nvSpPr>
          <p:spPr bwMode="auto">
            <a:xfrm>
              <a:off x="7148820" y="220432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6" name="Oval 122"/>
            <p:cNvSpPr>
              <a:spLocks noChangeArrowheads="1"/>
            </p:cNvSpPr>
            <p:nvPr userDrawn="1"/>
          </p:nvSpPr>
          <p:spPr bwMode="auto">
            <a:xfrm>
              <a:off x="6719891" y="229188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7" name="Oval 123"/>
            <p:cNvSpPr>
              <a:spLocks noChangeArrowheads="1"/>
            </p:cNvSpPr>
            <p:nvPr userDrawn="1"/>
          </p:nvSpPr>
          <p:spPr bwMode="auto">
            <a:xfrm>
              <a:off x="6807453" y="229188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8" name="Oval 124"/>
            <p:cNvSpPr>
              <a:spLocks noChangeArrowheads="1"/>
            </p:cNvSpPr>
            <p:nvPr userDrawn="1"/>
          </p:nvSpPr>
          <p:spPr bwMode="auto">
            <a:xfrm>
              <a:off x="6892478" y="229188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9" name="Oval 125"/>
            <p:cNvSpPr>
              <a:spLocks noChangeArrowheads="1"/>
            </p:cNvSpPr>
            <p:nvPr userDrawn="1"/>
          </p:nvSpPr>
          <p:spPr bwMode="auto">
            <a:xfrm>
              <a:off x="6977502" y="229188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0" name="Oval 126"/>
            <p:cNvSpPr>
              <a:spLocks noChangeArrowheads="1"/>
            </p:cNvSpPr>
            <p:nvPr userDrawn="1"/>
          </p:nvSpPr>
          <p:spPr bwMode="auto">
            <a:xfrm>
              <a:off x="7063796" y="22918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1" name="Oval 127"/>
            <p:cNvSpPr>
              <a:spLocks noChangeArrowheads="1"/>
            </p:cNvSpPr>
            <p:nvPr userDrawn="1"/>
          </p:nvSpPr>
          <p:spPr bwMode="auto">
            <a:xfrm>
              <a:off x="7148820" y="22918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2" name="Oval 128"/>
            <p:cNvSpPr>
              <a:spLocks noChangeArrowheads="1"/>
            </p:cNvSpPr>
            <p:nvPr userDrawn="1"/>
          </p:nvSpPr>
          <p:spPr bwMode="auto">
            <a:xfrm>
              <a:off x="7233844" y="229188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3" name="Oval 58"/>
            <p:cNvSpPr>
              <a:spLocks noChangeArrowheads="1"/>
            </p:cNvSpPr>
            <p:nvPr userDrawn="1"/>
          </p:nvSpPr>
          <p:spPr bwMode="auto">
            <a:xfrm>
              <a:off x="6719891" y="237547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4" name="Oval 60"/>
            <p:cNvSpPr>
              <a:spLocks noChangeArrowheads="1"/>
            </p:cNvSpPr>
            <p:nvPr userDrawn="1"/>
          </p:nvSpPr>
          <p:spPr bwMode="auto">
            <a:xfrm>
              <a:off x="6807453" y="237547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5" name="Oval 61"/>
            <p:cNvSpPr>
              <a:spLocks noChangeArrowheads="1"/>
            </p:cNvSpPr>
            <p:nvPr userDrawn="1"/>
          </p:nvSpPr>
          <p:spPr bwMode="auto">
            <a:xfrm>
              <a:off x="6892478" y="237547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6" name="Oval 62"/>
            <p:cNvSpPr>
              <a:spLocks noChangeArrowheads="1"/>
            </p:cNvSpPr>
            <p:nvPr userDrawn="1"/>
          </p:nvSpPr>
          <p:spPr bwMode="auto">
            <a:xfrm>
              <a:off x="6977502" y="237547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7" name="Oval 63"/>
            <p:cNvSpPr>
              <a:spLocks noChangeArrowheads="1"/>
            </p:cNvSpPr>
            <p:nvPr userDrawn="1"/>
          </p:nvSpPr>
          <p:spPr bwMode="auto">
            <a:xfrm>
              <a:off x="7063796" y="23754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8" name="Oval 64"/>
            <p:cNvSpPr>
              <a:spLocks noChangeArrowheads="1"/>
            </p:cNvSpPr>
            <p:nvPr userDrawn="1"/>
          </p:nvSpPr>
          <p:spPr bwMode="auto">
            <a:xfrm>
              <a:off x="7148820" y="23754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9" name="Oval 65"/>
            <p:cNvSpPr>
              <a:spLocks noChangeArrowheads="1"/>
            </p:cNvSpPr>
            <p:nvPr userDrawn="1"/>
          </p:nvSpPr>
          <p:spPr bwMode="auto">
            <a:xfrm>
              <a:off x="7233844" y="237547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0" name="Oval 83"/>
            <p:cNvSpPr>
              <a:spLocks noChangeArrowheads="1"/>
            </p:cNvSpPr>
            <p:nvPr userDrawn="1"/>
          </p:nvSpPr>
          <p:spPr bwMode="auto">
            <a:xfrm>
              <a:off x="6719891" y="246049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1" name="Oval 84"/>
            <p:cNvSpPr>
              <a:spLocks noChangeArrowheads="1"/>
            </p:cNvSpPr>
            <p:nvPr userDrawn="1"/>
          </p:nvSpPr>
          <p:spPr bwMode="auto">
            <a:xfrm>
              <a:off x="6807453" y="246049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2" name="Oval 85"/>
            <p:cNvSpPr>
              <a:spLocks noChangeArrowheads="1"/>
            </p:cNvSpPr>
            <p:nvPr userDrawn="1"/>
          </p:nvSpPr>
          <p:spPr bwMode="auto">
            <a:xfrm>
              <a:off x="6892478" y="246049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2173" name="Oval 86"/>
            <p:cNvSpPr>
              <a:spLocks noChangeArrowheads="1"/>
            </p:cNvSpPr>
            <p:nvPr userDrawn="1"/>
          </p:nvSpPr>
          <p:spPr bwMode="auto">
            <a:xfrm>
              <a:off x="6977502" y="246049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4" name="Oval 87"/>
            <p:cNvSpPr>
              <a:spLocks noChangeArrowheads="1"/>
            </p:cNvSpPr>
            <p:nvPr userDrawn="1"/>
          </p:nvSpPr>
          <p:spPr bwMode="auto">
            <a:xfrm>
              <a:off x="7063796" y="246049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5" name="Oval 88"/>
            <p:cNvSpPr>
              <a:spLocks noChangeArrowheads="1"/>
            </p:cNvSpPr>
            <p:nvPr userDrawn="1"/>
          </p:nvSpPr>
          <p:spPr bwMode="auto">
            <a:xfrm>
              <a:off x="7148820" y="246049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6" name="Oval 89"/>
            <p:cNvSpPr>
              <a:spLocks noChangeArrowheads="1"/>
            </p:cNvSpPr>
            <p:nvPr userDrawn="1"/>
          </p:nvSpPr>
          <p:spPr bwMode="auto">
            <a:xfrm>
              <a:off x="7233844" y="246049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7" name="Oval 103"/>
            <p:cNvSpPr>
              <a:spLocks noChangeArrowheads="1"/>
            </p:cNvSpPr>
            <p:nvPr userDrawn="1"/>
          </p:nvSpPr>
          <p:spPr bwMode="auto">
            <a:xfrm>
              <a:off x="6807453" y="254552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8" name="Oval 104"/>
            <p:cNvSpPr>
              <a:spLocks noChangeArrowheads="1"/>
            </p:cNvSpPr>
            <p:nvPr userDrawn="1"/>
          </p:nvSpPr>
          <p:spPr bwMode="auto">
            <a:xfrm>
              <a:off x="6892478" y="254552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9" name="Oval 105"/>
            <p:cNvSpPr>
              <a:spLocks noChangeArrowheads="1"/>
            </p:cNvSpPr>
            <p:nvPr userDrawn="1"/>
          </p:nvSpPr>
          <p:spPr bwMode="auto">
            <a:xfrm>
              <a:off x="6977502" y="254552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0" name="Oval 106"/>
            <p:cNvSpPr>
              <a:spLocks noChangeArrowheads="1"/>
            </p:cNvSpPr>
            <p:nvPr userDrawn="1"/>
          </p:nvSpPr>
          <p:spPr bwMode="auto">
            <a:xfrm>
              <a:off x="7063796" y="254552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1" name="Oval 107"/>
            <p:cNvSpPr>
              <a:spLocks noChangeArrowheads="1"/>
            </p:cNvSpPr>
            <p:nvPr userDrawn="1"/>
          </p:nvSpPr>
          <p:spPr bwMode="auto">
            <a:xfrm>
              <a:off x="7148820" y="254552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2" name="Oval 108"/>
            <p:cNvSpPr>
              <a:spLocks noChangeArrowheads="1"/>
            </p:cNvSpPr>
            <p:nvPr userDrawn="1"/>
          </p:nvSpPr>
          <p:spPr bwMode="auto">
            <a:xfrm>
              <a:off x="7233844" y="254552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3" name="Oval 122"/>
            <p:cNvSpPr>
              <a:spLocks noChangeArrowheads="1"/>
            </p:cNvSpPr>
            <p:nvPr userDrawn="1"/>
          </p:nvSpPr>
          <p:spPr bwMode="auto">
            <a:xfrm>
              <a:off x="6719891" y="263308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4" name="Oval 123"/>
            <p:cNvSpPr>
              <a:spLocks noChangeArrowheads="1"/>
            </p:cNvSpPr>
            <p:nvPr userDrawn="1"/>
          </p:nvSpPr>
          <p:spPr bwMode="auto">
            <a:xfrm>
              <a:off x="6807453" y="263308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5" name="Oval 124"/>
            <p:cNvSpPr>
              <a:spLocks noChangeArrowheads="1"/>
            </p:cNvSpPr>
            <p:nvPr userDrawn="1"/>
          </p:nvSpPr>
          <p:spPr bwMode="auto">
            <a:xfrm>
              <a:off x="6892478" y="263308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6" name="Oval 125"/>
            <p:cNvSpPr>
              <a:spLocks noChangeArrowheads="1"/>
            </p:cNvSpPr>
            <p:nvPr userDrawn="1"/>
          </p:nvSpPr>
          <p:spPr bwMode="auto">
            <a:xfrm>
              <a:off x="6977502" y="263308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7" name="Oval 126"/>
            <p:cNvSpPr>
              <a:spLocks noChangeArrowheads="1"/>
            </p:cNvSpPr>
            <p:nvPr userDrawn="1"/>
          </p:nvSpPr>
          <p:spPr bwMode="auto">
            <a:xfrm>
              <a:off x="7063796" y="263308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8" name="Oval 127"/>
            <p:cNvSpPr>
              <a:spLocks noChangeArrowheads="1"/>
            </p:cNvSpPr>
            <p:nvPr userDrawn="1"/>
          </p:nvSpPr>
          <p:spPr bwMode="auto">
            <a:xfrm>
              <a:off x="7148820" y="263308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9" name="Oval 128"/>
            <p:cNvSpPr>
              <a:spLocks noChangeArrowheads="1"/>
            </p:cNvSpPr>
            <p:nvPr userDrawn="1"/>
          </p:nvSpPr>
          <p:spPr bwMode="auto">
            <a:xfrm>
              <a:off x="7233844" y="263308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2190" name="正方形/長方形 2189"/>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2191" name="正方形/長方形 2190"/>
          <p:cNvSpPr/>
          <p:nvPr userDrawn="1"/>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458284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869716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8998382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2984217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NRIロゴ">
    <p:spTree>
      <p:nvGrpSpPr>
        <p:cNvPr id="1" name=""/>
        <p:cNvGrpSpPr/>
        <p:nvPr/>
      </p:nvGrpSpPr>
      <p:grpSpPr>
        <a:xfrm>
          <a:off x="0" y="0"/>
          <a:ext cx="0" cy="0"/>
          <a:chOff x="0" y="0"/>
          <a:chExt cx="0" cy="0"/>
        </a:xfrm>
      </p:grpSpPr>
      <p:grpSp>
        <p:nvGrpSpPr>
          <p:cNvPr id="32" name="グループ化 31"/>
          <p:cNvGrpSpPr>
            <a:grpSpLocks noChangeAspect="1"/>
          </p:cNvGrpSpPr>
          <p:nvPr userDrawn="1"/>
        </p:nvGrpSpPr>
        <p:grpSpPr>
          <a:xfrm>
            <a:off x="2216696" y="1917120"/>
            <a:ext cx="5409096" cy="2592000"/>
            <a:chOff x="539552" y="3284984"/>
            <a:chExt cx="6537211" cy="3132584"/>
          </a:xfrm>
        </p:grpSpPr>
        <p:pic>
          <p:nvPicPr>
            <p:cNvPr id="33" name="Picture 300"/>
            <p:cNvPicPr>
              <a:picLocks noChangeAspect="1" noChangeArrowheads="1"/>
            </p:cNvPicPr>
            <p:nvPr/>
          </p:nvPicPr>
          <p:blipFill>
            <a:blip r:embed="rId2" cstate="print"/>
            <a:srcRect/>
            <a:stretch>
              <a:fillRect/>
            </a:stretch>
          </p:blipFill>
          <p:spPr bwMode="auto">
            <a:xfrm>
              <a:off x="2298908" y="3959694"/>
              <a:ext cx="4753741" cy="1839131"/>
            </a:xfrm>
            <a:prstGeom prst="rect">
              <a:avLst/>
            </a:prstGeom>
            <a:noFill/>
            <a:ln w="9525">
              <a:noFill/>
              <a:miter lim="800000"/>
              <a:headEnd/>
              <a:tailEnd/>
            </a:ln>
          </p:spPr>
        </p:pic>
        <p:sp>
          <p:nvSpPr>
            <p:cNvPr id="34" name="Freeform 290"/>
            <p:cNvSpPr>
              <a:spLocks noChangeAspect="1"/>
            </p:cNvSpPr>
            <p:nvPr userDrawn="1"/>
          </p:nvSpPr>
          <p:spPr bwMode="auto">
            <a:xfrm>
              <a:off x="3112261" y="3291008"/>
              <a:ext cx="397655" cy="1481953"/>
            </a:xfrm>
            <a:custGeom>
              <a:avLst/>
              <a:gdLst/>
              <a:ahLst/>
              <a:cxnLst>
                <a:cxn ang="0">
                  <a:pos x="132" y="0"/>
                </a:cxn>
                <a:cxn ang="0">
                  <a:pos x="0" y="0"/>
                </a:cxn>
                <a:cxn ang="0">
                  <a:pos x="0" y="0"/>
                </a:cxn>
                <a:cxn ang="0">
                  <a:pos x="5" y="121"/>
                </a:cxn>
                <a:cxn ang="0">
                  <a:pos x="7" y="183"/>
                </a:cxn>
                <a:cxn ang="0">
                  <a:pos x="8" y="246"/>
                </a:cxn>
                <a:cxn ang="0">
                  <a:pos x="8" y="246"/>
                </a:cxn>
                <a:cxn ang="0">
                  <a:pos x="7" y="310"/>
                </a:cxn>
                <a:cxn ang="0">
                  <a:pos x="5" y="372"/>
                </a:cxn>
                <a:cxn ang="0">
                  <a:pos x="0" y="492"/>
                </a:cxn>
                <a:cxn ang="0">
                  <a:pos x="132" y="492"/>
                </a:cxn>
                <a:cxn ang="0">
                  <a:pos x="132" y="492"/>
                </a:cxn>
                <a:cxn ang="0">
                  <a:pos x="127" y="372"/>
                </a:cxn>
                <a:cxn ang="0">
                  <a:pos x="124" y="310"/>
                </a:cxn>
                <a:cxn ang="0">
                  <a:pos x="124" y="246"/>
                </a:cxn>
                <a:cxn ang="0">
                  <a:pos x="124" y="246"/>
                </a:cxn>
                <a:cxn ang="0">
                  <a:pos x="124" y="183"/>
                </a:cxn>
                <a:cxn ang="0">
                  <a:pos x="127" y="121"/>
                </a:cxn>
                <a:cxn ang="0">
                  <a:pos x="132" y="0"/>
                </a:cxn>
                <a:cxn ang="0">
                  <a:pos x="132" y="0"/>
                </a:cxn>
              </a:cxnLst>
              <a:rect l="0" t="0" r="r" b="b"/>
              <a:pathLst>
                <a:path w="132" h="492">
                  <a:moveTo>
                    <a:pt x="132" y="0"/>
                  </a:moveTo>
                  <a:lnTo>
                    <a:pt x="0" y="0"/>
                  </a:lnTo>
                  <a:lnTo>
                    <a:pt x="0" y="0"/>
                  </a:lnTo>
                  <a:lnTo>
                    <a:pt x="5" y="121"/>
                  </a:lnTo>
                  <a:lnTo>
                    <a:pt x="7" y="183"/>
                  </a:lnTo>
                  <a:lnTo>
                    <a:pt x="8" y="246"/>
                  </a:lnTo>
                  <a:lnTo>
                    <a:pt x="8" y="246"/>
                  </a:lnTo>
                  <a:lnTo>
                    <a:pt x="7" y="310"/>
                  </a:lnTo>
                  <a:lnTo>
                    <a:pt x="5" y="372"/>
                  </a:lnTo>
                  <a:lnTo>
                    <a:pt x="0" y="492"/>
                  </a:lnTo>
                  <a:lnTo>
                    <a:pt x="132" y="492"/>
                  </a:lnTo>
                  <a:lnTo>
                    <a:pt x="132" y="492"/>
                  </a:lnTo>
                  <a:lnTo>
                    <a:pt x="127" y="372"/>
                  </a:lnTo>
                  <a:lnTo>
                    <a:pt x="124" y="310"/>
                  </a:lnTo>
                  <a:lnTo>
                    <a:pt x="124" y="246"/>
                  </a:lnTo>
                  <a:lnTo>
                    <a:pt x="124" y="246"/>
                  </a:lnTo>
                  <a:lnTo>
                    <a:pt x="124" y="183"/>
                  </a:lnTo>
                  <a:lnTo>
                    <a:pt x="127" y="121"/>
                  </a:lnTo>
                  <a:lnTo>
                    <a:pt x="132" y="0"/>
                  </a:lnTo>
                  <a:lnTo>
                    <a:pt x="132" y="0"/>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5" name="Freeform 291"/>
            <p:cNvSpPr>
              <a:spLocks noChangeAspect="1"/>
            </p:cNvSpPr>
            <p:nvPr userDrawn="1"/>
          </p:nvSpPr>
          <p:spPr bwMode="auto">
            <a:xfrm>
              <a:off x="539552" y="3284984"/>
              <a:ext cx="2536558" cy="1494002"/>
            </a:xfrm>
            <a:custGeom>
              <a:avLst/>
              <a:gdLst/>
              <a:ahLst/>
              <a:cxnLst>
                <a:cxn ang="0">
                  <a:pos x="670" y="265"/>
                </a:cxn>
                <a:cxn ang="0">
                  <a:pos x="719" y="240"/>
                </a:cxn>
                <a:cxn ang="0">
                  <a:pos x="757" y="208"/>
                </a:cxn>
                <a:cxn ang="0">
                  <a:pos x="780" y="168"/>
                </a:cxn>
                <a:cxn ang="0">
                  <a:pos x="786" y="148"/>
                </a:cxn>
                <a:cxn ang="0">
                  <a:pos x="788" y="127"/>
                </a:cxn>
                <a:cxn ang="0">
                  <a:pos x="788" y="115"/>
                </a:cxn>
                <a:cxn ang="0">
                  <a:pos x="784" y="92"/>
                </a:cxn>
                <a:cxn ang="0">
                  <a:pos x="776" y="72"/>
                </a:cxn>
                <a:cxn ang="0">
                  <a:pos x="765" y="54"/>
                </a:cxn>
                <a:cxn ang="0">
                  <a:pos x="757" y="46"/>
                </a:cxn>
                <a:cxn ang="0">
                  <a:pos x="724" y="22"/>
                </a:cxn>
                <a:cxn ang="0">
                  <a:pos x="683" y="8"/>
                </a:cxn>
                <a:cxn ang="0">
                  <a:pos x="637" y="2"/>
                </a:cxn>
                <a:cxn ang="0">
                  <a:pos x="586" y="0"/>
                </a:cxn>
                <a:cxn ang="0">
                  <a:pos x="529" y="2"/>
                </a:cxn>
                <a:cxn ang="0">
                  <a:pos x="413" y="5"/>
                </a:cxn>
                <a:cxn ang="0">
                  <a:pos x="364" y="5"/>
                </a:cxn>
                <a:cxn ang="0">
                  <a:pos x="372" y="167"/>
                </a:cxn>
                <a:cxn ang="0">
                  <a:pos x="373" y="313"/>
                </a:cxn>
                <a:cxn ang="0">
                  <a:pos x="311" y="242"/>
                </a:cxn>
                <a:cxn ang="0">
                  <a:pos x="187" y="86"/>
                </a:cxn>
                <a:cxn ang="0">
                  <a:pos x="0" y="5"/>
                </a:cxn>
                <a:cxn ang="0">
                  <a:pos x="7" y="126"/>
                </a:cxn>
                <a:cxn ang="0">
                  <a:pos x="10" y="251"/>
                </a:cxn>
                <a:cxn ang="0">
                  <a:pos x="8" y="315"/>
                </a:cxn>
                <a:cxn ang="0">
                  <a:pos x="0" y="497"/>
                </a:cxn>
                <a:cxn ang="0">
                  <a:pos x="107" y="497"/>
                </a:cxn>
                <a:cxn ang="0">
                  <a:pos x="97" y="319"/>
                </a:cxn>
                <a:cxn ang="0">
                  <a:pos x="95" y="165"/>
                </a:cxn>
                <a:cxn ang="0">
                  <a:pos x="162" y="242"/>
                </a:cxn>
                <a:cxn ang="0">
                  <a:pos x="299" y="410"/>
                </a:cxn>
                <a:cxn ang="0">
                  <a:pos x="362" y="497"/>
                </a:cxn>
                <a:cxn ang="0">
                  <a:pos x="473" y="497"/>
                </a:cxn>
                <a:cxn ang="0">
                  <a:pos x="467" y="315"/>
                </a:cxn>
                <a:cxn ang="0">
                  <a:pos x="465" y="251"/>
                </a:cxn>
                <a:cxn ang="0">
                  <a:pos x="468" y="68"/>
                </a:cxn>
                <a:cxn ang="0">
                  <a:pos x="502" y="67"/>
                </a:cxn>
                <a:cxn ang="0">
                  <a:pos x="543" y="67"/>
                </a:cxn>
                <a:cxn ang="0">
                  <a:pos x="591" y="72"/>
                </a:cxn>
                <a:cxn ang="0">
                  <a:pos x="618" y="84"/>
                </a:cxn>
                <a:cxn ang="0">
                  <a:pos x="630" y="94"/>
                </a:cxn>
                <a:cxn ang="0">
                  <a:pos x="643" y="113"/>
                </a:cxn>
                <a:cxn ang="0">
                  <a:pos x="649" y="145"/>
                </a:cxn>
                <a:cxn ang="0">
                  <a:pos x="648" y="154"/>
                </a:cxn>
                <a:cxn ang="0">
                  <a:pos x="643" y="175"/>
                </a:cxn>
                <a:cxn ang="0">
                  <a:pos x="634" y="192"/>
                </a:cxn>
                <a:cxn ang="0">
                  <a:pos x="618" y="208"/>
                </a:cxn>
                <a:cxn ang="0">
                  <a:pos x="589" y="227"/>
                </a:cxn>
                <a:cxn ang="0">
                  <a:pos x="542" y="245"/>
                </a:cxn>
                <a:cxn ang="0">
                  <a:pos x="515" y="253"/>
                </a:cxn>
                <a:cxn ang="0">
                  <a:pos x="603" y="370"/>
                </a:cxn>
                <a:cxn ang="0">
                  <a:pos x="689" y="497"/>
                </a:cxn>
                <a:cxn ang="0">
                  <a:pos x="843" y="497"/>
                </a:cxn>
                <a:cxn ang="0">
                  <a:pos x="707" y="318"/>
                </a:cxn>
                <a:cxn ang="0">
                  <a:pos x="670" y="265"/>
                </a:cxn>
              </a:cxnLst>
              <a:rect l="0" t="0" r="r" b="b"/>
              <a:pathLst>
                <a:path w="843" h="497">
                  <a:moveTo>
                    <a:pt x="670" y="265"/>
                  </a:moveTo>
                  <a:lnTo>
                    <a:pt x="670" y="265"/>
                  </a:lnTo>
                  <a:lnTo>
                    <a:pt x="697" y="254"/>
                  </a:lnTo>
                  <a:lnTo>
                    <a:pt x="719" y="240"/>
                  </a:lnTo>
                  <a:lnTo>
                    <a:pt x="740" y="226"/>
                  </a:lnTo>
                  <a:lnTo>
                    <a:pt x="757" y="208"/>
                  </a:lnTo>
                  <a:lnTo>
                    <a:pt x="770" y="189"/>
                  </a:lnTo>
                  <a:lnTo>
                    <a:pt x="780" y="168"/>
                  </a:lnTo>
                  <a:lnTo>
                    <a:pt x="784" y="159"/>
                  </a:lnTo>
                  <a:lnTo>
                    <a:pt x="786" y="148"/>
                  </a:lnTo>
                  <a:lnTo>
                    <a:pt x="788" y="138"/>
                  </a:lnTo>
                  <a:lnTo>
                    <a:pt x="788" y="127"/>
                  </a:lnTo>
                  <a:lnTo>
                    <a:pt x="788" y="127"/>
                  </a:lnTo>
                  <a:lnTo>
                    <a:pt x="788" y="115"/>
                  </a:lnTo>
                  <a:lnTo>
                    <a:pt x="786" y="103"/>
                  </a:lnTo>
                  <a:lnTo>
                    <a:pt x="784" y="92"/>
                  </a:lnTo>
                  <a:lnTo>
                    <a:pt x="781" y="81"/>
                  </a:lnTo>
                  <a:lnTo>
                    <a:pt x="776" y="72"/>
                  </a:lnTo>
                  <a:lnTo>
                    <a:pt x="770" y="62"/>
                  </a:lnTo>
                  <a:lnTo>
                    <a:pt x="765" y="54"/>
                  </a:lnTo>
                  <a:lnTo>
                    <a:pt x="757" y="46"/>
                  </a:lnTo>
                  <a:lnTo>
                    <a:pt x="757" y="46"/>
                  </a:lnTo>
                  <a:lnTo>
                    <a:pt x="742" y="32"/>
                  </a:lnTo>
                  <a:lnTo>
                    <a:pt x="724" y="22"/>
                  </a:lnTo>
                  <a:lnTo>
                    <a:pt x="705" y="14"/>
                  </a:lnTo>
                  <a:lnTo>
                    <a:pt x="683" y="8"/>
                  </a:lnTo>
                  <a:lnTo>
                    <a:pt x="661" y="5"/>
                  </a:lnTo>
                  <a:lnTo>
                    <a:pt x="637" y="2"/>
                  </a:lnTo>
                  <a:lnTo>
                    <a:pt x="611" y="2"/>
                  </a:lnTo>
                  <a:lnTo>
                    <a:pt x="586" y="0"/>
                  </a:lnTo>
                  <a:lnTo>
                    <a:pt x="586" y="0"/>
                  </a:lnTo>
                  <a:lnTo>
                    <a:pt x="529" y="2"/>
                  </a:lnTo>
                  <a:lnTo>
                    <a:pt x="470" y="3"/>
                  </a:lnTo>
                  <a:lnTo>
                    <a:pt x="413" y="5"/>
                  </a:lnTo>
                  <a:lnTo>
                    <a:pt x="364" y="5"/>
                  </a:lnTo>
                  <a:lnTo>
                    <a:pt x="364" y="5"/>
                  </a:lnTo>
                  <a:lnTo>
                    <a:pt x="368" y="86"/>
                  </a:lnTo>
                  <a:lnTo>
                    <a:pt x="372" y="167"/>
                  </a:lnTo>
                  <a:lnTo>
                    <a:pt x="373" y="243"/>
                  </a:lnTo>
                  <a:lnTo>
                    <a:pt x="373" y="313"/>
                  </a:lnTo>
                  <a:lnTo>
                    <a:pt x="373" y="313"/>
                  </a:lnTo>
                  <a:lnTo>
                    <a:pt x="311" y="242"/>
                  </a:lnTo>
                  <a:lnTo>
                    <a:pt x="249" y="165"/>
                  </a:lnTo>
                  <a:lnTo>
                    <a:pt x="187" y="86"/>
                  </a:lnTo>
                  <a:lnTo>
                    <a:pt x="129" y="5"/>
                  </a:lnTo>
                  <a:lnTo>
                    <a:pt x="0" y="5"/>
                  </a:lnTo>
                  <a:lnTo>
                    <a:pt x="0" y="5"/>
                  </a:lnTo>
                  <a:lnTo>
                    <a:pt x="7" y="126"/>
                  </a:lnTo>
                  <a:lnTo>
                    <a:pt x="8" y="188"/>
                  </a:lnTo>
                  <a:lnTo>
                    <a:pt x="10" y="251"/>
                  </a:lnTo>
                  <a:lnTo>
                    <a:pt x="10" y="251"/>
                  </a:lnTo>
                  <a:lnTo>
                    <a:pt x="8" y="315"/>
                  </a:lnTo>
                  <a:lnTo>
                    <a:pt x="7" y="377"/>
                  </a:lnTo>
                  <a:lnTo>
                    <a:pt x="0" y="497"/>
                  </a:lnTo>
                  <a:lnTo>
                    <a:pt x="107" y="497"/>
                  </a:lnTo>
                  <a:lnTo>
                    <a:pt x="107" y="497"/>
                  </a:lnTo>
                  <a:lnTo>
                    <a:pt x="100" y="408"/>
                  </a:lnTo>
                  <a:lnTo>
                    <a:pt x="97" y="319"/>
                  </a:lnTo>
                  <a:lnTo>
                    <a:pt x="95" y="238"/>
                  </a:lnTo>
                  <a:lnTo>
                    <a:pt x="95" y="165"/>
                  </a:lnTo>
                  <a:lnTo>
                    <a:pt x="95" y="165"/>
                  </a:lnTo>
                  <a:lnTo>
                    <a:pt x="162" y="242"/>
                  </a:lnTo>
                  <a:lnTo>
                    <a:pt x="230" y="324"/>
                  </a:lnTo>
                  <a:lnTo>
                    <a:pt x="299" y="410"/>
                  </a:lnTo>
                  <a:lnTo>
                    <a:pt x="330" y="454"/>
                  </a:lnTo>
                  <a:lnTo>
                    <a:pt x="362" y="497"/>
                  </a:lnTo>
                  <a:lnTo>
                    <a:pt x="473" y="497"/>
                  </a:lnTo>
                  <a:lnTo>
                    <a:pt x="473" y="497"/>
                  </a:lnTo>
                  <a:lnTo>
                    <a:pt x="468" y="377"/>
                  </a:lnTo>
                  <a:lnTo>
                    <a:pt x="467" y="315"/>
                  </a:lnTo>
                  <a:lnTo>
                    <a:pt x="465" y="251"/>
                  </a:lnTo>
                  <a:lnTo>
                    <a:pt x="465" y="251"/>
                  </a:lnTo>
                  <a:lnTo>
                    <a:pt x="465" y="159"/>
                  </a:lnTo>
                  <a:lnTo>
                    <a:pt x="468" y="68"/>
                  </a:lnTo>
                  <a:lnTo>
                    <a:pt x="468" y="68"/>
                  </a:lnTo>
                  <a:lnTo>
                    <a:pt x="502" y="67"/>
                  </a:lnTo>
                  <a:lnTo>
                    <a:pt x="543" y="67"/>
                  </a:lnTo>
                  <a:lnTo>
                    <a:pt x="543" y="67"/>
                  </a:lnTo>
                  <a:lnTo>
                    <a:pt x="568" y="68"/>
                  </a:lnTo>
                  <a:lnTo>
                    <a:pt x="591" y="72"/>
                  </a:lnTo>
                  <a:lnTo>
                    <a:pt x="610" y="80"/>
                  </a:lnTo>
                  <a:lnTo>
                    <a:pt x="618" y="84"/>
                  </a:lnTo>
                  <a:lnTo>
                    <a:pt x="624" y="89"/>
                  </a:lnTo>
                  <a:lnTo>
                    <a:pt x="630" y="94"/>
                  </a:lnTo>
                  <a:lnTo>
                    <a:pt x="635" y="100"/>
                  </a:lnTo>
                  <a:lnTo>
                    <a:pt x="643" y="113"/>
                  </a:lnTo>
                  <a:lnTo>
                    <a:pt x="648" y="127"/>
                  </a:lnTo>
                  <a:lnTo>
                    <a:pt x="649" y="145"/>
                  </a:lnTo>
                  <a:lnTo>
                    <a:pt x="649" y="145"/>
                  </a:lnTo>
                  <a:lnTo>
                    <a:pt x="648" y="154"/>
                  </a:lnTo>
                  <a:lnTo>
                    <a:pt x="646" y="165"/>
                  </a:lnTo>
                  <a:lnTo>
                    <a:pt x="643" y="175"/>
                  </a:lnTo>
                  <a:lnTo>
                    <a:pt x="638" y="184"/>
                  </a:lnTo>
                  <a:lnTo>
                    <a:pt x="634" y="192"/>
                  </a:lnTo>
                  <a:lnTo>
                    <a:pt x="626" y="200"/>
                  </a:lnTo>
                  <a:lnTo>
                    <a:pt x="618" y="208"/>
                  </a:lnTo>
                  <a:lnTo>
                    <a:pt x="610" y="215"/>
                  </a:lnTo>
                  <a:lnTo>
                    <a:pt x="589" y="227"/>
                  </a:lnTo>
                  <a:lnTo>
                    <a:pt x="567" y="237"/>
                  </a:lnTo>
                  <a:lnTo>
                    <a:pt x="542" y="245"/>
                  </a:lnTo>
                  <a:lnTo>
                    <a:pt x="515" y="253"/>
                  </a:lnTo>
                  <a:lnTo>
                    <a:pt x="515" y="253"/>
                  </a:lnTo>
                  <a:lnTo>
                    <a:pt x="557" y="308"/>
                  </a:lnTo>
                  <a:lnTo>
                    <a:pt x="603" y="370"/>
                  </a:lnTo>
                  <a:lnTo>
                    <a:pt x="648" y="435"/>
                  </a:lnTo>
                  <a:lnTo>
                    <a:pt x="689" y="497"/>
                  </a:lnTo>
                  <a:lnTo>
                    <a:pt x="843" y="497"/>
                  </a:lnTo>
                  <a:lnTo>
                    <a:pt x="843" y="497"/>
                  </a:lnTo>
                  <a:lnTo>
                    <a:pt x="748" y="375"/>
                  </a:lnTo>
                  <a:lnTo>
                    <a:pt x="707" y="318"/>
                  </a:lnTo>
                  <a:lnTo>
                    <a:pt x="670" y="265"/>
                  </a:lnTo>
                  <a:lnTo>
                    <a:pt x="670" y="265"/>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6" name="Freeform 292"/>
            <p:cNvSpPr>
              <a:spLocks noChangeAspect="1"/>
            </p:cNvSpPr>
            <p:nvPr userDrawn="1"/>
          </p:nvSpPr>
          <p:spPr bwMode="auto">
            <a:xfrm>
              <a:off x="3967822" y="4507897"/>
              <a:ext cx="518157" cy="692783"/>
            </a:xfrm>
            <a:custGeom>
              <a:avLst/>
              <a:gdLst/>
              <a:ahLst/>
              <a:cxnLst>
                <a:cxn ang="0">
                  <a:pos x="103" y="114"/>
                </a:cxn>
                <a:cxn ang="0">
                  <a:pos x="171" y="114"/>
                </a:cxn>
                <a:cxn ang="0">
                  <a:pos x="171" y="97"/>
                </a:cxn>
                <a:cxn ang="0">
                  <a:pos x="97" y="97"/>
                </a:cxn>
                <a:cxn ang="0">
                  <a:pos x="97" y="54"/>
                </a:cxn>
                <a:cxn ang="0">
                  <a:pos x="159" y="54"/>
                </a:cxn>
                <a:cxn ang="0">
                  <a:pos x="159" y="36"/>
                </a:cxn>
                <a:cxn ang="0">
                  <a:pos x="97" y="36"/>
                </a:cxn>
                <a:cxn ang="0">
                  <a:pos x="97" y="0"/>
                </a:cxn>
                <a:cxn ang="0">
                  <a:pos x="76" y="0"/>
                </a:cxn>
                <a:cxn ang="0">
                  <a:pos x="76" y="36"/>
                </a:cxn>
                <a:cxn ang="0">
                  <a:pos x="14" y="36"/>
                </a:cxn>
                <a:cxn ang="0">
                  <a:pos x="14" y="54"/>
                </a:cxn>
                <a:cxn ang="0">
                  <a:pos x="76" y="54"/>
                </a:cxn>
                <a:cxn ang="0">
                  <a:pos x="76" y="97"/>
                </a:cxn>
                <a:cxn ang="0">
                  <a:pos x="3" y="97"/>
                </a:cxn>
                <a:cxn ang="0">
                  <a:pos x="3" y="114"/>
                </a:cxn>
                <a:cxn ang="0">
                  <a:pos x="70" y="114"/>
                </a:cxn>
                <a:cxn ang="0">
                  <a:pos x="70" y="114"/>
                </a:cxn>
                <a:cxn ang="0">
                  <a:pos x="54" y="135"/>
                </a:cxn>
                <a:cxn ang="0">
                  <a:pos x="38" y="155"/>
                </a:cxn>
                <a:cxn ang="0">
                  <a:pos x="19" y="174"/>
                </a:cxn>
                <a:cxn ang="0">
                  <a:pos x="0" y="192"/>
                </a:cxn>
                <a:cxn ang="0">
                  <a:pos x="11" y="208"/>
                </a:cxn>
                <a:cxn ang="0">
                  <a:pos x="11" y="208"/>
                </a:cxn>
                <a:cxn ang="0">
                  <a:pos x="29" y="192"/>
                </a:cxn>
                <a:cxn ang="0">
                  <a:pos x="46" y="173"/>
                </a:cxn>
                <a:cxn ang="0">
                  <a:pos x="62" y="154"/>
                </a:cxn>
                <a:cxn ang="0">
                  <a:pos x="76" y="133"/>
                </a:cxn>
                <a:cxn ang="0">
                  <a:pos x="76" y="228"/>
                </a:cxn>
                <a:cxn ang="0">
                  <a:pos x="97" y="228"/>
                </a:cxn>
                <a:cxn ang="0">
                  <a:pos x="97" y="133"/>
                </a:cxn>
                <a:cxn ang="0">
                  <a:pos x="97" y="133"/>
                </a:cxn>
                <a:cxn ang="0">
                  <a:pos x="111" y="154"/>
                </a:cxn>
                <a:cxn ang="0">
                  <a:pos x="127" y="173"/>
                </a:cxn>
                <a:cxn ang="0">
                  <a:pos x="144" y="192"/>
                </a:cxn>
                <a:cxn ang="0">
                  <a:pos x="162" y="208"/>
                </a:cxn>
                <a:cxn ang="0">
                  <a:pos x="173" y="192"/>
                </a:cxn>
                <a:cxn ang="0">
                  <a:pos x="173" y="192"/>
                </a:cxn>
                <a:cxn ang="0">
                  <a:pos x="154" y="174"/>
                </a:cxn>
                <a:cxn ang="0">
                  <a:pos x="136" y="155"/>
                </a:cxn>
                <a:cxn ang="0">
                  <a:pos x="119" y="135"/>
                </a:cxn>
                <a:cxn ang="0">
                  <a:pos x="103" y="114"/>
                </a:cxn>
                <a:cxn ang="0">
                  <a:pos x="103" y="114"/>
                </a:cxn>
              </a:cxnLst>
              <a:rect l="0" t="0" r="r" b="b"/>
              <a:pathLst>
                <a:path w="173" h="228">
                  <a:moveTo>
                    <a:pt x="103" y="114"/>
                  </a:moveTo>
                  <a:lnTo>
                    <a:pt x="171" y="114"/>
                  </a:lnTo>
                  <a:lnTo>
                    <a:pt x="171" y="97"/>
                  </a:lnTo>
                  <a:lnTo>
                    <a:pt x="97" y="97"/>
                  </a:lnTo>
                  <a:lnTo>
                    <a:pt x="97" y="54"/>
                  </a:lnTo>
                  <a:lnTo>
                    <a:pt x="159" y="54"/>
                  </a:lnTo>
                  <a:lnTo>
                    <a:pt x="159" y="36"/>
                  </a:lnTo>
                  <a:lnTo>
                    <a:pt x="97" y="36"/>
                  </a:lnTo>
                  <a:lnTo>
                    <a:pt x="97" y="0"/>
                  </a:lnTo>
                  <a:lnTo>
                    <a:pt x="76" y="0"/>
                  </a:lnTo>
                  <a:lnTo>
                    <a:pt x="76" y="36"/>
                  </a:lnTo>
                  <a:lnTo>
                    <a:pt x="14" y="36"/>
                  </a:lnTo>
                  <a:lnTo>
                    <a:pt x="14" y="54"/>
                  </a:lnTo>
                  <a:lnTo>
                    <a:pt x="76" y="54"/>
                  </a:lnTo>
                  <a:lnTo>
                    <a:pt x="76" y="97"/>
                  </a:lnTo>
                  <a:lnTo>
                    <a:pt x="3" y="97"/>
                  </a:lnTo>
                  <a:lnTo>
                    <a:pt x="3" y="114"/>
                  </a:lnTo>
                  <a:lnTo>
                    <a:pt x="70" y="114"/>
                  </a:lnTo>
                  <a:lnTo>
                    <a:pt x="70" y="114"/>
                  </a:lnTo>
                  <a:lnTo>
                    <a:pt x="54" y="135"/>
                  </a:lnTo>
                  <a:lnTo>
                    <a:pt x="38" y="155"/>
                  </a:lnTo>
                  <a:lnTo>
                    <a:pt x="19" y="174"/>
                  </a:lnTo>
                  <a:lnTo>
                    <a:pt x="0" y="192"/>
                  </a:lnTo>
                  <a:lnTo>
                    <a:pt x="11" y="208"/>
                  </a:lnTo>
                  <a:lnTo>
                    <a:pt x="11" y="208"/>
                  </a:lnTo>
                  <a:lnTo>
                    <a:pt x="29" y="192"/>
                  </a:lnTo>
                  <a:lnTo>
                    <a:pt x="46" y="173"/>
                  </a:lnTo>
                  <a:lnTo>
                    <a:pt x="62" y="154"/>
                  </a:lnTo>
                  <a:lnTo>
                    <a:pt x="76" y="133"/>
                  </a:lnTo>
                  <a:lnTo>
                    <a:pt x="76" y="228"/>
                  </a:lnTo>
                  <a:lnTo>
                    <a:pt x="97" y="228"/>
                  </a:lnTo>
                  <a:lnTo>
                    <a:pt x="97" y="133"/>
                  </a:lnTo>
                  <a:lnTo>
                    <a:pt x="97" y="133"/>
                  </a:lnTo>
                  <a:lnTo>
                    <a:pt x="111" y="154"/>
                  </a:lnTo>
                  <a:lnTo>
                    <a:pt x="127" y="173"/>
                  </a:lnTo>
                  <a:lnTo>
                    <a:pt x="144" y="192"/>
                  </a:lnTo>
                  <a:lnTo>
                    <a:pt x="162" y="208"/>
                  </a:lnTo>
                  <a:lnTo>
                    <a:pt x="173" y="192"/>
                  </a:lnTo>
                  <a:lnTo>
                    <a:pt x="173" y="192"/>
                  </a:lnTo>
                  <a:lnTo>
                    <a:pt x="154" y="174"/>
                  </a:lnTo>
                  <a:lnTo>
                    <a:pt x="136" y="155"/>
                  </a:lnTo>
                  <a:lnTo>
                    <a:pt x="119" y="135"/>
                  </a:lnTo>
                  <a:lnTo>
                    <a:pt x="103" y="114"/>
                  </a:lnTo>
                  <a:lnTo>
                    <a:pt x="103" y="11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7" name="Freeform 293"/>
            <p:cNvSpPr>
              <a:spLocks noChangeAspect="1"/>
            </p:cNvSpPr>
            <p:nvPr userDrawn="1"/>
          </p:nvSpPr>
          <p:spPr bwMode="auto">
            <a:xfrm>
              <a:off x="4630581" y="4507897"/>
              <a:ext cx="536232" cy="692783"/>
            </a:xfrm>
            <a:custGeom>
              <a:avLst/>
              <a:gdLst/>
              <a:ahLst/>
              <a:cxnLst>
                <a:cxn ang="0">
                  <a:pos x="108" y="125"/>
                </a:cxn>
                <a:cxn ang="0">
                  <a:pos x="172" y="125"/>
                </a:cxn>
                <a:cxn ang="0">
                  <a:pos x="172" y="108"/>
                </a:cxn>
                <a:cxn ang="0">
                  <a:pos x="143" y="108"/>
                </a:cxn>
                <a:cxn ang="0">
                  <a:pos x="143" y="63"/>
                </a:cxn>
                <a:cxn ang="0">
                  <a:pos x="124" y="63"/>
                </a:cxn>
                <a:cxn ang="0">
                  <a:pos x="124" y="108"/>
                </a:cxn>
                <a:cxn ang="0">
                  <a:pos x="97" y="108"/>
                </a:cxn>
                <a:cxn ang="0">
                  <a:pos x="97" y="46"/>
                </a:cxn>
                <a:cxn ang="0">
                  <a:pos x="164" y="46"/>
                </a:cxn>
                <a:cxn ang="0">
                  <a:pos x="164" y="30"/>
                </a:cxn>
                <a:cxn ang="0">
                  <a:pos x="97" y="30"/>
                </a:cxn>
                <a:cxn ang="0">
                  <a:pos x="97" y="0"/>
                </a:cxn>
                <a:cxn ang="0">
                  <a:pos x="78" y="0"/>
                </a:cxn>
                <a:cxn ang="0">
                  <a:pos x="78" y="30"/>
                </a:cxn>
                <a:cxn ang="0">
                  <a:pos x="12" y="30"/>
                </a:cxn>
                <a:cxn ang="0">
                  <a:pos x="12" y="46"/>
                </a:cxn>
                <a:cxn ang="0">
                  <a:pos x="78" y="46"/>
                </a:cxn>
                <a:cxn ang="0">
                  <a:pos x="78" y="108"/>
                </a:cxn>
                <a:cxn ang="0">
                  <a:pos x="50" y="108"/>
                </a:cxn>
                <a:cxn ang="0">
                  <a:pos x="50" y="63"/>
                </a:cxn>
                <a:cxn ang="0">
                  <a:pos x="32" y="63"/>
                </a:cxn>
                <a:cxn ang="0">
                  <a:pos x="32" y="108"/>
                </a:cxn>
                <a:cxn ang="0">
                  <a:pos x="4" y="108"/>
                </a:cxn>
                <a:cxn ang="0">
                  <a:pos x="4" y="125"/>
                </a:cxn>
                <a:cxn ang="0">
                  <a:pos x="67" y="125"/>
                </a:cxn>
                <a:cxn ang="0">
                  <a:pos x="67" y="125"/>
                </a:cxn>
                <a:cxn ang="0">
                  <a:pos x="51" y="144"/>
                </a:cxn>
                <a:cxn ang="0">
                  <a:pos x="35" y="162"/>
                </a:cxn>
                <a:cxn ang="0">
                  <a:pos x="18" y="179"/>
                </a:cxn>
                <a:cxn ang="0">
                  <a:pos x="0" y="195"/>
                </a:cxn>
                <a:cxn ang="0">
                  <a:pos x="12" y="211"/>
                </a:cxn>
                <a:cxn ang="0">
                  <a:pos x="12" y="211"/>
                </a:cxn>
                <a:cxn ang="0">
                  <a:pos x="29" y="195"/>
                </a:cxn>
                <a:cxn ang="0">
                  <a:pos x="46" y="176"/>
                </a:cxn>
                <a:cxn ang="0">
                  <a:pos x="64" y="157"/>
                </a:cxn>
                <a:cxn ang="0">
                  <a:pos x="78" y="138"/>
                </a:cxn>
                <a:cxn ang="0">
                  <a:pos x="78" y="228"/>
                </a:cxn>
                <a:cxn ang="0">
                  <a:pos x="97" y="228"/>
                </a:cxn>
                <a:cxn ang="0">
                  <a:pos x="97" y="138"/>
                </a:cxn>
                <a:cxn ang="0">
                  <a:pos x="97" y="138"/>
                </a:cxn>
                <a:cxn ang="0">
                  <a:pos x="112" y="157"/>
                </a:cxn>
                <a:cxn ang="0">
                  <a:pos x="129" y="176"/>
                </a:cxn>
                <a:cxn ang="0">
                  <a:pos x="147" y="195"/>
                </a:cxn>
                <a:cxn ang="0">
                  <a:pos x="164" y="211"/>
                </a:cxn>
                <a:cxn ang="0">
                  <a:pos x="175" y="195"/>
                </a:cxn>
                <a:cxn ang="0">
                  <a:pos x="175" y="195"/>
                </a:cxn>
                <a:cxn ang="0">
                  <a:pos x="158" y="179"/>
                </a:cxn>
                <a:cxn ang="0">
                  <a:pos x="140" y="162"/>
                </a:cxn>
                <a:cxn ang="0">
                  <a:pos x="124" y="144"/>
                </a:cxn>
                <a:cxn ang="0">
                  <a:pos x="108" y="125"/>
                </a:cxn>
                <a:cxn ang="0">
                  <a:pos x="108" y="125"/>
                </a:cxn>
              </a:cxnLst>
              <a:rect l="0" t="0" r="r" b="b"/>
              <a:pathLst>
                <a:path w="175" h="228">
                  <a:moveTo>
                    <a:pt x="108" y="125"/>
                  </a:moveTo>
                  <a:lnTo>
                    <a:pt x="172" y="125"/>
                  </a:lnTo>
                  <a:lnTo>
                    <a:pt x="172" y="108"/>
                  </a:lnTo>
                  <a:lnTo>
                    <a:pt x="143" y="108"/>
                  </a:lnTo>
                  <a:lnTo>
                    <a:pt x="143" y="63"/>
                  </a:lnTo>
                  <a:lnTo>
                    <a:pt x="124" y="63"/>
                  </a:lnTo>
                  <a:lnTo>
                    <a:pt x="124" y="108"/>
                  </a:lnTo>
                  <a:lnTo>
                    <a:pt x="97" y="108"/>
                  </a:lnTo>
                  <a:lnTo>
                    <a:pt x="97" y="46"/>
                  </a:lnTo>
                  <a:lnTo>
                    <a:pt x="164" y="46"/>
                  </a:lnTo>
                  <a:lnTo>
                    <a:pt x="164" y="30"/>
                  </a:lnTo>
                  <a:lnTo>
                    <a:pt x="97" y="30"/>
                  </a:lnTo>
                  <a:lnTo>
                    <a:pt x="97" y="0"/>
                  </a:lnTo>
                  <a:lnTo>
                    <a:pt x="78" y="0"/>
                  </a:lnTo>
                  <a:lnTo>
                    <a:pt x="78" y="30"/>
                  </a:lnTo>
                  <a:lnTo>
                    <a:pt x="12" y="30"/>
                  </a:lnTo>
                  <a:lnTo>
                    <a:pt x="12" y="46"/>
                  </a:lnTo>
                  <a:lnTo>
                    <a:pt x="78" y="46"/>
                  </a:lnTo>
                  <a:lnTo>
                    <a:pt x="78" y="108"/>
                  </a:lnTo>
                  <a:lnTo>
                    <a:pt x="50" y="108"/>
                  </a:lnTo>
                  <a:lnTo>
                    <a:pt x="50" y="63"/>
                  </a:lnTo>
                  <a:lnTo>
                    <a:pt x="32" y="63"/>
                  </a:lnTo>
                  <a:lnTo>
                    <a:pt x="32" y="108"/>
                  </a:lnTo>
                  <a:lnTo>
                    <a:pt x="4" y="108"/>
                  </a:lnTo>
                  <a:lnTo>
                    <a:pt x="4" y="125"/>
                  </a:lnTo>
                  <a:lnTo>
                    <a:pt x="67" y="125"/>
                  </a:lnTo>
                  <a:lnTo>
                    <a:pt x="67" y="125"/>
                  </a:lnTo>
                  <a:lnTo>
                    <a:pt x="51" y="144"/>
                  </a:lnTo>
                  <a:lnTo>
                    <a:pt x="35" y="162"/>
                  </a:lnTo>
                  <a:lnTo>
                    <a:pt x="18" y="179"/>
                  </a:lnTo>
                  <a:lnTo>
                    <a:pt x="0" y="195"/>
                  </a:lnTo>
                  <a:lnTo>
                    <a:pt x="12" y="211"/>
                  </a:lnTo>
                  <a:lnTo>
                    <a:pt x="12" y="211"/>
                  </a:lnTo>
                  <a:lnTo>
                    <a:pt x="29" y="195"/>
                  </a:lnTo>
                  <a:lnTo>
                    <a:pt x="46" y="176"/>
                  </a:lnTo>
                  <a:lnTo>
                    <a:pt x="64" y="157"/>
                  </a:lnTo>
                  <a:lnTo>
                    <a:pt x="78" y="138"/>
                  </a:lnTo>
                  <a:lnTo>
                    <a:pt x="78" y="228"/>
                  </a:lnTo>
                  <a:lnTo>
                    <a:pt x="97" y="228"/>
                  </a:lnTo>
                  <a:lnTo>
                    <a:pt x="97" y="138"/>
                  </a:lnTo>
                  <a:lnTo>
                    <a:pt x="97" y="138"/>
                  </a:lnTo>
                  <a:lnTo>
                    <a:pt x="112" y="157"/>
                  </a:lnTo>
                  <a:lnTo>
                    <a:pt x="129" y="176"/>
                  </a:lnTo>
                  <a:lnTo>
                    <a:pt x="147" y="195"/>
                  </a:lnTo>
                  <a:lnTo>
                    <a:pt x="164" y="211"/>
                  </a:lnTo>
                  <a:lnTo>
                    <a:pt x="175" y="195"/>
                  </a:lnTo>
                  <a:lnTo>
                    <a:pt x="175" y="195"/>
                  </a:lnTo>
                  <a:lnTo>
                    <a:pt x="158" y="179"/>
                  </a:lnTo>
                  <a:lnTo>
                    <a:pt x="140" y="162"/>
                  </a:lnTo>
                  <a:lnTo>
                    <a:pt x="124" y="144"/>
                  </a:lnTo>
                  <a:lnTo>
                    <a:pt x="108" y="125"/>
                  </a:lnTo>
                  <a:lnTo>
                    <a:pt x="108" y="125"/>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8" name="Rectangle 294"/>
            <p:cNvSpPr>
              <a:spLocks noChangeAspect="1" noChangeArrowheads="1"/>
            </p:cNvSpPr>
            <p:nvPr userDrawn="1"/>
          </p:nvSpPr>
          <p:spPr bwMode="auto">
            <a:xfrm>
              <a:off x="5636769" y="4580187"/>
              <a:ext cx="66276" cy="409646"/>
            </a:xfrm>
            <a:prstGeom prst="rect">
              <a:avLst/>
            </a:prstGeom>
            <a:solidFill>
              <a:srgbClr val="FFFFFF"/>
            </a:solidFill>
            <a:ln w="9525">
              <a:noFill/>
              <a:miter lim="800000"/>
              <a:headEnd/>
              <a:tailEnd/>
            </a:ln>
          </p:spPr>
          <p:txBody>
            <a:bodyPr/>
            <a:lstStyle/>
            <a:p>
              <a:pPr>
                <a:defRPr/>
              </a:pPr>
              <a:endParaRPr lang="ja-JP" altLang="en-US" dirty="0">
                <a:solidFill>
                  <a:prstClr val="black"/>
                </a:solidFill>
              </a:endParaRPr>
            </a:p>
          </p:txBody>
        </p:sp>
        <p:sp>
          <p:nvSpPr>
            <p:cNvPr id="39" name="Freeform 295"/>
            <p:cNvSpPr>
              <a:spLocks noChangeAspect="1"/>
            </p:cNvSpPr>
            <p:nvPr userDrawn="1"/>
          </p:nvSpPr>
          <p:spPr bwMode="auto">
            <a:xfrm>
              <a:off x="5293340" y="4531993"/>
              <a:ext cx="313304" cy="198799"/>
            </a:xfrm>
            <a:custGeom>
              <a:avLst/>
              <a:gdLst/>
              <a:ahLst/>
              <a:cxnLst>
                <a:cxn ang="0">
                  <a:pos x="70" y="8"/>
                </a:cxn>
                <a:cxn ang="0">
                  <a:pos x="70" y="8"/>
                </a:cxn>
                <a:cxn ang="0">
                  <a:pos x="65" y="2"/>
                </a:cxn>
                <a:cxn ang="0">
                  <a:pos x="62" y="0"/>
                </a:cxn>
                <a:cxn ang="0">
                  <a:pos x="57" y="0"/>
                </a:cxn>
                <a:cxn ang="0">
                  <a:pos x="57" y="0"/>
                </a:cxn>
                <a:cxn ang="0">
                  <a:pos x="54" y="0"/>
                </a:cxn>
                <a:cxn ang="0">
                  <a:pos x="49" y="3"/>
                </a:cxn>
                <a:cxn ang="0">
                  <a:pos x="44" y="8"/>
                </a:cxn>
                <a:cxn ang="0">
                  <a:pos x="44" y="8"/>
                </a:cxn>
                <a:cxn ang="0">
                  <a:pos x="24" y="30"/>
                </a:cxn>
                <a:cxn ang="0">
                  <a:pos x="0" y="51"/>
                </a:cxn>
                <a:cxn ang="0">
                  <a:pos x="9" y="67"/>
                </a:cxn>
                <a:cxn ang="0">
                  <a:pos x="9" y="67"/>
                </a:cxn>
                <a:cxn ang="0">
                  <a:pos x="35" y="43"/>
                </a:cxn>
                <a:cxn ang="0">
                  <a:pos x="57" y="17"/>
                </a:cxn>
                <a:cxn ang="0">
                  <a:pos x="57" y="17"/>
                </a:cxn>
                <a:cxn ang="0">
                  <a:pos x="74" y="35"/>
                </a:cxn>
                <a:cxn ang="0">
                  <a:pos x="97" y="56"/>
                </a:cxn>
                <a:cxn ang="0">
                  <a:pos x="106" y="41"/>
                </a:cxn>
                <a:cxn ang="0">
                  <a:pos x="106" y="41"/>
                </a:cxn>
                <a:cxn ang="0">
                  <a:pos x="89" y="25"/>
                </a:cxn>
                <a:cxn ang="0">
                  <a:pos x="70" y="8"/>
                </a:cxn>
                <a:cxn ang="0">
                  <a:pos x="70" y="8"/>
                </a:cxn>
              </a:cxnLst>
              <a:rect l="0" t="0" r="r" b="b"/>
              <a:pathLst>
                <a:path w="106" h="67">
                  <a:moveTo>
                    <a:pt x="70" y="8"/>
                  </a:moveTo>
                  <a:lnTo>
                    <a:pt x="70" y="8"/>
                  </a:lnTo>
                  <a:lnTo>
                    <a:pt x="65" y="2"/>
                  </a:lnTo>
                  <a:lnTo>
                    <a:pt x="62" y="0"/>
                  </a:lnTo>
                  <a:lnTo>
                    <a:pt x="57" y="0"/>
                  </a:lnTo>
                  <a:lnTo>
                    <a:pt x="57" y="0"/>
                  </a:lnTo>
                  <a:lnTo>
                    <a:pt x="54" y="0"/>
                  </a:lnTo>
                  <a:lnTo>
                    <a:pt x="49" y="3"/>
                  </a:lnTo>
                  <a:lnTo>
                    <a:pt x="44" y="8"/>
                  </a:lnTo>
                  <a:lnTo>
                    <a:pt x="44" y="8"/>
                  </a:lnTo>
                  <a:lnTo>
                    <a:pt x="24" y="30"/>
                  </a:lnTo>
                  <a:lnTo>
                    <a:pt x="0" y="51"/>
                  </a:lnTo>
                  <a:lnTo>
                    <a:pt x="9" y="67"/>
                  </a:lnTo>
                  <a:lnTo>
                    <a:pt x="9" y="67"/>
                  </a:lnTo>
                  <a:lnTo>
                    <a:pt x="35" y="43"/>
                  </a:lnTo>
                  <a:lnTo>
                    <a:pt x="57" y="17"/>
                  </a:lnTo>
                  <a:lnTo>
                    <a:pt x="57" y="17"/>
                  </a:lnTo>
                  <a:lnTo>
                    <a:pt x="74" y="35"/>
                  </a:lnTo>
                  <a:lnTo>
                    <a:pt x="97" y="56"/>
                  </a:lnTo>
                  <a:lnTo>
                    <a:pt x="106" y="41"/>
                  </a:lnTo>
                  <a:lnTo>
                    <a:pt x="106" y="41"/>
                  </a:lnTo>
                  <a:lnTo>
                    <a:pt x="89" y="25"/>
                  </a:lnTo>
                  <a:lnTo>
                    <a:pt x="70" y="8"/>
                  </a:lnTo>
                  <a:lnTo>
                    <a:pt x="70" y="8"/>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0" name="Freeform 296"/>
            <p:cNvSpPr>
              <a:spLocks noChangeAspect="1"/>
            </p:cNvSpPr>
            <p:nvPr userDrawn="1"/>
          </p:nvSpPr>
          <p:spPr bwMode="auto">
            <a:xfrm>
              <a:off x="5684970" y="4538018"/>
              <a:ext cx="132552" cy="632541"/>
            </a:xfrm>
            <a:custGeom>
              <a:avLst/>
              <a:gdLst/>
              <a:ahLst/>
              <a:cxnLst>
                <a:cxn ang="0">
                  <a:pos x="23" y="0"/>
                </a:cxn>
                <a:cxn ang="0">
                  <a:pos x="23" y="189"/>
                </a:cxn>
                <a:cxn ang="0">
                  <a:pos x="23" y="189"/>
                </a:cxn>
                <a:cxn ang="0">
                  <a:pos x="21" y="194"/>
                </a:cxn>
                <a:cxn ang="0">
                  <a:pos x="19" y="196"/>
                </a:cxn>
                <a:cxn ang="0">
                  <a:pos x="16" y="196"/>
                </a:cxn>
                <a:cxn ang="0">
                  <a:pos x="0" y="196"/>
                </a:cxn>
                <a:cxn ang="0">
                  <a:pos x="0" y="213"/>
                </a:cxn>
                <a:cxn ang="0">
                  <a:pos x="23" y="213"/>
                </a:cxn>
                <a:cxn ang="0">
                  <a:pos x="23" y="213"/>
                </a:cxn>
                <a:cxn ang="0">
                  <a:pos x="30" y="213"/>
                </a:cxn>
                <a:cxn ang="0">
                  <a:pos x="37" y="208"/>
                </a:cxn>
                <a:cxn ang="0">
                  <a:pos x="40" y="202"/>
                </a:cxn>
                <a:cxn ang="0">
                  <a:pos x="42" y="194"/>
                </a:cxn>
                <a:cxn ang="0">
                  <a:pos x="42" y="0"/>
                </a:cxn>
                <a:cxn ang="0">
                  <a:pos x="23" y="0"/>
                </a:cxn>
              </a:cxnLst>
              <a:rect l="0" t="0" r="r" b="b"/>
              <a:pathLst>
                <a:path w="42" h="213">
                  <a:moveTo>
                    <a:pt x="23" y="0"/>
                  </a:moveTo>
                  <a:lnTo>
                    <a:pt x="23" y="189"/>
                  </a:lnTo>
                  <a:lnTo>
                    <a:pt x="23" y="189"/>
                  </a:lnTo>
                  <a:lnTo>
                    <a:pt x="21" y="194"/>
                  </a:lnTo>
                  <a:lnTo>
                    <a:pt x="19" y="196"/>
                  </a:lnTo>
                  <a:lnTo>
                    <a:pt x="16" y="196"/>
                  </a:lnTo>
                  <a:lnTo>
                    <a:pt x="0" y="196"/>
                  </a:lnTo>
                  <a:lnTo>
                    <a:pt x="0" y="213"/>
                  </a:lnTo>
                  <a:lnTo>
                    <a:pt x="23" y="213"/>
                  </a:lnTo>
                  <a:lnTo>
                    <a:pt x="23" y="213"/>
                  </a:lnTo>
                  <a:lnTo>
                    <a:pt x="30" y="213"/>
                  </a:lnTo>
                  <a:lnTo>
                    <a:pt x="37" y="208"/>
                  </a:lnTo>
                  <a:lnTo>
                    <a:pt x="40" y="202"/>
                  </a:lnTo>
                  <a:lnTo>
                    <a:pt x="42" y="194"/>
                  </a:lnTo>
                  <a:lnTo>
                    <a:pt x="42" y="0"/>
                  </a:lnTo>
                  <a:lnTo>
                    <a:pt x="23" y="0"/>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1" name="Freeform 297"/>
            <p:cNvSpPr>
              <a:spLocks noChangeAspect="1" noEditPoints="1"/>
            </p:cNvSpPr>
            <p:nvPr userDrawn="1"/>
          </p:nvSpPr>
          <p:spPr bwMode="auto">
            <a:xfrm>
              <a:off x="5293340" y="4646453"/>
              <a:ext cx="313304" cy="518081"/>
            </a:xfrm>
            <a:custGeom>
              <a:avLst/>
              <a:gdLst/>
              <a:ahLst/>
              <a:cxnLst>
                <a:cxn ang="0">
                  <a:pos x="40" y="114"/>
                </a:cxn>
                <a:cxn ang="0">
                  <a:pos x="35" y="116"/>
                </a:cxn>
                <a:cxn ang="0">
                  <a:pos x="30" y="117"/>
                </a:cxn>
                <a:cxn ang="0">
                  <a:pos x="84" y="100"/>
                </a:cxn>
                <a:cxn ang="0">
                  <a:pos x="89" y="100"/>
                </a:cxn>
                <a:cxn ang="0">
                  <a:pos x="96" y="92"/>
                </a:cxn>
                <a:cxn ang="0">
                  <a:pos x="97" y="38"/>
                </a:cxn>
                <a:cxn ang="0">
                  <a:pos x="96" y="31"/>
                </a:cxn>
                <a:cxn ang="0">
                  <a:pos x="89" y="25"/>
                </a:cxn>
                <a:cxn ang="0">
                  <a:pos x="65" y="24"/>
                </a:cxn>
                <a:cxn ang="0">
                  <a:pos x="48" y="0"/>
                </a:cxn>
                <a:cxn ang="0">
                  <a:pos x="27" y="24"/>
                </a:cxn>
                <a:cxn ang="0">
                  <a:pos x="23" y="25"/>
                </a:cxn>
                <a:cxn ang="0">
                  <a:pos x="16" y="31"/>
                </a:cxn>
                <a:cxn ang="0">
                  <a:pos x="15" y="79"/>
                </a:cxn>
                <a:cxn ang="0">
                  <a:pos x="15" y="105"/>
                </a:cxn>
                <a:cxn ang="0">
                  <a:pos x="7" y="143"/>
                </a:cxn>
                <a:cxn ang="0">
                  <a:pos x="15" y="170"/>
                </a:cxn>
                <a:cxn ang="0">
                  <a:pos x="21" y="154"/>
                </a:cxn>
                <a:cxn ang="0">
                  <a:pos x="27" y="160"/>
                </a:cxn>
                <a:cxn ang="0">
                  <a:pos x="27" y="166"/>
                </a:cxn>
                <a:cxn ang="0">
                  <a:pos x="34" y="173"/>
                </a:cxn>
                <a:cxn ang="0">
                  <a:pos x="88" y="173"/>
                </a:cxn>
                <a:cxn ang="0">
                  <a:pos x="94" y="173"/>
                </a:cxn>
                <a:cxn ang="0">
                  <a:pos x="100" y="166"/>
                </a:cxn>
                <a:cxn ang="0">
                  <a:pos x="102" y="128"/>
                </a:cxn>
                <a:cxn ang="0">
                  <a:pos x="100" y="122"/>
                </a:cxn>
                <a:cxn ang="0">
                  <a:pos x="94" y="116"/>
                </a:cxn>
                <a:cxn ang="0">
                  <a:pos x="88" y="114"/>
                </a:cxn>
                <a:cxn ang="0">
                  <a:pos x="32" y="85"/>
                </a:cxn>
                <a:cxn ang="0">
                  <a:pos x="78" y="68"/>
                </a:cxn>
                <a:cxn ang="0">
                  <a:pos x="78" y="81"/>
                </a:cxn>
                <a:cxn ang="0">
                  <a:pos x="75" y="85"/>
                </a:cxn>
                <a:cxn ang="0">
                  <a:pos x="37" y="38"/>
                </a:cxn>
                <a:cxn ang="0">
                  <a:pos x="75" y="38"/>
                </a:cxn>
                <a:cxn ang="0">
                  <a:pos x="78" y="43"/>
                </a:cxn>
                <a:cxn ang="0">
                  <a:pos x="32" y="54"/>
                </a:cxn>
                <a:cxn ang="0">
                  <a:pos x="32" y="43"/>
                </a:cxn>
                <a:cxn ang="0">
                  <a:pos x="37" y="38"/>
                </a:cxn>
                <a:cxn ang="0">
                  <a:pos x="83" y="154"/>
                </a:cxn>
                <a:cxn ang="0">
                  <a:pos x="83" y="157"/>
                </a:cxn>
                <a:cxn ang="0">
                  <a:pos x="48" y="157"/>
                </a:cxn>
                <a:cxn ang="0">
                  <a:pos x="45" y="157"/>
                </a:cxn>
                <a:cxn ang="0">
                  <a:pos x="45" y="133"/>
                </a:cxn>
                <a:cxn ang="0">
                  <a:pos x="45" y="130"/>
                </a:cxn>
                <a:cxn ang="0">
                  <a:pos x="80" y="128"/>
                </a:cxn>
                <a:cxn ang="0">
                  <a:pos x="83" y="130"/>
                </a:cxn>
                <a:cxn ang="0">
                  <a:pos x="83" y="154"/>
                </a:cxn>
              </a:cxnLst>
              <a:rect l="0" t="0" r="r" b="b"/>
              <a:pathLst>
                <a:path w="102" h="173">
                  <a:moveTo>
                    <a:pt x="88" y="114"/>
                  </a:moveTo>
                  <a:lnTo>
                    <a:pt x="40" y="114"/>
                  </a:lnTo>
                  <a:lnTo>
                    <a:pt x="40" y="114"/>
                  </a:lnTo>
                  <a:lnTo>
                    <a:pt x="35" y="116"/>
                  </a:lnTo>
                  <a:lnTo>
                    <a:pt x="30" y="117"/>
                  </a:lnTo>
                  <a:lnTo>
                    <a:pt x="30" y="117"/>
                  </a:lnTo>
                  <a:lnTo>
                    <a:pt x="32" y="100"/>
                  </a:lnTo>
                  <a:lnTo>
                    <a:pt x="84" y="100"/>
                  </a:lnTo>
                  <a:lnTo>
                    <a:pt x="84" y="100"/>
                  </a:lnTo>
                  <a:lnTo>
                    <a:pt x="89" y="100"/>
                  </a:lnTo>
                  <a:lnTo>
                    <a:pt x="94" y="97"/>
                  </a:lnTo>
                  <a:lnTo>
                    <a:pt x="96" y="92"/>
                  </a:lnTo>
                  <a:lnTo>
                    <a:pt x="97" y="87"/>
                  </a:lnTo>
                  <a:lnTo>
                    <a:pt x="97" y="38"/>
                  </a:lnTo>
                  <a:lnTo>
                    <a:pt x="97" y="38"/>
                  </a:lnTo>
                  <a:lnTo>
                    <a:pt x="96" y="31"/>
                  </a:lnTo>
                  <a:lnTo>
                    <a:pt x="94" y="27"/>
                  </a:lnTo>
                  <a:lnTo>
                    <a:pt x="89" y="25"/>
                  </a:lnTo>
                  <a:lnTo>
                    <a:pt x="84" y="24"/>
                  </a:lnTo>
                  <a:lnTo>
                    <a:pt x="65" y="24"/>
                  </a:lnTo>
                  <a:lnTo>
                    <a:pt x="65" y="0"/>
                  </a:lnTo>
                  <a:lnTo>
                    <a:pt x="48" y="0"/>
                  </a:lnTo>
                  <a:lnTo>
                    <a:pt x="48" y="24"/>
                  </a:lnTo>
                  <a:lnTo>
                    <a:pt x="27" y="24"/>
                  </a:lnTo>
                  <a:lnTo>
                    <a:pt x="27" y="24"/>
                  </a:lnTo>
                  <a:lnTo>
                    <a:pt x="23" y="25"/>
                  </a:lnTo>
                  <a:lnTo>
                    <a:pt x="18" y="27"/>
                  </a:lnTo>
                  <a:lnTo>
                    <a:pt x="16" y="31"/>
                  </a:lnTo>
                  <a:lnTo>
                    <a:pt x="15" y="38"/>
                  </a:lnTo>
                  <a:lnTo>
                    <a:pt x="15" y="79"/>
                  </a:lnTo>
                  <a:lnTo>
                    <a:pt x="15" y="79"/>
                  </a:lnTo>
                  <a:lnTo>
                    <a:pt x="15" y="105"/>
                  </a:lnTo>
                  <a:lnTo>
                    <a:pt x="11" y="125"/>
                  </a:lnTo>
                  <a:lnTo>
                    <a:pt x="7" y="143"/>
                  </a:lnTo>
                  <a:lnTo>
                    <a:pt x="0" y="160"/>
                  </a:lnTo>
                  <a:lnTo>
                    <a:pt x="15" y="170"/>
                  </a:lnTo>
                  <a:lnTo>
                    <a:pt x="15" y="170"/>
                  </a:lnTo>
                  <a:lnTo>
                    <a:pt x="21" y="154"/>
                  </a:lnTo>
                  <a:lnTo>
                    <a:pt x="27" y="138"/>
                  </a:lnTo>
                  <a:lnTo>
                    <a:pt x="27" y="160"/>
                  </a:lnTo>
                  <a:lnTo>
                    <a:pt x="27" y="160"/>
                  </a:lnTo>
                  <a:lnTo>
                    <a:pt x="27" y="166"/>
                  </a:lnTo>
                  <a:lnTo>
                    <a:pt x="30" y="170"/>
                  </a:lnTo>
                  <a:lnTo>
                    <a:pt x="34" y="173"/>
                  </a:lnTo>
                  <a:lnTo>
                    <a:pt x="40" y="173"/>
                  </a:lnTo>
                  <a:lnTo>
                    <a:pt x="88" y="173"/>
                  </a:lnTo>
                  <a:lnTo>
                    <a:pt x="88" y="173"/>
                  </a:lnTo>
                  <a:lnTo>
                    <a:pt x="94" y="173"/>
                  </a:lnTo>
                  <a:lnTo>
                    <a:pt x="97" y="170"/>
                  </a:lnTo>
                  <a:lnTo>
                    <a:pt x="100" y="166"/>
                  </a:lnTo>
                  <a:lnTo>
                    <a:pt x="102" y="160"/>
                  </a:lnTo>
                  <a:lnTo>
                    <a:pt x="102" y="128"/>
                  </a:lnTo>
                  <a:lnTo>
                    <a:pt x="102" y="128"/>
                  </a:lnTo>
                  <a:lnTo>
                    <a:pt x="100" y="122"/>
                  </a:lnTo>
                  <a:lnTo>
                    <a:pt x="97" y="117"/>
                  </a:lnTo>
                  <a:lnTo>
                    <a:pt x="94" y="116"/>
                  </a:lnTo>
                  <a:lnTo>
                    <a:pt x="88" y="114"/>
                  </a:lnTo>
                  <a:lnTo>
                    <a:pt x="88" y="114"/>
                  </a:lnTo>
                  <a:close/>
                  <a:moveTo>
                    <a:pt x="75" y="85"/>
                  </a:moveTo>
                  <a:lnTo>
                    <a:pt x="32" y="85"/>
                  </a:lnTo>
                  <a:lnTo>
                    <a:pt x="32" y="68"/>
                  </a:lnTo>
                  <a:lnTo>
                    <a:pt x="78" y="68"/>
                  </a:lnTo>
                  <a:lnTo>
                    <a:pt x="78" y="81"/>
                  </a:lnTo>
                  <a:lnTo>
                    <a:pt x="78" y="81"/>
                  </a:lnTo>
                  <a:lnTo>
                    <a:pt x="78" y="84"/>
                  </a:lnTo>
                  <a:lnTo>
                    <a:pt x="75" y="85"/>
                  </a:lnTo>
                  <a:lnTo>
                    <a:pt x="75" y="85"/>
                  </a:lnTo>
                  <a:close/>
                  <a:moveTo>
                    <a:pt x="37" y="38"/>
                  </a:moveTo>
                  <a:lnTo>
                    <a:pt x="75" y="38"/>
                  </a:lnTo>
                  <a:lnTo>
                    <a:pt x="75" y="38"/>
                  </a:lnTo>
                  <a:lnTo>
                    <a:pt x="78" y="39"/>
                  </a:lnTo>
                  <a:lnTo>
                    <a:pt x="78" y="43"/>
                  </a:lnTo>
                  <a:lnTo>
                    <a:pt x="78" y="54"/>
                  </a:lnTo>
                  <a:lnTo>
                    <a:pt x="32" y="54"/>
                  </a:lnTo>
                  <a:lnTo>
                    <a:pt x="32" y="43"/>
                  </a:lnTo>
                  <a:lnTo>
                    <a:pt x="32" y="43"/>
                  </a:lnTo>
                  <a:lnTo>
                    <a:pt x="34" y="39"/>
                  </a:lnTo>
                  <a:lnTo>
                    <a:pt x="37" y="38"/>
                  </a:lnTo>
                  <a:lnTo>
                    <a:pt x="37" y="38"/>
                  </a:lnTo>
                  <a:close/>
                  <a:moveTo>
                    <a:pt x="83" y="154"/>
                  </a:moveTo>
                  <a:lnTo>
                    <a:pt x="83" y="154"/>
                  </a:lnTo>
                  <a:lnTo>
                    <a:pt x="83" y="157"/>
                  </a:lnTo>
                  <a:lnTo>
                    <a:pt x="80" y="157"/>
                  </a:lnTo>
                  <a:lnTo>
                    <a:pt x="48" y="157"/>
                  </a:lnTo>
                  <a:lnTo>
                    <a:pt x="48" y="157"/>
                  </a:lnTo>
                  <a:lnTo>
                    <a:pt x="45" y="157"/>
                  </a:lnTo>
                  <a:lnTo>
                    <a:pt x="45" y="154"/>
                  </a:lnTo>
                  <a:lnTo>
                    <a:pt x="45" y="133"/>
                  </a:lnTo>
                  <a:lnTo>
                    <a:pt x="45" y="133"/>
                  </a:lnTo>
                  <a:lnTo>
                    <a:pt x="45" y="130"/>
                  </a:lnTo>
                  <a:lnTo>
                    <a:pt x="48" y="128"/>
                  </a:lnTo>
                  <a:lnTo>
                    <a:pt x="80" y="128"/>
                  </a:lnTo>
                  <a:lnTo>
                    <a:pt x="80" y="128"/>
                  </a:lnTo>
                  <a:lnTo>
                    <a:pt x="83" y="130"/>
                  </a:lnTo>
                  <a:lnTo>
                    <a:pt x="83" y="133"/>
                  </a:lnTo>
                  <a:lnTo>
                    <a:pt x="83" y="15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2" name="Freeform 298"/>
            <p:cNvSpPr>
              <a:spLocks noChangeAspect="1" noEditPoints="1"/>
            </p:cNvSpPr>
            <p:nvPr userDrawn="1"/>
          </p:nvSpPr>
          <p:spPr bwMode="auto">
            <a:xfrm>
              <a:off x="5956098" y="4538018"/>
              <a:ext cx="530207" cy="644589"/>
            </a:xfrm>
            <a:custGeom>
              <a:avLst/>
              <a:gdLst/>
              <a:ahLst/>
              <a:cxnLst>
                <a:cxn ang="0">
                  <a:pos x="155" y="184"/>
                </a:cxn>
                <a:cxn ang="0">
                  <a:pos x="152" y="192"/>
                </a:cxn>
                <a:cxn ang="0">
                  <a:pos x="146" y="196"/>
                </a:cxn>
                <a:cxn ang="0">
                  <a:pos x="136" y="196"/>
                </a:cxn>
                <a:cxn ang="0">
                  <a:pos x="127" y="196"/>
                </a:cxn>
                <a:cxn ang="0">
                  <a:pos x="122" y="196"/>
                </a:cxn>
                <a:cxn ang="0">
                  <a:pos x="119" y="189"/>
                </a:cxn>
                <a:cxn ang="0">
                  <a:pos x="117" y="142"/>
                </a:cxn>
                <a:cxn ang="0">
                  <a:pos x="166" y="126"/>
                </a:cxn>
                <a:cxn ang="0">
                  <a:pos x="117" y="86"/>
                </a:cxn>
                <a:cxn ang="0">
                  <a:pos x="139" y="75"/>
                </a:cxn>
                <a:cxn ang="0">
                  <a:pos x="166" y="95"/>
                </a:cxn>
                <a:cxn ang="0">
                  <a:pos x="176" y="78"/>
                </a:cxn>
                <a:cxn ang="0">
                  <a:pos x="144" y="56"/>
                </a:cxn>
                <a:cxn ang="0">
                  <a:pos x="165" y="34"/>
                </a:cxn>
                <a:cxn ang="0">
                  <a:pos x="152" y="22"/>
                </a:cxn>
                <a:cxn ang="0">
                  <a:pos x="132" y="45"/>
                </a:cxn>
                <a:cxn ang="0">
                  <a:pos x="119" y="34"/>
                </a:cxn>
                <a:cxn ang="0">
                  <a:pos x="127" y="0"/>
                </a:cxn>
                <a:cxn ang="0">
                  <a:pos x="108" y="22"/>
                </a:cxn>
                <a:cxn ang="0">
                  <a:pos x="98" y="11"/>
                </a:cxn>
                <a:cxn ang="0">
                  <a:pos x="95" y="7"/>
                </a:cxn>
                <a:cxn ang="0">
                  <a:pos x="85" y="3"/>
                </a:cxn>
                <a:cxn ang="0">
                  <a:pos x="32" y="2"/>
                </a:cxn>
                <a:cxn ang="0">
                  <a:pos x="70" y="18"/>
                </a:cxn>
                <a:cxn ang="0">
                  <a:pos x="57" y="32"/>
                </a:cxn>
                <a:cxn ang="0">
                  <a:pos x="43" y="46"/>
                </a:cxn>
                <a:cxn ang="0">
                  <a:pos x="11" y="34"/>
                </a:cxn>
                <a:cxn ang="0">
                  <a:pos x="30" y="57"/>
                </a:cxn>
                <a:cxn ang="0">
                  <a:pos x="14" y="68"/>
                </a:cxn>
                <a:cxn ang="0">
                  <a:pos x="8" y="95"/>
                </a:cxn>
                <a:cxn ang="0">
                  <a:pos x="35" y="75"/>
                </a:cxn>
                <a:cxn ang="0">
                  <a:pos x="54" y="86"/>
                </a:cxn>
                <a:cxn ang="0">
                  <a:pos x="54" y="95"/>
                </a:cxn>
                <a:cxn ang="0">
                  <a:pos x="8" y="126"/>
                </a:cxn>
                <a:cxn ang="0">
                  <a:pos x="49" y="142"/>
                </a:cxn>
                <a:cxn ang="0">
                  <a:pos x="43" y="159"/>
                </a:cxn>
                <a:cxn ang="0">
                  <a:pos x="35" y="175"/>
                </a:cxn>
                <a:cxn ang="0">
                  <a:pos x="6" y="199"/>
                </a:cxn>
                <a:cxn ang="0">
                  <a:pos x="16" y="215"/>
                </a:cxn>
                <a:cxn ang="0">
                  <a:pos x="35" y="200"/>
                </a:cxn>
                <a:cxn ang="0">
                  <a:pos x="51" y="184"/>
                </a:cxn>
                <a:cxn ang="0">
                  <a:pos x="62" y="164"/>
                </a:cxn>
                <a:cxn ang="0">
                  <a:pos x="68" y="142"/>
                </a:cxn>
                <a:cxn ang="0">
                  <a:pos x="100" y="191"/>
                </a:cxn>
                <a:cxn ang="0">
                  <a:pos x="100" y="200"/>
                </a:cxn>
                <a:cxn ang="0">
                  <a:pos x="108" y="210"/>
                </a:cxn>
                <a:cxn ang="0">
                  <a:pos x="122" y="213"/>
                </a:cxn>
                <a:cxn ang="0">
                  <a:pos x="136" y="213"/>
                </a:cxn>
                <a:cxn ang="0">
                  <a:pos x="149" y="213"/>
                </a:cxn>
                <a:cxn ang="0">
                  <a:pos x="160" y="211"/>
                </a:cxn>
                <a:cxn ang="0">
                  <a:pos x="166" y="207"/>
                </a:cxn>
                <a:cxn ang="0">
                  <a:pos x="171" y="191"/>
                </a:cxn>
                <a:cxn ang="0">
                  <a:pos x="155" y="165"/>
                </a:cxn>
                <a:cxn ang="0">
                  <a:pos x="87" y="24"/>
                </a:cxn>
                <a:cxn ang="0">
                  <a:pos x="97" y="35"/>
                </a:cxn>
                <a:cxn ang="0">
                  <a:pos x="133" y="70"/>
                </a:cxn>
                <a:cxn ang="0">
                  <a:pos x="41" y="70"/>
                </a:cxn>
                <a:cxn ang="0">
                  <a:pos x="87" y="24"/>
                </a:cxn>
                <a:cxn ang="0">
                  <a:pos x="71" y="126"/>
                </a:cxn>
                <a:cxn ang="0">
                  <a:pos x="73" y="97"/>
                </a:cxn>
                <a:cxn ang="0">
                  <a:pos x="100" y="86"/>
                </a:cxn>
                <a:cxn ang="0">
                  <a:pos x="71" y="126"/>
                </a:cxn>
              </a:cxnLst>
              <a:rect l="0" t="0" r="r" b="b"/>
              <a:pathLst>
                <a:path w="176" h="215">
                  <a:moveTo>
                    <a:pt x="155" y="184"/>
                  </a:moveTo>
                  <a:lnTo>
                    <a:pt x="155" y="184"/>
                  </a:lnTo>
                  <a:lnTo>
                    <a:pt x="154" y="189"/>
                  </a:lnTo>
                  <a:lnTo>
                    <a:pt x="152" y="192"/>
                  </a:lnTo>
                  <a:lnTo>
                    <a:pt x="151" y="196"/>
                  </a:lnTo>
                  <a:lnTo>
                    <a:pt x="146" y="196"/>
                  </a:lnTo>
                  <a:lnTo>
                    <a:pt x="146" y="196"/>
                  </a:lnTo>
                  <a:lnTo>
                    <a:pt x="136" y="196"/>
                  </a:lnTo>
                  <a:lnTo>
                    <a:pt x="136" y="196"/>
                  </a:lnTo>
                  <a:lnTo>
                    <a:pt x="127" y="196"/>
                  </a:lnTo>
                  <a:lnTo>
                    <a:pt x="127" y="196"/>
                  </a:lnTo>
                  <a:lnTo>
                    <a:pt x="122" y="196"/>
                  </a:lnTo>
                  <a:lnTo>
                    <a:pt x="120" y="192"/>
                  </a:lnTo>
                  <a:lnTo>
                    <a:pt x="119" y="189"/>
                  </a:lnTo>
                  <a:lnTo>
                    <a:pt x="117" y="184"/>
                  </a:lnTo>
                  <a:lnTo>
                    <a:pt x="117" y="142"/>
                  </a:lnTo>
                  <a:lnTo>
                    <a:pt x="166" y="142"/>
                  </a:lnTo>
                  <a:lnTo>
                    <a:pt x="166" y="126"/>
                  </a:lnTo>
                  <a:lnTo>
                    <a:pt x="117" y="126"/>
                  </a:lnTo>
                  <a:lnTo>
                    <a:pt x="117" y="86"/>
                  </a:lnTo>
                  <a:lnTo>
                    <a:pt x="139" y="86"/>
                  </a:lnTo>
                  <a:lnTo>
                    <a:pt x="139" y="75"/>
                  </a:lnTo>
                  <a:lnTo>
                    <a:pt x="139" y="75"/>
                  </a:lnTo>
                  <a:lnTo>
                    <a:pt x="166" y="95"/>
                  </a:lnTo>
                  <a:lnTo>
                    <a:pt x="176" y="78"/>
                  </a:lnTo>
                  <a:lnTo>
                    <a:pt x="176" y="78"/>
                  </a:lnTo>
                  <a:lnTo>
                    <a:pt x="159" y="68"/>
                  </a:lnTo>
                  <a:lnTo>
                    <a:pt x="144" y="56"/>
                  </a:lnTo>
                  <a:lnTo>
                    <a:pt x="144" y="56"/>
                  </a:lnTo>
                  <a:lnTo>
                    <a:pt x="165" y="34"/>
                  </a:lnTo>
                  <a:lnTo>
                    <a:pt x="152" y="22"/>
                  </a:lnTo>
                  <a:lnTo>
                    <a:pt x="152" y="22"/>
                  </a:lnTo>
                  <a:lnTo>
                    <a:pt x="132" y="45"/>
                  </a:lnTo>
                  <a:lnTo>
                    <a:pt x="132" y="45"/>
                  </a:lnTo>
                  <a:lnTo>
                    <a:pt x="119" y="34"/>
                  </a:lnTo>
                  <a:lnTo>
                    <a:pt x="119" y="34"/>
                  </a:lnTo>
                  <a:lnTo>
                    <a:pt x="139" y="11"/>
                  </a:lnTo>
                  <a:lnTo>
                    <a:pt x="127" y="0"/>
                  </a:lnTo>
                  <a:lnTo>
                    <a:pt x="127" y="0"/>
                  </a:lnTo>
                  <a:lnTo>
                    <a:pt x="108" y="22"/>
                  </a:lnTo>
                  <a:lnTo>
                    <a:pt x="108" y="22"/>
                  </a:lnTo>
                  <a:lnTo>
                    <a:pt x="98" y="11"/>
                  </a:lnTo>
                  <a:lnTo>
                    <a:pt x="98" y="11"/>
                  </a:lnTo>
                  <a:lnTo>
                    <a:pt x="95" y="7"/>
                  </a:lnTo>
                  <a:lnTo>
                    <a:pt x="90" y="3"/>
                  </a:lnTo>
                  <a:lnTo>
                    <a:pt x="85" y="3"/>
                  </a:lnTo>
                  <a:lnTo>
                    <a:pt x="79" y="2"/>
                  </a:lnTo>
                  <a:lnTo>
                    <a:pt x="32" y="2"/>
                  </a:lnTo>
                  <a:lnTo>
                    <a:pt x="32" y="18"/>
                  </a:lnTo>
                  <a:lnTo>
                    <a:pt x="70" y="18"/>
                  </a:lnTo>
                  <a:lnTo>
                    <a:pt x="70" y="18"/>
                  </a:lnTo>
                  <a:lnTo>
                    <a:pt x="57" y="32"/>
                  </a:lnTo>
                  <a:lnTo>
                    <a:pt x="43" y="46"/>
                  </a:lnTo>
                  <a:lnTo>
                    <a:pt x="43" y="46"/>
                  </a:lnTo>
                  <a:lnTo>
                    <a:pt x="24" y="22"/>
                  </a:lnTo>
                  <a:lnTo>
                    <a:pt x="11" y="34"/>
                  </a:lnTo>
                  <a:lnTo>
                    <a:pt x="11" y="34"/>
                  </a:lnTo>
                  <a:lnTo>
                    <a:pt x="30" y="57"/>
                  </a:lnTo>
                  <a:lnTo>
                    <a:pt x="30" y="57"/>
                  </a:lnTo>
                  <a:lnTo>
                    <a:pt x="14" y="68"/>
                  </a:lnTo>
                  <a:lnTo>
                    <a:pt x="0" y="78"/>
                  </a:lnTo>
                  <a:lnTo>
                    <a:pt x="8" y="95"/>
                  </a:lnTo>
                  <a:lnTo>
                    <a:pt x="8" y="95"/>
                  </a:lnTo>
                  <a:lnTo>
                    <a:pt x="35" y="75"/>
                  </a:lnTo>
                  <a:lnTo>
                    <a:pt x="35" y="86"/>
                  </a:lnTo>
                  <a:lnTo>
                    <a:pt x="54" y="86"/>
                  </a:lnTo>
                  <a:lnTo>
                    <a:pt x="54" y="95"/>
                  </a:lnTo>
                  <a:lnTo>
                    <a:pt x="54" y="95"/>
                  </a:lnTo>
                  <a:lnTo>
                    <a:pt x="52" y="126"/>
                  </a:lnTo>
                  <a:lnTo>
                    <a:pt x="8" y="126"/>
                  </a:lnTo>
                  <a:lnTo>
                    <a:pt x="8" y="142"/>
                  </a:lnTo>
                  <a:lnTo>
                    <a:pt x="49" y="142"/>
                  </a:lnTo>
                  <a:lnTo>
                    <a:pt x="49" y="142"/>
                  </a:lnTo>
                  <a:lnTo>
                    <a:pt x="43" y="159"/>
                  </a:lnTo>
                  <a:lnTo>
                    <a:pt x="39" y="167"/>
                  </a:lnTo>
                  <a:lnTo>
                    <a:pt x="35" y="175"/>
                  </a:lnTo>
                  <a:lnTo>
                    <a:pt x="22" y="188"/>
                  </a:lnTo>
                  <a:lnTo>
                    <a:pt x="6" y="199"/>
                  </a:lnTo>
                  <a:lnTo>
                    <a:pt x="16" y="215"/>
                  </a:lnTo>
                  <a:lnTo>
                    <a:pt x="16" y="215"/>
                  </a:lnTo>
                  <a:lnTo>
                    <a:pt x="25" y="208"/>
                  </a:lnTo>
                  <a:lnTo>
                    <a:pt x="35" y="200"/>
                  </a:lnTo>
                  <a:lnTo>
                    <a:pt x="43" y="192"/>
                  </a:lnTo>
                  <a:lnTo>
                    <a:pt x="51" y="184"/>
                  </a:lnTo>
                  <a:lnTo>
                    <a:pt x="57" y="175"/>
                  </a:lnTo>
                  <a:lnTo>
                    <a:pt x="62" y="164"/>
                  </a:lnTo>
                  <a:lnTo>
                    <a:pt x="65" y="154"/>
                  </a:lnTo>
                  <a:lnTo>
                    <a:pt x="68" y="142"/>
                  </a:lnTo>
                  <a:lnTo>
                    <a:pt x="100" y="142"/>
                  </a:lnTo>
                  <a:lnTo>
                    <a:pt x="100" y="191"/>
                  </a:lnTo>
                  <a:lnTo>
                    <a:pt x="100" y="191"/>
                  </a:lnTo>
                  <a:lnTo>
                    <a:pt x="100" y="200"/>
                  </a:lnTo>
                  <a:lnTo>
                    <a:pt x="105" y="207"/>
                  </a:lnTo>
                  <a:lnTo>
                    <a:pt x="108" y="210"/>
                  </a:lnTo>
                  <a:lnTo>
                    <a:pt x="111" y="211"/>
                  </a:lnTo>
                  <a:lnTo>
                    <a:pt x="122" y="213"/>
                  </a:lnTo>
                  <a:lnTo>
                    <a:pt x="122" y="213"/>
                  </a:lnTo>
                  <a:lnTo>
                    <a:pt x="136" y="213"/>
                  </a:lnTo>
                  <a:lnTo>
                    <a:pt x="136" y="213"/>
                  </a:lnTo>
                  <a:lnTo>
                    <a:pt x="149" y="213"/>
                  </a:lnTo>
                  <a:lnTo>
                    <a:pt x="149" y="213"/>
                  </a:lnTo>
                  <a:lnTo>
                    <a:pt x="160" y="211"/>
                  </a:lnTo>
                  <a:lnTo>
                    <a:pt x="163" y="210"/>
                  </a:lnTo>
                  <a:lnTo>
                    <a:pt x="166" y="207"/>
                  </a:lnTo>
                  <a:lnTo>
                    <a:pt x="171" y="200"/>
                  </a:lnTo>
                  <a:lnTo>
                    <a:pt x="171" y="191"/>
                  </a:lnTo>
                  <a:lnTo>
                    <a:pt x="171" y="165"/>
                  </a:lnTo>
                  <a:lnTo>
                    <a:pt x="155" y="165"/>
                  </a:lnTo>
                  <a:lnTo>
                    <a:pt x="155" y="184"/>
                  </a:lnTo>
                  <a:close/>
                  <a:moveTo>
                    <a:pt x="87" y="24"/>
                  </a:moveTo>
                  <a:lnTo>
                    <a:pt x="87" y="24"/>
                  </a:lnTo>
                  <a:lnTo>
                    <a:pt x="97" y="35"/>
                  </a:lnTo>
                  <a:lnTo>
                    <a:pt x="108" y="48"/>
                  </a:lnTo>
                  <a:lnTo>
                    <a:pt x="133" y="70"/>
                  </a:lnTo>
                  <a:lnTo>
                    <a:pt x="41" y="70"/>
                  </a:lnTo>
                  <a:lnTo>
                    <a:pt x="41" y="70"/>
                  </a:lnTo>
                  <a:lnTo>
                    <a:pt x="66" y="48"/>
                  </a:lnTo>
                  <a:lnTo>
                    <a:pt x="87" y="24"/>
                  </a:lnTo>
                  <a:lnTo>
                    <a:pt x="87" y="24"/>
                  </a:lnTo>
                  <a:close/>
                  <a:moveTo>
                    <a:pt x="71" y="126"/>
                  </a:moveTo>
                  <a:lnTo>
                    <a:pt x="71" y="126"/>
                  </a:lnTo>
                  <a:lnTo>
                    <a:pt x="73" y="97"/>
                  </a:lnTo>
                  <a:lnTo>
                    <a:pt x="73" y="86"/>
                  </a:lnTo>
                  <a:lnTo>
                    <a:pt x="100" y="86"/>
                  </a:lnTo>
                  <a:lnTo>
                    <a:pt x="100" y="126"/>
                  </a:lnTo>
                  <a:lnTo>
                    <a:pt x="71" y="126"/>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3" name="Freeform 299"/>
            <p:cNvSpPr>
              <a:spLocks noChangeAspect="1" noEditPoints="1"/>
            </p:cNvSpPr>
            <p:nvPr userDrawn="1"/>
          </p:nvSpPr>
          <p:spPr bwMode="auto">
            <a:xfrm>
              <a:off x="2889333" y="6134431"/>
              <a:ext cx="198828" cy="198799"/>
            </a:xfrm>
            <a:custGeom>
              <a:avLst/>
              <a:gdLst/>
              <a:ahLst/>
              <a:cxnLst>
                <a:cxn ang="0">
                  <a:pos x="65" y="39"/>
                </a:cxn>
                <a:cxn ang="0">
                  <a:pos x="19" y="39"/>
                </a:cxn>
                <a:cxn ang="0">
                  <a:pos x="19" y="39"/>
                </a:cxn>
                <a:cxn ang="0">
                  <a:pos x="21" y="44"/>
                </a:cxn>
                <a:cxn ang="0">
                  <a:pos x="24" y="47"/>
                </a:cxn>
                <a:cxn ang="0">
                  <a:pos x="29" y="50"/>
                </a:cxn>
                <a:cxn ang="0">
                  <a:pos x="35" y="52"/>
                </a:cxn>
                <a:cxn ang="0">
                  <a:pos x="35" y="52"/>
                </a:cxn>
                <a:cxn ang="0">
                  <a:pos x="40" y="50"/>
                </a:cxn>
                <a:cxn ang="0">
                  <a:pos x="43" y="49"/>
                </a:cxn>
                <a:cxn ang="0">
                  <a:pos x="49" y="44"/>
                </a:cxn>
                <a:cxn ang="0">
                  <a:pos x="62" y="55"/>
                </a:cxn>
                <a:cxn ang="0">
                  <a:pos x="62" y="55"/>
                </a:cxn>
                <a:cxn ang="0">
                  <a:pos x="56" y="60"/>
                </a:cxn>
                <a:cxn ang="0">
                  <a:pos x="49" y="63"/>
                </a:cxn>
                <a:cxn ang="0">
                  <a:pos x="43" y="66"/>
                </a:cxn>
                <a:cxn ang="0">
                  <a:pos x="35" y="66"/>
                </a:cxn>
                <a:cxn ang="0">
                  <a:pos x="35" y="66"/>
                </a:cxn>
                <a:cxn ang="0">
                  <a:pos x="27" y="66"/>
                </a:cxn>
                <a:cxn ang="0">
                  <a:pos x="21" y="65"/>
                </a:cxn>
                <a:cxn ang="0">
                  <a:pos x="14" y="61"/>
                </a:cxn>
                <a:cxn ang="0">
                  <a:pos x="10" y="57"/>
                </a:cxn>
                <a:cxn ang="0">
                  <a:pos x="5" y="52"/>
                </a:cxn>
                <a:cxn ang="0">
                  <a:pos x="2" y="47"/>
                </a:cxn>
                <a:cxn ang="0">
                  <a:pos x="0" y="41"/>
                </a:cxn>
                <a:cxn ang="0">
                  <a:pos x="0" y="33"/>
                </a:cxn>
                <a:cxn ang="0">
                  <a:pos x="0" y="33"/>
                </a:cxn>
                <a:cxn ang="0">
                  <a:pos x="0" y="27"/>
                </a:cxn>
                <a:cxn ang="0">
                  <a:pos x="2" y="20"/>
                </a:cxn>
                <a:cxn ang="0">
                  <a:pos x="5" y="14"/>
                </a:cxn>
                <a:cxn ang="0">
                  <a:pos x="8" y="9"/>
                </a:cxn>
                <a:cxn ang="0">
                  <a:pos x="13" y="4"/>
                </a:cxn>
                <a:cxn ang="0">
                  <a:pos x="19" y="1"/>
                </a:cxn>
                <a:cxn ang="0">
                  <a:pos x="26" y="0"/>
                </a:cxn>
                <a:cxn ang="0">
                  <a:pos x="32" y="0"/>
                </a:cxn>
                <a:cxn ang="0">
                  <a:pos x="32" y="0"/>
                </a:cxn>
                <a:cxn ang="0">
                  <a:pos x="40" y="0"/>
                </a:cxn>
                <a:cxn ang="0">
                  <a:pos x="48" y="1"/>
                </a:cxn>
                <a:cxn ang="0">
                  <a:pos x="53" y="6"/>
                </a:cxn>
                <a:cxn ang="0">
                  <a:pos x="57" y="11"/>
                </a:cxn>
                <a:cxn ang="0">
                  <a:pos x="62" y="15"/>
                </a:cxn>
                <a:cxn ang="0">
                  <a:pos x="64" y="23"/>
                </a:cxn>
                <a:cxn ang="0">
                  <a:pos x="65" y="30"/>
                </a:cxn>
                <a:cxn ang="0">
                  <a:pos x="65" y="39"/>
                </a:cxn>
                <a:cxn ang="0">
                  <a:pos x="65" y="39"/>
                </a:cxn>
                <a:cxn ang="0">
                  <a:pos x="46" y="25"/>
                </a:cxn>
                <a:cxn ang="0">
                  <a:pos x="46" y="25"/>
                </a:cxn>
                <a:cxn ang="0">
                  <a:pos x="45" y="20"/>
                </a:cxn>
                <a:cxn ang="0">
                  <a:pos x="41" y="17"/>
                </a:cxn>
                <a:cxn ang="0">
                  <a:pos x="38" y="14"/>
                </a:cxn>
                <a:cxn ang="0">
                  <a:pos x="34" y="14"/>
                </a:cxn>
                <a:cxn ang="0">
                  <a:pos x="34" y="14"/>
                </a:cxn>
                <a:cxn ang="0">
                  <a:pos x="27" y="14"/>
                </a:cxn>
                <a:cxn ang="0">
                  <a:pos x="24" y="17"/>
                </a:cxn>
                <a:cxn ang="0">
                  <a:pos x="21" y="20"/>
                </a:cxn>
                <a:cxn ang="0">
                  <a:pos x="19" y="25"/>
                </a:cxn>
                <a:cxn ang="0">
                  <a:pos x="46" y="25"/>
                </a:cxn>
              </a:cxnLst>
              <a:rect l="0" t="0" r="r" b="b"/>
              <a:pathLst>
                <a:path w="65" h="66">
                  <a:moveTo>
                    <a:pt x="65" y="39"/>
                  </a:moveTo>
                  <a:lnTo>
                    <a:pt x="19" y="39"/>
                  </a:lnTo>
                  <a:lnTo>
                    <a:pt x="19" y="39"/>
                  </a:lnTo>
                  <a:lnTo>
                    <a:pt x="21" y="44"/>
                  </a:lnTo>
                  <a:lnTo>
                    <a:pt x="24" y="47"/>
                  </a:lnTo>
                  <a:lnTo>
                    <a:pt x="29" y="50"/>
                  </a:lnTo>
                  <a:lnTo>
                    <a:pt x="35" y="52"/>
                  </a:lnTo>
                  <a:lnTo>
                    <a:pt x="35" y="52"/>
                  </a:lnTo>
                  <a:lnTo>
                    <a:pt x="40" y="50"/>
                  </a:lnTo>
                  <a:lnTo>
                    <a:pt x="43" y="49"/>
                  </a:lnTo>
                  <a:lnTo>
                    <a:pt x="49" y="44"/>
                  </a:lnTo>
                  <a:lnTo>
                    <a:pt x="62" y="55"/>
                  </a:lnTo>
                  <a:lnTo>
                    <a:pt x="62" y="55"/>
                  </a:lnTo>
                  <a:lnTo>
                    <a:pt x="56" y="60"/>
                  </a:lnTo>
                  <a:lnTo>
                    <a:pt x="49" y="63"/>
                  </a:lnTo>
                  <a:lnTo>
                    <a:pt x="43" y="66"/>
                  </a:lnTo>
                  <a:lnTo>
                    <a:pt x="35" y="66"/>
                  </a:lnTo>
                  <a:lnTo>
                    <a:pt x="35" y="66"/>
                  </a:lnTo>
                  <a:lnTo>
                    <a:pt x="27" y="66"/>
                  </a:lnTo>
                  <a:lnTo>
                    <a:pt x="21" y="65"/>
                  </a:lnTo>
                  <a:lnTo>
                    <a:pt x="14" y="61"/>
                  </a:lnTo>
                  <a:lnTo>
                    <a:pt x="10" y="57"/>
                  </a:lnTo>
                  <a:lnTo>
                    <a:pt x="5" y="52"/>
                  </a:lnTo>
                  <a:lnTo>
                    <a:pt x="2" y="47"/>
                  </a:lnTo>
                  <a:lnTo>
                    <a:pt x="0" y="41"/>
                  </a:lnTo>
                  <a:lnTo>
                    <a:pt x="0" y="33"/>
                  </a:lnTo>
                  <a:lnTo>
                    <a:pt x="0" y="33"/>
                  </a:lnTo>
                  <a:lnTo>
                    <a:pt x="0" y="27"/>
                  </a:lnTo>
                  <a:lnTo>
                    <a:pt x="2" y="20"/>
                  </a:lnTo>
                  <a:lnTo>
                    <a:pt x="5" y="14"/>
                  </a:lnTo>
                  <a:lnTo>
                    <a:pt x="8" y="9"/>
                  </a:lnTo>
                  <a:lnTo>
                    <a:pt x="13" y="4"/>
                  </a:lnTo>
                  <a:lnTo>
                    <a:pt x="19" y="1"/>
                  </a:lnTo>
                  <a:lnTo>
                    <a:pt x="26" y="0"/>
                  </a:lnTo>
                  <a:lnTo>
                    <a:pt x="32" y="0"/>
                  </a:lnTo>
                  <a:lnTo>
                    <a:pt x="32" y="0"/>
                  </a:lnTo>
                  <a:lnTo>
                    <a:pt x="40" y="0"/>
                  </a:lnTo>
                  <a:lnTo>
                    <a:pt x="48" y="1"/>
                  </a:lnTo>
                  <a:lnTo>
                    <a:pt x="53" y="6"/>
                  </a:lnTo>
                  <a:lnTo>
                    <a:pt x="57" y="11"/>
                  </a:lnTo>
                  <a:lnTo>
                    <a:pt x="62" y="15"/>
                  </a:lnTo>
                  <a:lnTo>
                    <a:pt x="64" y="23"/>
                  </a:lnTo>
                  <a:lnTo>
                    <a:pt x="65" y="30"/>
                  </a:lnTo>
                  <a:lnTo>
                    <a:pt x="65" y="39"/>
                  </a:lnTo>
                  <a:lnTo>
                    <a:pt x="65" y="39"/>
                  </a:lnTo>
                  <a:close/>
                  <a:moveTo>
                    <a:pt x="46" y="25"/>
                  </a:moveTo>
                  <a:lnTo>
                    <a:pt x="46" y="25"/>
                  </a:lnTo>
                  <a:lnTo>
                    <a:pt x="45" y="20"/>
                  </a:lnTo>
                  <a:lnTo>
                    <a:pt x="41" y="17"/>
                  </a:lnTo>
                  <a:lnTo>
                    <a:pt x="38" y="14"/>
                  </a:lnTo>
                  <a:lnTo>
                    <a:pt x="34" y="14"/>
                  </a:lnTo>
                  <a:lnTo>
                    <a:pt x="34" y="14"/>
                  </a:lnTo>
                  <a:lnTo>
                    <a:pt x="27" y="14"/>
                  </a:lnTo>
                  <a:lnTo>
                    <a:pt x="24" y="17"/>
                  </a:lnTo>
                  <a:lnTo>
                    <a:pt x="21"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4" name="Freeform 300"/>
            <p:cNvSpPr>
              <a:spLocks noChangeAspect="1"/>
            </p:cNvSpPr>
            <p:nvPr userDrawn="1"/>
          </p:nvSpPr>
          <p:spPr bwMode="auto">
            <a:xfrm>
              <a:off x="2696530" y="6134431"/>
              <a:ext cx="132552" cy="180726"/>
            </a:xfrm>
            <a:custGeom>
              <a:avLst/>
              <a:gdLst/>
              <a:ahLst/>
              <a:cxnLst>
                <a:cxn ang="0">
                  <a:pos x="0" y="1"/>
                </a:cxn>
                <a:cxn ang="0">
                  <a:pos x="20" y="1"/>
                </a:cxn>
                <a:cxn ang="0">
                  <a:pos x="20" y="11"/>
                </a:cxn>
                <a:cxn ang="0">
                  <a:pos x="20" y="11"/>
                </a:cxn>
                <a:cxn ang="0">
                  <a:pos x="20" y="11"/>
                </a:cxn>
                <a:cxn ang="0">
                  <a:pos x="24" y="6"/>
                </a:cxn>
                <a:cxn ang="0">
                  <a:pos x="28" y="3"/>
                </a:cxn>
                <a:cxn ang="0">
                  <a:pos x="33" y="0"/>
                </a:cxn>
                <a:cxn ang="0">
                  <a:pos x="39" y="0"/>
                </a:cxn>
                <a:cxn ang="0">
                  <a:pos x="39" y="0"/>
                </a:cxn>
                <a:cxn ang="0">
                  <a:pos x="46" y="0"/>
                </a:cxn>
                <a:cxn ang="0">
                  <a:pos x="46" y="19"/>
                </a:cxn>
                <a:cxn ang="0">
                  <a:pos x="46" y="19"/>
                </a:cxn>
                <a:cxn ang="0">
                  <a:pos x="36" y="17"/>
                </a:cxn>
                <a:cxn ang="0">
                  <a:pos x="36" y="17"/>
                </a:cxn>
                <a:cxn ang="0">
                  <a:pos x="30" y="17"/>
                </a:cxn>
                <a:cxn ang="0">
                  <a:pos x="25" y="20"/>
                </a:cxn>
                <a:cxn ang="0">
                  <a:pos x="22" y="27"/>
                </a:cxn>
                <a:cxn ang="0">
                  <a:pos x="20" y="36"/>
                </a:cxn>
                <a:cxn ang="0">
                  <a:pos x="20" y="65"/>
                </a:cxn>
                <a:cxn ang="0">
                  <a:pos x="0" y="65"/>
                </a:cxn>
                <a:cxn ang="0">
                  <a:pos x="0" y="1"/>
                </a:cxn>
              </a:cxnLst>
              <a:rect l="0" t="0" r="r" b="b"/>
              <a:pathLst>
                <a:path w="46" h="65">
                  <a:moveTo>
                    <a:pt x="0" y="1"/>
                  </a:moveTo>
                  <a:lnTo>
                    <a:pt x="20" y="1"/>
                  </a:lnTo>
                  <a:lnTo>
                    <a:pt x="20" y="11"/>
                  </a:lnTo>
                  <a:lnTo>
                    <a:pt x="20" y="11"/>
                  </a:lnTo>
                  <a:lnTo>
                    <a:pt x="20" y="11"/>
                  </a:lnTo>
                  <a:lnTo>
                    <a:pt x="24" y="6"/>
                  </a:lnTo>
                  <a:lnTo>
                    <a:pt x="28" y="3"/>
                  </a:lnTo>
                  <a:lnTo>
                    <a:pt x="33" y="0"/>
                  </a:lnTo>
                  <a:lnTo>
                    <a:pt x="39" y="0"/>
                  </a:lnTo>
                  <a:lnTo>
                    <a:pt x="39" y="0"/>
                  </a:lnTo>
                  <a:lnTo>
                    <a:pt x="46" y="0"/>
                  </a:lnTo>
                  <a:lnTo>
                    <a:pt x="46" y="19"/>
                  </a:lnTo>
                  <a:lnTo>
                    <a:pt x="46" y="19"/>
                  </a:lnTo>
                  <a:lnTo>
                    <a:pt x="36" y="17"/>
                  </a:lnTo>
                  <a:lnTo>
                    <a:pt x="36" y="17"/>
                  </a:lnTo>
                  <a:lnTo>
                    <a:pt x="30" y="17"/>
                  </a:lnTo>
                  <a:lnTo>
                    <a:pt x="25" y="20"/>
                  </a:lnTo>
                  <a:lnTo>
                    <a:pt x="22" y="27"/>
                  </a:lnTo>
                  <a:lnTo>
                    <a:pt x="20" y="36"/>
                  </a:lnTo>
                  <a:lnTo>
                    <a:pt x="20"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5" name="Freeform 301"/>
            <p:cNvSpPr>
              <a:spLocks noChangeAspect="1"/>
            </p:cNvSpPr>
            <p:nvPr userDrawn="1"/>
          </p:nvSpPr>
          <p:spPr bwMode="auto">
            <a:xfrm>
              <a:off x="7010487" y="6266963"/>
              <a:ext cx="66276" cy="72290"/>
            </a:xfrm>
            <a:custGeom>
              <a:avLst/>
              <a:gdLst/>
              <a:ahLst/>
              <a:cxnLst>
                <a:cxn ang="0">
                  <a:pos x="13" y="0"/>
                </a:cxn>
                <a:cxn ang="0">
                  <a:pos x="13" y="0"/>
                </a:cxn>
                <a:cxn ang="0">
                  <a:pos x="16" y="2"/>
                </a:cxn>
                <a:cxn ang="0">
                  <a:pos x="21" y="3"/>
                </a:cxn>
                <a:cxn ang="0">
                  <a:pos x="22" y="8"/>
                </a:cxn>
                <a:cxn ang="0">
                  <a:pos x="24" y="11"/>
                </a:cxn>
                <a:cxn ang="0">
                  <a:pos x="24" y="11"/>
                </a:cxn>
                <a:cxn ang="0">
                  <a:pos x="22" y="16"/>
                </a:cxn>
                <a:cxn ang="0">
                  <a:pos x="21" y="19"/>
                </a:cxn>
                <a:cxn ang="0">
                  <a:pos x="16" y="22"/>
                </a:cxn>
                <a:cxn ang="0">
                  <a:pos x="13" y="24"/>
                </a:cxn>
                <a:cxn ang="0">
                  <a:pos x="13" y="24"/>
                </a:cxn>
                <a:cxn ang="0">
                  <a:pos x="8" y="22"/>
                </a:cxn>
                <a:cxn ang="0">
                  <a:pos x="3" y="21"/>
                </a:cxn>
                <a:cxn ang="0">
                  <a:pos x="2" y="16"/>
                </a:cxn>
                <a:cxn ang="0">
                  <a:pos x="0" y="13"/>
                </a:cxn>
                <a:cxn ang="0">
                  <a:pos x="0" y="13"/>
                </a:cxn>
                <a:cxn ang="0">
                  <a:pos x="2" y="8"/>
                </a:cxn>
                <a:cxn ang="0">
                  <a:pos x="3" y="3"/>
                </a:cxn>
                <a:cxn ang="0">
                  <a:pos x="8" y="2"/>
                </a:cxn>
                <a:cxn ang="0">
                  <a:pos x="13" y="0"/>
                </a:cxn>
                <a:cxn ang="0">
                  <a:pos x="13" y="0"/>
                </a:cxn>
              </a:cxnLst>
              <a:rect l="0" t="0" r="r" b="b"/>
              <a:pathLst>
                <a:path w="24" h="24">
                  <a:moveTo>
                    <a:pt x="13" y="0"/>
                  </a:moveTo>
                  <a:lnTo>
                    <a:pt x="13" y="0"/>
                  </a:lnTo>
                  <a:lnTo>
                    <a:pt x="16" y="2"/>
                  </a:lnTo>
                  <a:lnTo>
                    <a:pt x="21" y="3"/>
                  </a:lnTo>
                  <a:lnTo>
                    <a:pt x="22" y="8"/>
                  </a:lnTo>
                  <a:lnTo>
                    <a:pt x="24" y="11"/>
                  </a:lnTo>
                  <a:lnTo>
                    <a:pt x="24" y="11"/>
                  </a:lnTo>
                  <a:lnTo>
                    <a:pt x="22" y="16"/>
                  </a:lnTo>
                  <a:lnTo>
                    <a:pt x="21" y="19"/>
                  </a:lnTo>
                  <a:lnTo>
                    <a:pt x="16" y="22"/>
                  </a:lnTo>
                  <a:lnTo>
                    <a:pt x="13" y="24"/>
                  </a:lnTo>
                  <a:lnTo>
                    <a:pt x="13" y="24"/>
                  </a:lnTo>
                  <a:lnTo>
                    <a:pt x="8" y="22"/>
                  </a:lnTo>
                  <a:lnTo>
                    <a:pt x="3" y="21"/>
                  </a:lnTo>
                  <a:lnTo>
                    <a:pt x="2" y="16"/>
                  </a:lnTo>
                  <a:lnTo>
                    <a:pt x="0" y="13"/>
                  </a:lnTo>
                  <a:lnTo>
                    <a:pt x="0" y="13"/>
                  </a:lnTo>
                  <a:lnTo>
                    <a:pt x="2" y="8"/>
                  </a:lnTo>
                  <a:lnTo>
                    <a:pt x="3" y="3"/>
                  </a:lnTo>
                  <a:lnTo>
                    <a:pt x="8" y="2"/>
                  </a:lnTo>
                  <a:lnTo>
                    <a:pt x="13" y="0"/>
                  </a:lnTo>
                  <a:lnTo>
                    <a:pt x="13"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6" name="Freeform 302"/>
            <p:cNvSpPr>
              <a:spLocks noChangeAspect="1"/>
            </p:cNvSpPr>
            <p:nvPr userDrawn="1"/>
          </p:nvSpPr>
          <p:spPr bwMode="auto">
            <a:xfrm>
              <a:off x="6522456" y="6134431"/>
              <a:ext cx="138577" cy="180726"/>
            </a:xfrm>
            <a:custGeom>
              <a:avLst/>
              <a:gdLst/>
              <a:ahLst/>
              <a:cxnLst>
                <a:cxn ang="0">
                  <a:pos x="0" y="1"/>
                </a:cxn>
                <a:cxn ang="0">
                  <a:pos x="21" y="1"/>
                </a:cxn>
                <a:cxn ang="0">
                  <a:pos x="21" y="11"/>
                </a:cxn>
                <a:cxn ang="0">
                  <a:pos x="21" y="11"/>
                </a:cxn>
                <a:cxn ang="0">
                  <a:pos x="21" y="11"/>
                </a:cxn>
                <a:cxn ang="0">
                  <a:pos x="24" y="6"/>
                </a:cxn>
                <a:cxn ang="0">
                  <a:pos x="29" y="3"/>
                </a:cxn>
                <a:cxn ang="0">
                  <a:pos x="34" y="0"/>
                </a:cxn>
                <a:cxn ang="0">
                  <a:pos x="40" y="0"/>
                </a:cxn>
                <a:cxn ang="0">
                  <a:pos x="40" y="0"/>
                </a:cxn>
                <a:cxn ang="0">
                  <a:pos x="46" y="0"/>
                </a:cxn>
                <a:cxn ang="0">
                  <a:pos x="46" y="19"/>
                </a:cxn>
                <a:cxn ang="0">
                  <a:pos x="46" y="19"/>
                </a:cxn>
                <a:cxn ang="0">
                  <a:pos x="38" y="17"/>
                </a:cxn>
                <a:cxn ang="0">
                  <a:pos x="38" y="17"/>
                </a:cxn>
                <a:cxn ang="0">
                  <a:pos x="32" y="17"/>
                </a:cxn>
                <a:cxn ang="0">
                  <a:pos x="26" y="20"/>
                </a:cxn>
                <a:cxn ang="0">
                  <a:pos x="22" y="27"/>
                </a:cxn>
                <a:cxn ang="0">
                  <a:pos x="21" y="36"/>
                </a:cxn>
                <a:cxn ang="0">
                  <a:pos x="21" y="65"/>
                </a:cxn>
                <a:cxn ang="0">
                  <a:pos x="0" y="65"/>
                </a:cxn>
                <a:cxn ang="0">
                  <a:pos x="0" y="1"/>
                </a:cxn>
              </a:cxnLst>
              <a:rect l="0" t="0" r="r" b="b"/>
              <a:pathLst>
                <a:path w="46" h="65">
                  <a:moveTo>
                    <a:pt x="0" y="1"/>
                  </a:moveTo>
                  <a:lnTo>
                    <a:pt x="21" y="1"/>
                  </a:lnTo>
                  <a:lnTo>
                    <a:pt x="21" y="11"/>
                  </a:lnTo>
                  <a:lnTo>
                    <a:pt x="21" y="11"/>
                  </a:lnTo>
                  <a:lnTo>
                    <a:pt x="21" y="11"/>
                  </a:lnTo>
                  <a:lnTo>
                    <a:pt x="24" y="6"/>
                  </a:lnTo>
                  <a:lnTo>
                    <a:pt x="29" y="3"/>
                  </a:lnTo>
                  <a:lnTo>
                    <a:pt x="34" y="0"/>
                  </a:lnTo>
                  <a:lnTo>
                    <a:pt x="40" y="0"/>
                  </a:lnTo>
                  <a:lnTo>
                    <a:pt x="40" y="0"/>
                  </a:lnTo>
                  <a:lnTo>
                    <a:pt x="46" y="0"/>
                  </a:lnTo>
                  <a:lnTo>
                    <a:pt x="46" y="19"/>
                  </a:lnTo>
                  <a:lnTo>
                    <a:pt x="46" y="19"/>
                  </a:lnTo>
                  <a:lnTo>
                    <a:pt x="38" y="17"/>
                  </a:lnTo>
                  <a:lnTo>
                    <a:pt x="38" y="17"/>
                  </a:lnTo>
                  <a:lnTo>
                    <a:pt x="32" y="17"/>
                  </a:lnTo>
                  <a:lnTo>
                    <a:pt x="26" y="20"/>
                  </a:lnTo>
                  <a:lnTo>
                    <a:pt x="22" y="27"/>
                  </a:lnTo>
                  <a:lnTo>
                    <a:pt x="21" y="36"/>
                  </a:lnTo>
                  <a:lnTo>
                    <a:pt x="21"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7" name="Freeform 303"/>
            <p:cNvSpPr>
              <a:spLocks noChangeAspect="1" noEditPoints="1"/>
            </p:cNvSpPr>
            <p:nvPr userDrawn="1"/>
          </p:nvSpPr>
          <p:spPr bwMode="auto">
            <a:xfrm>
              <a:off x="6721283" y="6134431"/>
              <a:ext cx="198828" cy="198799"/>
            </a:xfrm>
            <a:custGeom>
              <a:avLst/>
              <a:gdLst/>
              <a:ahLst/>
              <a:cxnLst>
                <a:cxn ang="0">
                  <a:pos x="66" y="39"/>
                </a:cxn>
                <a:cxn ang="0">
                  <a:pos x="20" y="39"/>
                </a:cxn>
                <a:cxn ang="0">
                  <a:pos x="20" y="39"/>
                </a:cxn>
                <a:cxn ang="0">
                  <a:pos x="22" y="44"/>
                </a:cxn>
                <a:cxn ang="0">
                  <a:pos x="25" y="47"/>
                </a:cxn>
                <a:cxn ang="0">
                  <a:pos x="30" y="50"/>
                </a:cxn>
                <a:cxn ang="0">
                  <a:pos x="35" y="52"/>
                </a:cxn>
                <a:cxn ang="0">
                  <a:pos x="35" y="52"/>
                </a:cxn>
                <a:cxn ang="0">
                  <a:pos x="39" y="50"/>
                </a:cxn>
                <a:cxn ang="0">
                  <a:pos x="44" y="49"/>
                </a:cxn>
                <a:cxn ang="0">
                  <a:pos x="49" y="44"/>
                </a:cxn>
                <a:cxn ang="0">
                  <a:pos x="62" y="55"/>
                </a:cxn>
                <a:cxn ang="0">
                  <a:pos x="62" y="55"/>
                </a:cxn>
                <a:cxn ang="0">
                  <a:pos x="57" y="60"/>
                </a:cxn>
                <a:cxn ang="0">
                  <a:pos x="51" y="63"/>
                </a:cxn>
                <a:cxn ang="0">
                  <a:pos x="43" y="66"/>
                </a:cxn>
                <a:cxn ang="0">
                  <a:pos x="35" y="66"/>
                </a:cxn>
                <a:cxn ang="0">
                  <a:pos x="35" y="66"/>
                </a:cxn>
                <a:cxn ang="0">
                  <a:pos x="28" y="66"/>
                </a:cxn>
                <a:cxn ang="0">
                  <a:pos x="20" y="65"/>
                </a:cxn>
                <a:cxn ang="0">
                  <a:pos x="16" y="61"/>
                </a:cxn>
                <a:cxn ang="0">
                  <a:pos x="9" y="57"/>
                </a:cxn>
                <a:cxn ang="0">
                  <a:pos x="6" y="52"/>
                </a:cxn>
                <a:cxn ang="0">
                  <a:pos x="3" y="47"/>
                </a:cxn>
                <a:cxn ang="0">
                  <a:pos x="0" y="41"/>
                </a:cxn>
                <a:cxn ang="0">
                  <a:pos x="0" y="33"/>
                </a:cxn>
                <a:cxn ang="0">
                  <a:pos x="0" y="33"/>
                </a:cxn>
                <a:cxn ang="0">
                  <a:pos x="0" y="27"/>
                </a:cxn>
                <a:cxn ang="0">
                  <a:pos x="1" y="20"/>
                </a:cxn>
                <a:cxn ang="0">
                  <a:pos x="5" y="14"/>
                </a:cxn>
                <a:cxn ang="0">
                  <a:pos x="9" y="9"/>
                </a:cxn>
                <a:cxn ang="0">
                  <a:pos x="14" y="4"/>
                </a:cxn>
                <a:cxn ang="0">
                  <a:pos x="19" y="1"/>
                </a:cxn>
                <a:cxn ang="0">
                  <a:pos x="25" y="0"/>
                </a:cxn>
                <a:cxn ang="0">
                  <a:pos x="33" y="0"/>
                </a:cxn>
                <a:cxn ang="0">
                  <a:pos x="33" y="0"/>
                </a:cxn>
                <a:cxn ang="0">
                  <a:pos x="41" y="0"/>
                </a:cxn>
                <a:cxn ang="0">
                  <a:pos x="47" y="1"/>
                </a:cxn>
                <a:cxn ang="0">
                  <a:pos x="54" y="6"/>
                </a:cxn>
                <a:cxn ang="0">
                  <a:pos x="59" y="11"/>
                </a:cxn>
                <a:cxn ang="0">
                  <a:pos x="62" y="15"/>
                </a:cxn>
                <a:cxn ang="0">
                  <a:pos x="65" y="23"/>
                </a:cxn>
                <a:cxn ang="0">
                  <a:pos x="66" y="30"/>
                </a:cxn>
                <a:cxn ang="0">
                  <a:pos x="66" y="39"/>
                </a:cxn>
                <a:cxn ang="0">
                  <a:pos x="66" y="39"/>
                </a:cxn>
                <a:cxn ang="0">
                  <a:pos x="46" y="25"/>
                </a:cxn>
                <a:cxn ang="0">
                  <a:pos x="46" y="25"/>
                </a:cxn>
                <a:cxn ang="0">
                  <a:pos x="44" y="20"/>
                </a:cxn>
                <a:cxn ang="0">
                  <a:pos x="43" y="17"/>
                </a:cxn>
                <a:cxn ang="0">
                  <a:pos x="38" y="14"/>
                </a:cxn>
                <a:cxn ang="0">
                  <a:pos x="33" y="14"/>
                </a:cxn>
                <a:cxn ang="0">
                  <a:pos x="33" y="14"/>
                </a:cxn>
                <a:cxn ang="0">
                  <a:pos x="28" y="14"/>
                </a:cxn>
                <a:cxn ang="0">
                  <a:pos x="24" y="17"/>
                </a:cxn>
                <a:cxn ang="0">
                  <a:pos x="20" y="20"/>
                </a:cxn>
                <a:cxn ang="0">
                  <a:pos x="20" y="25"/>
                </a:cxn>
                <a:cxn ang="0">
                  <a:pos x="46" y="25"/>
                </a:cxn>
              </a:cxnLst>
              <a:rect l="0" t="0" r="r" b="b"/>
              <a:pathLst>
                <a:path w="66" h="66">
                  <a:moveTo>
                    <a:pt x="66" y="39"/>
                  </a:moveTo>
                  <a:lnTo>
                    <a:pt x="20" y="39"/>
                  </a:lnTo>
                  <a:lnTo>
                    <a:pt x="20" y="39"/>
                  </a:lnTo>
                  <a:lnTo>
                    <a:pt x="22" y="44"/>
                  </a:lnTo>
                  <a:lnTo>
                    <a:pt x="25" y="47"/>
                  </a:lnTo>
                  <a:lnTo>
                    <a:pt x="30" y="50"/>
                  </a:lnTo>
                  <a:lnTo>
                    <a:pt x="35" y="52"/>
                  </a:lnTo>
                  <a:lnTo>
                    <a:pt x="35" y="52"/>
                  </a:lnTo>
                  <a:lnTo>
                    <a:pt x="39" y="50"/>
                  </a:lnTo>
                  <a:lnTo>
                    <a:pt x="44" y="49"/>
                  </a:lnTo>
                  <a:lnTo>
                    <a:pt x="49" y="44"/>
                  </a:lnTo>
                  <a:lnTo>
                    <a:pt x="62" y="55"/>
                  </a:lnTo>
                  <a:lnTo>
                    <a:pt x="62" y="55"/>
                  </a:lnTo>
                  <a:lnTo>
                    <a:pt x="57" y="60"/>
                  </a:lnTo>
                  <a:lnTo>
                    <a:pt x="51" y="63"/>
                  </a:lnTo>
                  <a:lnTo>
                    <a:pt x="43" y="66"/>
                  </a:lnTo>
                  <a:lnTo>
                    <a:pt x="35" y="66"/>
                  </a:lnTo>
                  <a:lnTo>
                    <a:pt x="35" y="66"/>
                  </a:lnTo>
                  <a:lnTo>
                    <a:pt x="28" y="66"/>
                  </a:lnTo>
                  <a:lnTo>
                    <a:pt x="20" y="65"/>
                  </a:lnTo>
                  <a:lnTo>
                    <a:pt x="16" y="61"/>
                  </a:lnTo>
                  <a:lnTo>
                    <a:pt x="9" y="57"/>
                  </a:lnTo>
                  <a:lnTo>
                    <a:pt x="6" y="52"/>
                  </a:lnTo>
                  <a:lnTo>
                    <a:pt x="3" y="47"/>
                  </a:lnTo>
                  <a:lnTo>
                    <a:pt x="0" y="41"/>
                  </a:lnTo>
                  <a:lnTo>
                    <a:pt x="0" y="33"/>
                  </a:lnTo>
                  <a:lnTo>
                    <a:pt x="0" y="33"/>
                  </a:lnTo>
                  <a:lnTo>
                    <a:pt x="0" y="27"/>
                  </a:lnTo>
                  <a:lnTo>
                    <a:pt x="1" y="20"/>
                  </a:lnTo>
                  <a:lnTo>
                    <a:pt x="5" y="14"/>
                  </a:lnTo>
                  <a:lnTo>
                    <a:pt x="9" y="9"/>
                  </a:lnTo>
                  <a:lnTo>
                    <a:pt x="14" y="4"/>
                  </a:lnTo>
                  <a:lnTo>
                    <a:pt x="19" y="1"/>
                  </a:lnTo>
                  <a:lnTo>
                    <a:pt x="25" y="0"/>
                  </a:lnTo>
                  <a:lnTo>
                    <a:pt x="33" y="0"/>
                  </a:lnTo>
                  <a:lnTo>
                    <a:pt x="33" y="0"/>
                  </a:lnTo>
                  <a:lnTo>
                    <a:pt x="41" y="0"/>
                  </a:lnTo>
                  <a:lnTo>
                    <a:pt x="47" y="1"/>
                  </a:lnTo>
                  <a:lnTo>
                    <a:pt x="54" y="6"/>
                  </a:lnTo>
                  <a:lnTo>
                    <a:pt x="59" y="11"/>
                  </a:lnTo>
                  <a:lnTo>
                    <a:pt x="62" y="15"/>
                  </a:lnTo>
                  <a:lnTo>
                    <a:pt x="65" y="23"/>
                  </a:lnTo>
                  <a:lnTo>
                    <a:pt x="66" y="30"/>
                  </a:lnTo>
                  <a:lnTo>
                    <a:pt x="66" y="39"/>
                  </a:lnTo>
                  <a:lnTo>
                    <a:pt x="66" y="39"/>
                  </a:lnTo>
                  <a:close/>
                  <a:moveTo>
                    <a:pt x="46" y="25"/>
                  </a:moveTo>
                  <a:lnTo>
                    <a:pt x="46" y="25"/>
                  </a:lnTo>
                  <a:lnTo>
                    <a:pt x="44" y="20"/>
                  </a:lnTo>
                  <a:lnTo>
                    <a:pt x="43" y="17"/>
                  </a:lnTo>
                  <a:lnTo>
                    <a:pt x="38" y="14"/>
                  </a:lnTo>
                  <a:lnTo>
                    <a:pt x="33" y="14"/>
                  </a:lnTo>
                  <a:lnTo>
                    <a:pt x="33" y="14"/>
                  </a:lnTo>
                  <a:lnTo>
                    <a:pt x="28" y="14"/>
                  </a:lnTo>
                  <a:lnTo>
                    <a:pt x="24" y="17"/>
                  </a:lnTo>
                  <a:lnTo>
                    <a:pt x="20" y="20"/>
                  </a:lnTo>
                  <a:lnTo>
                    <a:pt x="20"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8" name="Freeform 304"/>
            <p:cNvSpPr>
              <a:spLocks noChangeAspect="1" noEditPoints="1"/>
            </p:cNvSpPr>
            <p:nvPr userDrawn="1"/>
          </p:nvSpPr>
          <p:spPr bwMode="auto">
            <a:xfrm>
              <a:off x="5166813" y="6134431"/>
              <a:ext cx="198828" cy="198799"/>
            </a:xfrm>
            <a:custGeom>
              <a:avLst/>
              <a:gdLst/>
              <a:ahLst/>
              <a:cxnLst>
                <a:cxn ang="0">
                  <a:pos x="65" y="39"/>
                </a:cxn>
                <a:cxn ang="0">
                  <a:pos x="19" y="39"/>
                </a:cxn>
                <a:cxn ang="0">
                  <a:pos x="19" y="39"/>
                </a:cxn>
                <a:cxn ang="0">
                  <a:pos x="20" y="44"/>
                </a:cxn>
                <a:cxn ang="0">
                  <a:pos x="25" y="47"/>
                </a:cxn>
                <a:cxn ang="0">
                  <a:pos x="30" y="50"/>
                </a:cxn>
                <a:cxn ang="0">
                  <a:pos x="35" y="52"/>
                </a:cxn>
                <a:cxn ang="0">
                  <a:pos x="35" y="52"/>
                </a:cxn>
                <a:cxn ang="0">
                  <a:pos x="40" y="50"/>
                </a:cxn>
                <a:cxn ang="0">
                  <a:pos x="43" y="49"/>
                </a:cxn>
                <a:cxn ang="0">
                  <a:pos x="49" y="44"/>
                </a:cxn>
                <a:cxn ang="0">
                  <a:pos x="62" y="55"/>
                </a:cxn>
                <a:cxn ang="0">
                  <a:pos x="62" y="55"/>
                </a:cxn>
                <a:cxn ang="0">
                  <a:pos x="57" y="60"/>
                </a:cxn>
                <a:cxn ang="0">
                  <a:pos x="49" y="63"/>
                </a:cxn>
                <a:cxn ang="0">
                  <a:pos x="43" y="66"/>
                </a:cxn>
                <a:cxn ang="0">
                  <a:pos x="35" y="66"/>
                </a:cxn>
                <a:cxn ang="0">
                  <a:pos x="35" y="66"/>
                </a:cxn>
                <a:cxn ang="0">
                  <a:pos x="27" y="66"/>
                </a:cxn>
                <a:cxn ang="0">
                  <a:pos x="20" y="65"/>
                </a:cxn>
                <a:cxn ang="0">
                  <a:pos x="14" y="61"/>
                </a:cxn>
                <a:cxn ang="0">
                  <a:pos x="9" y="57"/>
                </a:cxn>
                <a:cxn ang="0">
                  <a:pos x="5" y="52"/>
                </a:cxn>
                <a:cxn ang="0">
                  <a:pos x="1" y="47"/>
                </a:cxn>
                <a:cxn ang="0">
                  <a:pos x="0" y="41"/>
                </a:cxn>
                <a:cxn ang="0">
                  <a:pos x="0" y="33"/>
                </a:cxn>
                <a:cxn ang="0">
                  <a:pos x="0" y="33"/>
                </a:cxn>
                <a:cxn ang="0">
                  <a:pos x="0" y="27"/>
                </a:cxn>
                <a:cxn ang="0">
                  <a:pos x="1" y="20"/>
                </a:cxn>
                <a:cxn ang="0">
                  <a:pos x="5" y="14"/>
                </a:cxn>
                <a:cxn ang="0">
                  <a:pos x="8" y="9"/>
                </a:cxn>
                <a:cxn ang="0">
                  <a:pos x="13" y="4"/>
                </a:cxn>
                <a:cxn ang="0">
                  <a:pos x="19" y="1"/>
                </a:cxn>
                <a:cxn ang="0">
                  <a:pos x="25" y="0"/>
                </a:cxn>
                <a:cxn ang="0">
                  <a:pos x="33" y="0"/>
                </a:cxn>
                <a:cxn ang="0">
                  <a:pos x="33" y="0"/>
                </a:cxn>
                <a:cxn ang="0">
                  <a:pos x="40" y="0"/>
                </a:cxn>
                <a:cxn ang="0">
                  <a:pos x="47" y="1"/>
                </a:cxn>
                <a:cxn ang="0">
                  <a:pos x="52" y="6"/>
                </a:cxn>
                <a:cxn ang="0">
                  <a:pos x="57" y="11"/>
                </a:cxn>
                <a:cxn ang="0">
                  <a:pos x="62" y="15"/>
                </a:cxn>
                <a:cxn ang="0">
                  <a:pos x="63" y="23"/>
                </a:cxn>
                <a:cxn ang="0">
                  <a:pos x="65" y="30"/>
                </a:cxn>
                <a:cxn ang="0">
                  <a:pos x="65" y="39"/>
                </a:cxn>
                <a:cxn ang="0">
                  <a:pos x="65" y="39"/>
                </a:cxn>
                <a:cxn ang="0">
                  <a:pos x="46" y="25"/>
                </a:cxn>
                <a:cxn ang="0">
                  <a:pos x="46" y="25"/>
                </a:cxn>
                <a:cxn ang="0">
                  <a:pos x="44" y="20"/>
                </a:cxn>
                <a:cxn ang="0">
                  <a:pos x="41" y="17"/>
                </a:cxn>
                <a:cxn ang="0">
                  <a:pos x="38" y="14"/>
                </a:cxn>
                <a:cxn ang="0">
                  <a:pos x="33" y="14"/>
                </a:cxn>
                <a:cxn ang="0">
                  <a:pos x="33" y="14"/>
                </a:cxn>
                <a:cxn ang="0">
                  <a:pos x="27" y="14"/>
                </a:cxn>
                <a:cxn ang="0">
                  <a:pos x="24" y="17"/>
                </a:cxn>
                <a:cxn ang="0">
                  <a:pos x="20" y="20"/>
                </a:cxn>
                <a:cxn ang="0">
                  <a:pos x="19" y="25"/>
                </a:cxn>
                <a:cxn ang="0">
                  <a:pos x="46" y="25"/>
                </a:cxn>
              </a:cxnLst>
              <a:rect l="0" t="0" r="r" b="b"/>
              <a:pathLst>
                <a:path w="65" h="66">
                  <a:moveTo>
                    <a:pt x="65" y="39"/>
                  </a:moveTo>
                  <a:lnTo>
                    <a:pt x="19" y="39"/>
                  </a:lnTo>
                  <a:lnTo>
                    <a:pt x="19" y="39"/>
                  </a:lnTo>
                  <a:lnTo>
                    <a:pt x="20" y="44"/>
                  </a:lnTo>
                  <a:lnTo>
                    <a:pt x="25" y="47"/>
                  </a:lnTo>
                  <a:lnTo>
                    <a:pt x="30" y="50"/>
                  </a:lnTo>
                  <a:lnTo>
                    <a:pt x="35" y="52"/>
                  </a:lnTo>
                  <a:lnTo>
                    <a:pt x="35" y="52"/>
                  </a:lnTo>
                  <a:lnTo>
                    <a:pt x="40" y="50"/>
                  </a:lnTo>
                  <a:lnTo>
                    <a:pt x="43" y="49"/>
                  </a:lnTo>
                  <a:lnTo>
                    <a:pt x="49" y="44"/>
                  </a:lnTo>
                  <a:lnTo>
                    <a:pt x="62" y="55"/>
                  </a:lnTo>
                  <a:lnTo>
                    <a:pt x="62" y="55"/>
                  </a:lnTo>
                  <a:lnTo>
                    <a:pt x="57" y="60"/>
                  </a:lnTo>
                  <a:lnTo>
                    <a:pt x="49" y="63"/>
                  </a:lnTo>
                  <a:lnTo>
                    <a:pt x="43" y="66"/>
                  </a:lnTo>
                  <a:lnTo>
                    <a:pt x="35" y="66"/>
                  </a:lnTo>
                  <a:lnTo>
                    <a:pt x="35" y="66"/>
                  </a:lnTo>
                  <a:lnTo>
                    <a:pt x="27" y="66"/>
                  </a:lnTo>
                  <a:lnTo>
                    <a:pt x="20" y="65"/>
                  </a:lnTo>
                  <a:lnTo>
                    <a:pt x="14" y="61"/>
                  </a:lnTo>
                  <a:lnTo>
                    <a:pt x="9" y="57"/>
                  </a:lnTo>
                  <a:lnTo>
                    <a:pt x="5" y="52"/>
                  </a:lnTo>
                  <a:lnTo>
                    <a:pt x="1" y="47"/>
                  </a:lnTo>
                  <a:lnTo>
                    <a:pt x="0" y="41"/>
                  </a:lnTo>
                  <a:lnTo>
                    <a:pt x="0" y="33"/>
                  </a:lnTo>
                  <a:lnTo>
                    <a:pt x="0" y="33"/>
                  </a:lnTo>
                  <a:lnTo>
                    <a:pt x="0" y="27"/>
                  </a:lnTo>
                  <a:lnTo>
                    <a:pt x="1" y="20"/>
                  </a:lnTo>
                  <a:lnTo>
                    <a:pt x="5" y="14"/>
                  </a:lnTo>
                  <a:lnTo>
                    <a:pt x="8" y="9"/>
                  </a:lnTo>
                  <a:lnTo>
                    <a:pt x="13" y="4"/>
                  </a:lnTo>
                  <a:lnTo>
                    <a:pt x="19" y="1"/>
                  </a:lnTo>
                  <a:lnTo>
                    <a:pt x="25" y="0"/>
                  </a:lnTo>
                  <a:lnTo>
                    <a:pt x="33" y="0"/>
                  </a:lnTo>
                  <a:lnTo>
                    <a:pt x="33" y="0"/>
                  </a:lnTo>
                  <a:lnTo>
                    <a:pt x="40" y="0"/>
                  </a:lnTo>
                  <a:lnTo>
                    <a:pt x="47" y="1"/>
                  </a:lnTo>
                  <a:lnTo>
                    <a:pt x="52" y="6"/>
                  </a:lnTo>
                  <a:lnTo>
                    <a:pt x="57" y="11"/>
                  </a:lnTo>
                  <a:lnTo>
                    <a:pt x="62" y="15"/>
                  </a:lnTo>
                  <a:lnTo>
                    <a:pt x="63" y="23"/>
                  </a:lnTo>
                  <a:lnTo>
                    <a:pt x="65" y="30"/>
                  </a:lnTo>
                  <a:lnTo>
                    <a:pt x="65" y="39"/>
                  </a:lnTo>
                  <a:lnTo>
                    <a:pt x="65" y="39"/>
                  </a:lnTo>
                  <a:close/>
                  <a:moveTo>
                    <a:pt x="46" y="25"/>
                  </a:moveTo>
                  <a:lnTo>
                    <a:pt x="46" y="25"/>
                  </a:lnTo>
                  <a:lnTo>
                    <a:pt x="44" y="20"/>
                  </a:lnTo>
                  <a:lnTo>
                    <a:pt x="41" y="17"/>
                  </a:lnTo>
                  <a:lnTo>
                    <a:pt x="38" y="14"/>
                  </a:lnTo>
                  <a:lnTo>
                    <a:pt x="33" y="14"/>
                  </a:lnTo>
                  <a:lnTo>
                    <a:pt x="33" y="14"/>
                  </a:lnTo>
                  <a:lnTo>
                    <a:pt x="27" y="14"/>
                  </a:lnTo>
                  <a:lnTo>
                    <a:pt x="24" y="17"/>
                  </a:lnTo>
                  <a:lnTo>
                    <a:pt x="20"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9" name="Freeform 305"/>
            <p:cNvSpPr>
              <a:spLocks noChangeAspect="1" noEditPoints="1"/>
            </p:cNvSpPr>
            <p:nvPr userDrawn="1"/>
          </p:nvSpPr>
          <p:spPr bwMode="auto">
            <a:xfrm>
              <a:off x="3160461" y="6134431"/>
              <a:ext cx="216903" cy="198799"/>
            </a:xfrm>
            <a:custGeom>
              <a:avLst/>
              <a:gdLst/>
              <a:ahLst/>
              <a:cxnLst>
                <a:cxn ang="0">
                  <a:pos x="70" y="65"/>
                </a:cxn>
                <a:cxn ang="0">
                  <a:pos x="52" y="65"/>
                </a:cxn>
                <a:cxn ang="0">
                  <a:pos x="52" y="57"/>
                </a:cxn>
                <a:cxn ang="0">
                  <a:pos x="52" y="57"/>
                </a:cxn>
                <a:cxn ang="0">
                  <a:pos x="52" y="57"/>
                </a:cxn>
                <a:cxn ang="0">
                  <a:pos x="47" y="60"/>
                </a:cxn>
                <a:cxn ang="0">
                  <a:pos x="43" y="63"/>
                </a:cxn>
                <a:cxn ang="0">
                  <a:pos x="36" y="66"/>
                </a:cxn>
                <a:cxn ang="0">
                  <a:pos x="30" y="66"/>
                </a:cxn>
                <a:cxn ang="0">
                  <a:pos x="30" y="66"/>
                </a:cxn>
                <a:cxn ang="0">
                  <a:pos x="24" y="66"/>
                </a:cxn>
                <a:cxn ang="0">
                  <a:pos x="19" y="65"/>
                </a:cxn>
                <a:cxn ang="0">
                  <a:pos x="12" y="61"/>
                </a:cxn>
                <a:cxn ang="0">
                  <a:pos x="8" y="57"/>
                </a:cxn>
                <a:cxn ang="0">
                  <a:pos x="4" y="52"/>
                </a:cxn>
                <a:cxn ang="0">
                  <a:pos x="1" y="47"/>
                </a:cxn>
                <a:cxn ang="0">
                  <a:pos x="0" y="41"/>
                </a:cxn>
                <a:cxn ang="0">
                  <a:pos x="0" y="33"/>
                </a:cxn>
                <a:cxn ang="0">
                  <a:pos x="0" y="33"/>
                </a:cxn>
                <a:cxn ang="0">
                  <a:pos x="0" y="27"/>
                </a:cxn>
                <a:cxn ang="0">
                  <a:pos x="1" y="20"/>
                </a:cxn>
                <a:cxn ang="0">
                  <a:pos x="4" y="14"/>
                </a:cxn>
                <a:cxn ang="0">
                  <a:pos x="9" y="9"/>
                </a:cxn>
                <a:cxn ang="0">
                  <a:pos x="12" y="4"/>
                </a:cxn>
                <a:cxn ang="0">
                  <a:pos x="19" y="1"/>
                </a:cxn>
                <a:cxn ang="0">
                  <a:pos x="25" y="0"/>
                </a:cxn>
                <a:cxn ang="0">
                  <a:pos x="31" y="0"/>
                </a:cxn>
                <a:cxn ang="0">
                  <a:pos x="31" y="0"/>
                </a:cxn>
                <a:cxn ang="0">
                  <a:pos x="36" y="0"/>
                </a:cxn>
                <a:cxn ang="0">
                  <a:pos x="43" y="1"/>
                </a:cxn>
                <a:cxn ang="0">
                  <a:pos x="46" y="4"/>
                </a:cxn>
                <a:cxn ang="0">
                  <a:pos x="50" y="7"/>
                </a:cxn>
                <a:cxn ang="0">
                  <a:pos x="50" y="7"/>
                </a:cxn>
                <a:cxn ang="0">
                  <a:pos x="50" y="1"/>
                </a:cxn>
                <a:cxn ang="0">
                  <a:pos x="70" y="1"/>
                </a:cxn>
                <a:cxn ang="0">
                  <a:pos x="70" y="65"/>
                </a:cxn>
                <a:cxn ang="0">
                  <a:pos x="36" y="15"/>
                </a:cxn>
                <a:cxn ang="0">
                  <a:pos x="36" y="15"/>
                </a:cxn>
                <a:cxn ang="0">
                  <a:pos x="30" y="17"/>
                </a:cxn>
                <a:cxn ang="0">
                  <a:pos x="24" y="20"/>
                </a:cxn>
                <a:cxn ang="0">
                  <a:pos x="20" y="25"/>
                </a:cxn>
                <a:cxn ang="0">
                  <a:pos x="20" y="33"/>
                </a:cxn>
                <a:cxn ang="0">
                  <a:pos x="20" y="33"/>
                </a:cxn>
                <a:cxn ang="0">
                  <a:pos x="20" y="39"/>
                </a:cxn>
                <a:cxn ang="0">
                  <a:pos x="24" y="46"/>
                </a:cxn>
                <a:cxn ang="0">
                  <a:pos x="30" y="49"/>
                </a:cxn>
                <a:cxn ang="0">
                  <a:pos x="36" y="50"/>
                </a:cxn>
                <a:cxn ang="0">
                  <a:pos x="36" y="50"/>
                </a:cxn>
                <a:cxn ang="0">
                  <a:pos x="43" y="49"/>
                </a:cxn>
                <a:cxn ang="0">
                  <a:pos x="47" y="46"/>
                </a:cxn>
                <a:cxn ang="0">
                  <a:pos x="50" y="39"/>
                </a:cxn>
                <a:cxn ang="0">
                  <a:pos x="52" y="33"/>
                </a:cxn>
                <a:cxn ang="0">
                  <a:pos x="52" y="33"/>
                </a:cxn>
                <a:cxn ang="0">
                  <a:pos x="50" y="25"/>
                </a:cxn>
                <a:cxn ang="0">
                  <a:pos x="47" y="20"/>
                </a:cxn>
                <a:cxn ang="0">
                  <a:pos x="43" y="17"/>
                </a:cxn>
                <a:cxn ang="0">
                  <a:pos x="36" y="15"/>
                </a:cxn>
                <a:cxn ang="0">
                  <a:pos x="36" y="15"/>
                </a:cxn>
              </a:cxnLst>
              <a:rect l="0" t="0" r="r" b="b"/>
              <a:pathLst>
                <a:path w="70" h="66">
                  <a:moveTo>
                    <a:pt x="70" y="65"/>
                  </a:moveTo>
                  <a:lnTo>
                    <a:pt x="52" y="65"/>
                  </a:lnTo>
                  <a:lnTo>
                    <a:pt x="52" y="57"/>
                  </a:lnTo>
                  <a:lnTo>
                    <a:pt x="52" y="57"/>
                  </a:lnTo>
                  <a:lnTo>
                    <a:pt x="52" y="57"/>
                  </a:lnTo>
                  <a:lnTo>
                    <a:pt x="47" y="60"/>
                  </a:lnTo>
                  <a:lnTo>
                    <a:pt x="43" y="63"/>
                  </a:lnTo>
                  <a:lnTo>
                    <a:pt x="36" y="66"/>
                  </a:lnTo>
                  <a:lnTo>
                    <a:pt x="30" y="66"/>
                  </a:lnTo>
                  <a:lnTo>
                    <a:pt x="30" y="66"/>
                  </a:lnTo>
                  <a:lnTo>
                    <a:pt x="24" y="66"/>
                  </a:lnTo>
                  <a:lnTo>
                    <a:pt x="19" y="65"/>
                  </a:lnTo>
                  <a:lnTo>
                    <a:pt x="12" y="61"/>
                  </a:lnTo>
                  <a:lnTo>
                    <a:pt x="8" y="57"/>
                  </a:lnTo>
                  <a:lnTo>
                    <a:pt x="4" y="52"/>
                  </a:lnTo>
                  <a:lnTo>
                    <a:pt x="1" y="47"/>
                  </a:lnTo>
                  <a:lnTo>
                    <a:pt x="0" y="41"/>
                  </a:lnTo>
                  <a:lnTo>
                    <a:pt x="0" y="33"/>
                  </a:lnTo>
                  <a:lnTo>
                    <a:pt x="0" y="33"/>
                  </a:lnTo>
                  <a:lnTo>
                    <a:pt x="0" y="27"/>
                  </a:lnTo>
                  <a:lnTo>
                    <a:pt x="1" y="20"/>
                  </a:lnTo>
                  <a:lnTo>
                    <a:pt x="4" y="14"/>
                  </a:lnTo>
                  <a:lnTo>
                    <a:pt x="9" y="9"/>
                  </a:lnTo>
                  <a:lnTo>
                    <a:pt x="12" y="4"/>
                  </a:lnTo>
                  <a:lnTo>
                    <a:pt x="19" y="1"/>
                  </a:lnTo>
                  <a:lnTo>
                    <a:pt x="25" y="0"/>
                  </a:lnTo>
                  <a:lnTo>
                    <a:pt x="31" y="0"/>
                  </a:lnTo>
                  <a:lnTo>
                    <a:pt x="31" y="0"/>
                  </a:lnTo>
                  <a:lnTo>
                    <a:pt x="36" y="0"/>
                  </a:lnTo>
                  <a:lnTo>
                    <a:pt x="43" y="1"/>
                  </a:lnTo>
                  <a:lnTo>
                    <a:pt x="46" y="4"/>
                  </a:lnTo>
                  <a:lnTo>
                    <a:pt x="50" y="7"/>
                  </a:lnTo>
                  <a:lnTo>
                    <a:pt x="50" y="7"/>
                  </a:lnTo>
                  <a:lnTo>
                    <a:pt x="50" y="1"/>
                  </a:lnTo>
                  <a:lnTo>
                    <a:pt x="70" y="1"/>
                  </a:lnTo>
                  <a:lnTo>
                    <a:pt x="70" y="65"/>
                  </a:lnTo>
                  <a:close/>
                  <a:moveTo>
                    <a:pt x="36" y="15"/>
                  </a:moveTo>
                  <a:lnTo>
                    <a:pt x="36" y="15"/>
                  </a:lnTo>
                  <a:lnTo>
                    <a:pt x="30" y="17"/>
                  </a:lnTo>
                  <a:lnTo>
                    <a:pt x="24" y="20"/>
                  </a:lnTo>
                  <a:lnTo>
                    <a:pt x="20" y="25"/>
                  </a:lnTo>
                  <a:lnTo>
                    <a:pt x="20" y="33"/>
                  </a:lnTo>
                  <a:lnTo>
                    <a:pt x="20" y="33"/>
                  </a:lnTo>
                  <a:lnTo>
                    <a:pt x="20" y="39"/>
                  </a:lnTo>
                  <a:lnTo>
                    <a:pt x="24" y="46"/>
                  </a:lnTo>
                  <a:lnTo>
                    <a:pt x="30" y="49"/>
                  </a:lnTo>
                  <a:lnTo>
                    <a:pt x="36" y="50"/>
                  </a:lnTo>
                  <a:lnTo>
                    <a:pt x="36" y="50"/>
                  </a:lnTo>
                  <a:lnTo>
                    <a:pt x="43" y="49"/>
                  </a:lnTo>
                  <a:lnTo>
                    <a:pt x="47" y="46"/>
                  </a:lnTo>
                  <a:lnTo>
                    <a:pt x="50" y="39"/>
                  </a:lnTo>
                  <a:lnTo>
                    <a:pt x="52" y="33"/>
                  </a:lnTo>
                  <a:lnTo>
                    <a:pt x="52" y="33"/>
                  </a:lnTo>
                  <a:lnTo>
                    <a:pt x="50" y="25"/>
                  </a:lnTo>
                  <a:lnTo>
                    <a:pt x="47" y="20"/>
                  </a:lnTo>
                  <a:lnTo>
                    <a:pt x="43" y="17"/>
                  </a:lnTo>
                  <a:lnTo>
                    <a:pt x="36" y="15"/>
                  </a:lnTo>
                  <a:lnTo>
                    <a:pt x="36" y="1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0" name="Freeform 306"/>
            <p:cNvSpPr>
              <a:spLocks noChangeAspect="1" noEditPoints="1"/>
            </p:cNvSpPr>
            <p:nvPr userDrawn="1"/>
          </p:nvSpPr>
          <p:spPr bwMode="auto">
            <a:xfrm>
              <a:off x="4275101" y="6134431"/>
              <a:ext cx="216903" cy="283137"/>
            </a:xfrm>
            <a:custGeom>
              <a:avLst/>
              <a:gdLst/>
              <a:ahLst/>
              <a:cxnLst>
                <a:cxn ang="0">
                  <a:pos x="0" y="1"/>
                </a:cxn>
                <a:cxn ang="0">
                  <a:pos x="19" y="1"/>
                </a:cxn>
                <a:cxn ang="0">
                  <a:pos x="19" y="9"/>
                </a:cxn>
                <a:cxn ang="0">
                  <a:pos x="19" y="9"/>
                </a:cxn>
                <a:cxn ang="0">
                  <a:pos x="19" y="9"/>
                </a:cxn>
                <a:cxn ang="0">
                  <a:pos x="22" y="4"/>
                </a:cxn>
                <a:cxn ang="0">
                  <a:pos x="27" y="1"/>
                </a:cxn>
                <a:cxn ang="0">
                  <a:pos x="33" y="0"/>
                </a:cxn>
                <a:cxn ang="0">
                  <a:pos x="39" y="0"/>
                </a:cxn>
                <a:cxn ang="0">
                  <a:pos x="39" y="0"/>
                </a:cxn>
                <a:cxn ang="0">
                  <a:pos x="46" y="0"/>
                </a:cxn>
                <a:cxn ang="0">
                  <a:pos x="52" y="1"/>
                </a:cxn>
                <a:cxn ang="0">
                  <a:pos x="57" y="4"/>
                </a:cxn>
                <a:cxn ang="0">
                  <a:pos x="61" y="7"/>
                </a:cxn>
                <a:cxn ang="0">
                  <a:pos x="65" y="12"/>
                </a:cxn>
                <a:cxn ang="0">
                  <a:pos x="68" y="19"/>
                </a:cxn>
                <a:cxn ang="0">
                  <a:pos x="69" y="25"/>
                </a:cxn>
                <a:cxn ang="0">
                  <a:pos x="69" y="33"/>
                </a:cxn>
                <a:cxn ang="0">
                  <a:pos x="69" y="33"/>
                </a:cxn>
                <a:cxn ang="0">
                  <a:pos x="69" y="39"/>
                </a:cxn>
                <a:cxn ang="0">
                  <a:pos x="68" y="46"/>
                </a:cxn>
                <a:cxn ang="0">
                  <a:pos x="65" y="52"/>
                </a:cxn>
                <a:cxn ang="0">
                  <a:pos x="61" y="57"/>
                </a:cxn>
                <a:cxn ang="0">
                  <a:pos x="57" y="61"/>
                </a:cxn>
                <a:cxn ang="0">
                  <a:pos x="50" y="65"/>
                </a:cxn>
                <a:cxn ang="0">
                  <a:pos x="46" y="66"/>
                </a:cxn>
                <a:cxn ang="0">
                  <a:pos x="38" y="66"/>
                </a:cxn>
                <a:cxn ang="0">
                  <a:pos x="38" y="66"/>
                </a:cxn>
                <a:cxn ang="0">
                  <a:pos x="28" y="65"/>
                </a:cxn>
                <a:cxn ang="0">
                  <a:pos x="23" y="63"/>
                </a:cxn>
                <a:cxn ang="0">
                  <a:pos x="20" y="60"/>
                </a:cxn>
                <a:cxn ang="0">
                  <a:pos x="20" y="60"/>
                </a:cxn>
                <a:cxn ang="0">
                  <a:pos x="20" y="95"/>
                </a:cxn>
                <a:cxn ang="0">
                  <a:pos x="0" y="95"/>
                </a:cxn>
                <a:cxn ang="0">
                  <a:pos x="0" y="1"/>
                </a:cxn>
                <a:cxn ang="0">
                  <a:pos x="34" y="50"/>
                </a:cxn>
                <a:cxn ang="0">
                  <a:pos x="34" y="50"/>
                </a:cxn>
                <a:cxn ang="0">
                  <a:pos x="41" y="49"/>
                </a:cxn>
                <a:cxn ang="0">
                  <a:pos x="46" y="46"/>
                </a:cxn>
                <a:cxn ang="0">
                  <a:pos x="49" y="39"/>
                </a:cxn>
                <a:cxn ang="0">
                  <a:pos x="50" y="33"/>
                </a:cxn>
                <a:cxn ang="0">
                  <a:pos x="50" y="33"/>
                </a:cxn>
                <a:cxn ang="0">
                  <a:pos x="49" y="25"/>
                </a:cxn>
                <a:cxn ang="0">
                  <a:pos x="46" y="20"/>
                </a:cxn>
                <a:cxn ang="0">
                  <a:pos x="41" y="17"/>
                </a:cxn>
                <a:cxn ang="0">
                  <a:pos x="34" y="15"/>
                </a:cxn>
                <a:cxn ang="0">
                  <a:pos x="34" y="15"/>
                </a:cxn>
                <a:cxn ang="0">
                  <a:pos x="28" y="17"/>
                </a:cxn>
                <a:cxn ang="0">
                  <a:pos x="23" y="20"/>
                </a:cxn>
                <a:cxn ang="0">
                  <a:pos x="20" y="25"/>
                </a:cxn>
                <a:cxn ang="0">
                  <a:pos x="19" y="33"/>
                </a:cxn>
                <a:cxn ang="0">
                  <a:pos x="19" y="33"/>
                </a:cxn>
                <a:cxn ang="0">
                  <a:pos x="20" y="39"/>
                </a:cxn>
                <a:cxn ang="0">
                  <a:pos x="23" y="46"/>
                </a:cxn>
                <a:cxn ang="0">
                  <a:pos x="28" y="49"/>
                </a:cxn>
                <a:cxn ang="0">
                  <a:pos x="34" y="50"/>
                </a:cxn>
                <a:cxn ang="0">
                  <a:pos x="34" y="50"/>
                </a:cxn>
              </a:cxnLst>
              <a:rect l="0" t="0" r="r" b="b"/>
              <a:pathLst>
                <a:path w="69" h="95">
                  <a:moveTo>
                    <a:pt x="0" y="1"/>
                  </a:moveTo>
                  <a:lnTo>
                    <a:pt x="19" y="1"/>
                  </a:lnTo>
                  <a:lnTo>
                    <a:pt x="19" y="9"/>
                  </a:lnTo>
                  <a:lnTo>
                    <a:pt x="19" y="9"/>
                  </a:lnTo>
                  <a:lnTo>
                    <a:pt x="19" y="9"/>
                  </a:lnTo>
                  <a:lnTo>
                    <a:pt x="22" y="4"/>
                  </a:lnTo>
                  <a:lnTo>
                    <a:pt x="27" y="1"/>
                  </a:lnTo>
                  <a:lnTo>
                    <a:pt x="33" y="0"/>
                  </a:lnTo>
                  <a:lnTo>
                    <a:pt x="39" y="0"/>
                  </a:lnTo>
                  <a:lnTo>
                    <a:pt x="39" y="0"/>
                  </a:lnTo>
                  <a:lnTo>
                    <a:pt x="46" y="0"/>
                  </a:lnTo>
                  <a:lnTo>
                    <a:pt x="52" y="1"/>
                  </a:lnTo>
                  <a:lnTo>
                    <a:pt x="57" y="4"/>
                  </a:lnTo>
                  <a:lnTo>
                    <a:pt x="61" y="7"/>
                  </a:lnTo>
                  <a:lnTo>
                    <a:pt x="65" y="12"/>
                  </a:lnTo>
                  <a:lnTo>
                    <a:pt x="68" y="19"/>
                  </a:lnTo>
                  <a:lnTo>
                    <a:pt x="69" y="25"/>
                  </a:lnTo>
                  <a:lnTo>
                    <a:pt x="69" y="33"/>
                  </a:lnTo>
                  <a:lnTo>
                    <a:pt x="69" y="33"/>
                  </a:lnTo>
                  <a:lnTo>
                    <a:pt x="69" y="39"/>
                  </a:lnTo>
                  <a:lnTo>
                    <a:pt x="68" y="46"/>
                  </a:lnTo>
                  <a:lnTo>
                    <a:pt x="65" y="52"/>
                  </a:lnTo>
                  <a:lnTo>
                    <a:pt x="61" y="57"/>
                  </a:lnTo>
                  <a:lnTo>
                    <a:pt x="57" y="61"/>
                  </a:lnTo>
                  <a:lnTo>
                    <a:pt x="50" y="65"/>
                  </a:lnTo>
                  <a:lnTo>
                    <a:pt x="46" y="66"/>
                  </a:lnTo>
                  <a:lnTo>
                    <a:pt x="38" y="66"/>
                  </a:lnTo>
                  <a:lnTo>
                    <a:pt x="38" y="66"/>
                  </a:lnTo>
                  <a:lnTo>
                    <a:pt x="28" y="65"/>
                  </a:lnTo>
                  <a:lnTo>
                    <a:pt x="23" y="63"/>
                  </a:lnTo>
                  <a:lnTo>
                    <a:pt x="20" y="60"/>
                  </a:lnTo>
                  <a:lnTo>
                    <a:pt x="20" y="60"/>
                  </a:lnTo>
                  <a:lnTo>
                    <a:pt x="20" y="95"/>
                  </a:lnTo>
                  <a:lnTo>
                    <a:pt x="0" y="95"/>
                  </a:lnTo>
                  <a:lnTo>
                    <a:pt x="0" y="1"/>
                  </a:lnTo>
                  <a:close/>
                  <a:moveTo>
                    <a:pt x="34" y="50"/>
                  </a:moveTo>
                  <a:lnTo>
                    <a:pt x="34" y="50"/>
                  </a:lnTo>
                  <a:lnTo>
                    <a:pt x="41" y="49"/>
                  </a:lnTo>
                  <a:lnTo>
                    <a:pt x="46" y="46"/>
                  </a:lnTo>
                  <a:lnTo>
                    <a:pt x="49" y="39"/>
                  </a:lnTo>
                  <a:lnTo>
                    <a:pt x="50" y="33"/>
                  </a:lnTo>
                  <a:lnTo>
                    <a:pt x="50" y="33"/>
                  </a:lnTo>
                  <a:lnTo>
                    <a:pt x="49" y="25"/>
                  </a:lnTo>
                  <a:lnTo>
                    <a:pt x="46" y="20"/>
                  </a:lnTo>
                  <a:lnTo>
                    <a:pt x="41" y="17"/>
                  </a:lnTo>
                  <a:lnTo>
                    <a:pt x="34" y="15"/>
                  </a:lnTo>
                  <a:lnTo>
                    <a:pt x="34" y="15"/>
                  </a:lnTo>
                  <a:lnTo>
                    <a:pt x="28" y="17"/>
                  </a:lnTo>
                  <a:lnTo>
                    <a:pt x="23" y="20"/>
                  </a:lnTo>
                  <a:lnTo>
                    <a:pt x="20" y="25"/>
                  </a:lnTo>
                  <a:lnTo>
                    <a:pt x="19" y="33"/>
                  </a:lnTo>
                  <a:lnTo>
                    <a:pt x="19" y="33"/>
                  </a:lnTo>
                  <a:lnTo>
                    <a:pt x="20" y="39"/>
                  </a:lnTo>
                  <a:lnTo>
                    <a:pt x="23" y="46"/>
                  </a:lnTo>
                  <a:lnTo>
                    <a:pt x="28" y="49"/>
                  </a:lnTo>
                  <a:lnTo>
                    <a:pt x="34" y="50"/>
                  </a:lnTo>
                  <a:lnTo>
                    <a:pt x="34" y="5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1" name="Freeform 307"/>
            <p:cNvSpPr>
              <a:spLocks noChangeAspect="1"/>
            </p:cNvSpPr>
            <p:nvPr userDrawn="1"/>
          </p:nvSpPr>
          <p:spPr bwMode="auto">
            <a:xfrm>
              <a:off x="3473766" y="6134431"/>
              <a:ext cx="307279" cy="180726"/>
            </a:xfrm>
            <a:custGeom>
              <a:avLst/>
              <a:gdLst/>
              <a:ahLst/>
              <a:cxnLst>
                <a:cxn ang="0">
                  <a:pos x="0" y="1"/>
                </a:cxn>
                <a:cxn ang="0">
                  <a:pos x="19" y="1"/>
                </a:cxn>
                <a:cxn ang="0">
                  <a:pos x="19" y="9"/>
                </a:cxn>
                <a:cxn ang="0">
                  <a:pos x="19" y="9"/>
                </a:cxn>
                <a:cxn ang="0">
                  <a:pos x="19" y="9"/>
                </a:cxn>
                <a:cxn ang="0">
                  <a:pos x="22" y="6"/>
                </a:cxn>
                <a:cxn ang="0">
                  <a:pos x="27" y="3"/>
                </a:cxn>
                <a:cxn ang="0">
                  <a:pos x="32" y="0"/>
                </a:cxn>
                <a:cxn ang="0">
                  <a:pos x="38" y="0"/>
                </a:cxn>
                <a:cxn ang="0">
                  <a:pos x="38" y="0"/>
                </a:cxn>
                <a:cxn ang="0">
                  <a:pos x="44" y="0"/>
                </a:cxn>
                <a:cxn ang="0">
                  <a:pos x="51" y="3"/>
                </a:cxn>
                <a:cxn ang="0">
                  <a:pos x="55" y="6"/>
                </a:cxn>
                <a:cxn ang="0">
                  <a:pos x="57" y="11"/>
                </a:cxn>
                <a:cxn ang="0">
                  <a:pos x="57" y="11"/>
                </a:cxn>
                <a:cxn ang="0">
                  <a:pos x="57" y="11"/>
                </a:cxn>
                <a:cxn ang="0">
                  <a:pos x="57" y="11"/>
                </a:cxn>
                <a:cxn ang="0">
                  <a:pos x="62" y="6"/>
                </a:cxn>
                <a:cxn ang="0">
                  <a:pos x="67" y="1"/>
                </a:cxn>
                <a:cxn ang="0">
                  <a:pos x="71" y="0"/>
                </a:cxn>
                <a:cxn ang="0">
                  <a:pos x="79" y="0"/>
                </a:cxn>
                <a:cxn ang="0">
                  <a:pos x="79" y="0"/>
                </a:cxn>
                <a:cxn ang="0">
                  <a:pos x="84" y="0"/>
                </a:cxn>
                <a:cxn ang="0">
                  <a:pos x="89" y="1"/>
                </a:cxn>
                <a:cxn ang="0">
                  <a:pos x="94" y="4"/>
                </a:cxn>
                <a:cxn ang="0">
                  <a:pos x="97" y="7"/>
                </a:cxn>
                <a:cxn ang="0">
                  <a:pos x="100" y="15"/>
                </a:cxn>
                <a:cxn ang="0">
                  <a:pos x="101" y="27"/>
                </a:cxn>
                <a:cxn ang="0">
                  <a:pos x="101" y="65"/>
                </a:cxn>
                <a:cxn ang="0">
                  <a:pos x="81" y="65"/>
                </a:cxn>
                <a:cxn ang="0">
                  <a:pos x="81" y="28"/>
                </a:cxn>
                <a:cxn ang="0">
                  <a:pos x="81" y="28"/>
                </a:cxn>
                <a:cxn ang="0">
                  <a:pos x="81" y="23"/>
                </a:cxn>
                <a:cxn ang="0">
                  <a:pos x="79" y="20"/>
                </a:cxn>
                <a:cxn ang="0">
                  <a:pos x="76" y="17"/>
                </a:cxn>
                <a:cxn ang="0">
                  <a:pos x="71" y="17"/>
                </a:cxn>
                <a:cxn ang="0">
                  <a:pos x="71" y="17"/>
                </a:cxn>
                <a:cxn ang="0">
                  <a:pos x="67" y="17"/>
                </a:cxn>
                <a:cxn ang="0">
                  <a:pos x="63" y="20"/>
                </a:cxn>
                <a:cxn ang="0">
                  <a:pos x="62" y="25"/>
                </a:cxn>
                <a:cxn ang="0">
                  <a:pos x="60" y="31"/>
                </a:cxn>
                <a:cxn ang="0">
                  <a:pos x="60" y="65"/>
                </a:cxn>
                <a:cxn ang="0">
                  <a:pos x="40" y="65"/>
                </a:cxn>
                <a:cxn ang="0">
                  <a:pos x="40" y="31"/>
                </a:cxn>
                <a:cxn ang="0">
                  <a:pos x="40" y="31"/>
                </a:cxn>
                <a:cxn ang="0">
                  <a:pos x="40" y="27"/>
                </a:cxn>
                <a:cxn ang="0">
                  <a:pos x="40" y="22"/>
                </a:cxn>
                <a:cxn ang="0">
                  <a:pos x="36" y="19"/>
                </a:cxn>
                <a:cxn ang="0">
                  <a:pos x="33" y="17"/>
                </a:cxn>
                <a:cxn ang="0">
                  <a:pos x="32" y="17"/>
                </a:cxn>
                <a:cxn ang="0">
                  <a:pos x="32" y="17"/>
                </a:cxn>
                <a:cxn ang="0">
                  <a:pos x="27" y="17"/>
                </a:cxn>
                <a:cxn ang="0">
                  <a:pos x="22" y="20"/>
                </a:cxn>
                <a:cxn ang="0">
                  <a:pos x="21" y="25"/>
                </a:cxn>
                <a:cxn ang="0">
                  <a:pos x="19" y="31"/>
                </a:cxn>
                <a:cxn ang="0">
                  <a:pos x="19" y="65"/>
                </a:cxn>
                <a:cxn ang="0">
                  <a:pos x="0" y="65"/>
                </a:cxn>
                <a:cxn ang="0">
                  <a:pos x="0" y="1"/>
                </a:cxn>
              </a:cxnLst>
              <a:rect l="0" t="0" r="r" b="b"/>
              <a:pathLst>
                <a:path w="101" h="65">
                  <a:moveTo>
                    <a:pt x="0" y="1"/>
                  </a:moveTo>
                  <a:lnTo>
                    <a:pt x="19" y="1"/>
                  </a:lnTo>
                  <a:lnTo>
                    <a:pt x="19" y="9"/>
                  </a:lnTo>
                  <a:lnTo>
                    <a:pt x="19" y="9"/>
                  </a:lnTo>
                  <a:lnTo>
                    <a:pt x="19" y="9"/>
                  </a:lnTo>
                  <a:lnTo>
                    <a:pt x="22" y="6"/>
                  </a:lnTo>
                  <a:lnTo>
                    <a:pt x="27" y="3"/>
                  </a:lnTo>
                  <a:lnTo>
                    <a:pt x="32" y="0"/>
                  </a:lnTo>
                  <a:lnTo>
                    <a:pt x="38" y="0"/>
                  </a:lnTo>
                  <a:lnTo>
                    <a:pt x="38" y="0"/>
                  </a:lnTo>
                  <a:lnTo>
                    <a:pt x="44" y="0"/>
                  </a:lnTo>
                  <a:lnTo>
                    <a:pt x="51" y="3"/>
                  </a:lnTo>
                  <a:lnTo>
                    <a:pt x="55" y="6"/>
                  </a:lnTo>
                  <a:lnTo>
                    <a:pt x="57" y="11"/>
                  </a:lnTo>
                  <a:lnTo>
                    <a:pt x="57" y="11"/>
                  </a:lnTo>
                  <a:lnTo>
                    <a:pt x="57" y="11"/>
                  </a:lnTo>
                  <a:lnTo>
                    <a:pt x="57" y="11"/>
                  </a:lnTo>
                  <a:lnTo>
                    <a:pt x="62" y="6"/>
                  </a:lnTo>
                  <a:lnTo>
                    <a:pt x="67" y="1"/>
                  </a:lnTo>
                  <a:lnTo>
                    <a:pt x="71" y="0"/>
                  </a:lnTo>
                  <a:lnTo>
                    <a:pt x="79" y="0"/>
                  </a:lnTo>
                  <a:lnTo>
                    <a:pt x="79" y="0"/>
                  </a:lnTo>
                  <a:lnTo>
                    <a:pt x="84" y="0"/>
                  </a:lnTo>
                  <a:lnTo>
                    <a:pt x="89" y="1"/>
                  </a:lnTo>
                  <a:lnTo>
                    <a:pt x="94" y="4"/>
                  </a:lnTo>
                  <a:lnTo>
                    <a:pt x="97" y="7"/>
                  </a:lnTo>
                  <a:lnTo>
                    <a:pt x="100" y="15"/>
                  </a:lnTo>
                  <a:lnTo>
                    <a:pt x="101" y="27"/>
                  </a:lnTo>
                  <a:lnTo>
                    <a:pt x="101" y="65"/>
                  </a:lnTo>
                  <a:lnTo>
                    <a:pt x="81" y="65"/>
                  </a:lnTo>
                  <a:lnTo>
                    <a:pt x="81" y="28"/>
                  </a:lnTo>
                  <a:lnTo>
                    <a:pt x="81" y="28"/>
                  </a:lnTo>
                  <a:lnTo>
                    <a:pt x="81" y="23"/>
                  </a:lnTo>
                  <a:lnTo>
                    <a:pt x="79" y="20"/>
                  </a:lnTo>
                  <a:lnTo>
                    <a:pt x="76" y="17"/>
                  </a:lnTo>
                  <a:lnTo>
                    <a:pt x="71" y="17"/>
                  </a:lnTo>
                  <a:lnTo>
                    <a:pt x="71" y="17"/>
                  </a:lnTo>
                  <a:lnTo>
                    <a:pt x="67" y="17"/>
                  </a:lnTo>
                  <a:lnTo>
                    <a:pt x="63" y="20"/>
                  </a:lnTo>
                  <a:lnTo>
                    <a:pt x="62" y="25"/>
                  </a:lnTo>
                  <a:lnTo>
                    <a:pt x="60" y="31"/>
                  </a:lnTo>
                  <a:lnTo>
                    <a:pt x="60" y="65"/>
                  </a:lnTo>
                  <a:lnTo>
                    <a:pt x="40" y="65"/>
                  </a:lnTo>
                  <a:lnTo>
                    <a:pt x="40" y="31"/>
                  </a:lnTo>
                  <a:lnTo>
                    <a:pt x="40" y="31"/>
                  </a:lnTo>
                  <a:lnTo>
                    <a:pt x="40" y="27"/>
                  </a:lnTo>
                  <a:lnTo>
                    <a:pt x="40" y="22"/>
                  </a:lnTo>
                  <a:lnTo>
                    <a:pt x="36" y="19"/>
                  </a:lnTo>
                  <a:lnTo>
                    <a:pt x="33" y="17"/>
                  </a:lnTo>
                  <a:lnTo>
                    <a:pt x="32" y="17"/>
                  </a:lnTo>
                  <a:lnTo>
                    <a:pt x="32" y="17"/>
                  </a:lnTo>
                  <a:lnTo>
                    <a:pt x="27" y="17"/>
                  </a:lnTo>
                  <a:lnTo>
                    <a:pt x="22" y="20"/>
                  </a:lnTo>
                  <a:lnTo>
                    <a:pt x="21" y="25"/>
                  </a:lnTo>
                  <a:lnTo>
                    <a:pt x="19" y="31"/>
                  </a:lnTo>
                  <a:lnTo>
                    <a:pt x="19"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2" name="Freeform 308"/>
            <p:cNvSpPr>
              <a:spLocks noChangeAspect="1"/>
            </p:cNvSpPr>
            <p:nvPr userDrawn="1"/>
          </p:nvSpPr>
          <p:spPr bwMode="auto">
            <a:xfrm>
              <a:off x="3991922" y="6134431"/>
              <a:ext cx="180752"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7" y="65"/>
                </a:cxn>
                <a:cxn ang="0">
                  <a:pos x="13" y="64"/>
                </a:cxn>
                <a:cxn ang="0">
                  <a:pos x="8" y="62"/>
                </a:cxn>
                <a:cxn ang="0">
                  <a:pos x="5" y="57"/>
                </a:cxn>
                <a:cxn ang="0">
                  <a:pos x="3" y="54"/>
                </a:cxn>
                <a:cxn ang="0">
                  <a:pos x="0" y="49"/>
                </a:cxn>
                <a:cxn ang="0">
                  <a:pos x="0" y="37"/>
                </a:cxn>
                <a:cxn ang="0">
                  <a:pos x="0" y="0"/>
                </a:cxn>
                <a:cxn ang="0">
                  <a:pos x="19" y="0"/>
                </a:cxn>
                <a:cxn ang="0">
                  <a:pos x="19" y="35"/>
                </a:cxn>
                <a:cxn ang="0">
                  <a:pos x="19" y="35"/>
                </a:cxn>
                <a:cxn ang="0">
                  <a:pos x="19" y="40"/>
                </a:cxn>
                <a:cxn ang="0">
                  <a:pos x="21" y="45"/>
                </a:cxn>
                <a:cxn ang="0">
                  <a:pos x="24" y="48"/>
                </a:cxn>
                <a:cxn ang="0">
                  <a:pos x="30" y="49"/>
                </a:cxn>
                <a:cxn ang="0">
                  <a:pos x="30" y="49"/>
                </a:cxn>
                <a:cxn ang="0">
                  <a:pos x="35" y="48"/>
                </a:cxn>
                <a:cxn ang="0">
                  <a:pos x="40" y="45"/>
                </a:cxn>
                <a:cxn ang="0">
                  <a:pos x="41" y="40"/>
                </a:cxn>
                <a:cxn ang="0">
                  <a:pos x="41" y="33"/>
                </a:cxn>
                <a:cxn ang="0">
                  <a:pos x="41"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7" y="65"/>
                  </a:lnTo>
                  <a:lnTo>
                    <a:pt x="13" y="64"/>
                  </a:lnTo>
                  <a:lnTo>
                    <a:pt x="8" y="62"/>
                  </a:lnTo>
                  <a:lnTo>
                    <a:pt x="5" y="57"/>
                  </a:lnTo>
                  <a:lnTo>
                    <a:pt x="3" y="54"/>
                  </a:lnTo>
                  <a:lnTo>
                    <a:pt x="0" y="49"/>
                  </a:lnTo>
                  <a:lnTo>
                    <a:pt x="0" y="37"/>
                  </a:lnTo>
                  <a:lnTo>
                    <a:pt x="0" y="0"/>
                  </a:lnTo>
                  <a:lnTo>
                    <a:pt x="19" y="0"/>
                  </a:lnTo>
                  <a:lnTo>
                    <a:pt x="19" y="35"/>
                  </a:lnTo>
                  <a:lnTo>
                    <a:pt x="19" y="35"/>
                  </a:lnTo>
                  <a:lnTo>
                    <a:pt x="19" y="40"/>
                  </a:lnTo>
                  <a:lnTo>
                    <a:pt x="21" y="45"/>
                  </a:lnTo>
                  <a:lnTo>
                    <a:pt x="24" y="48"/>
                  </a:lnTo>
                  <a:lnTo>
                    <a:pt x="30" y="49"/>
                  </a:lnTo>
                  <a:lnTo>
                    <a:pt x="30" y="49"/>
                  </a:lnTo>
                  <a:lnTo>
                    <a:pt x="35" y="48"/>
                  </a:lnTo>
                  <a:lnTo>
                    <a:pt x="40" y="45"/>
                  </a:lnTo>
                  <a:lnTo>
                    <a:pt x="41" y="40"/>
                  </a:lnTo>
                  <a:lnTo>
                    <a:pt x="41" y="33"/>
                  </a:lnTo>
                  <a:lnTo>
                    <a:pt x="41"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3" name="Freeform 309"/>
            <p:cNvSpPr>
              <a:spLocks noChangeAspect="1"/>
            </p:cNvSpPr>
            <p:nvPr userDrawn="1"/>
          </p:nvSpPr>
          <p:spPr bwMode="auto">
            <a:xfrm>
              <a:off x="6251327" y="6134431"/>
              <a:ext cx="186777"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8" y="65"/>
                </a:cxn>
                <a:cxn ang="0">
                  <a:pos x="13" y="64"/>
                </a:cxn>
                <a:cxn ang="0">
                  <a:pos x="10" y="62"/>
                </a:cxn>
                <a:cxn ang="0">
                  <a:pos x="7" y="57"/>
                </a:cxn>
                <a:cxn ang="0">
                  <a:pos x="3" y="54"/>
                </a:cxn>
                <a:cxn ang="0">
                  <a:pos x="2" y="49"/>
                </a:cxn>
                <a:cxn ang="0">
                  <a:pos x="0" y="37"/>
                </a:cxn>
                <a:cxn ang="0">
                  <a:pos x="0" y="0"/>
                </a:cxn>
                <a:cxn ang="0">
                  <a:pos x="19" y="0"/>
                </a:cxn>
                <a:cxn ang="0">
                  <a:pos x="19" y="35"/>
                </a:cxn>
                <a:cxn ang="0">
                  <a:pos x="19" y="35"/>
                </a:cxn>
                <a:cxn ang="0">
                  <a:pos x="21" y="40"/>
                </a:cxn>
                <a:cxn ang="0">
                  <a:pos x="22" y="45"/>
                </a:cxn>
                <a:cxn ang="0">
                  <a:pos x="26" y="48"/>
                </a:cxn>
                <a:cxn ang="0">
                  <a:pos x="30" y="49"/>
                </a:cxn>
                <a:cxn ang="0">
                  <a:pos x="30" y="49"/>
                </a:cxn>
                <a:cxn ang="0">
                  <a:pos x="37"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8" y="65"/>
                  </a:lnTo>
                  <a:lnTo>
                    <a:pt x="13" y="64"/>
                  </a:lnTo>
                  <a:lnTo>
                    <a:pt x="10" y="62"/>
                  </a:lnTo>
                  <a:lnTo>
                    <a:pt x="7" y="57"/>
                  </a:lnTo>
                  <a:lnTo>
                    <a:pt x="3" y="54"/>
                  </a:lnTo>
                  <a:lnTo>
                    <a:pt x="2" y="49"/>
                  </a:lnTo>
                  <a:lnTo>
                    <a:pt x="0" y="37"/>
                  </a:lnTo>
                  <a:lnTo>
                    <a:pt x="0" y="0"/>
                  </a:lnTo>
                  <a:lnTo>
                    <a:pt x="19" y="0"/>
                  </a:lnTo>
                  <a:lnTo>
                    <a:pt x="19" y="35"/>
                  </a:lnTo>
                  <a:lnTo>
                    <a:pt x="19" y="35"/>
                  </a:lnTo>
                  <a:lnTo>
                    <a:pt x="21" y="40"/>
                  </a:lnTo>
                  <a:lnTo>
                    <a:pt x="22" y="45"/>
                  </a:lnTo>
                  <a:lnTo>
                    <a:pt x="26" y="48"/>
                  </a:lnTo>
                  <a:lnTo>
                    <a:pt x="30" y="49"/>
                  </a:lnTo>
                  <a:lnTo>
                    <a:pt x="30" y="49"/>
                  </a:lnTo>
                  <a:lnTo>
                    <a:pt x="37"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4" name="Freeform 310"/>
            <p:cNvSpPr>
              <a:spLocks noChangeAspect="1"/>
            </p:cNvSpPr>
            <p:nvPr userDrawn="1"/>
          </p:nvSpPr>
          <p:spPr bwMode="auto">
            <a:xfrm>
              <a:off x="5763296" y="6134431"/>
              <a:ext cx="180752" cy="198799"/>
            </a:xfrm>
            <a:custGeom>
              <a:avLst/>
              <a:gdLst/>
              <a:ahLst/>
              <a:cxnLst>
                <a:cxn ang="0">
                  <a:pos x="62" y="64"/>
                </a:cxn>
                <a:cxn ang="0">
                  <a:pos x="43" y="64"/>
                </a:cxn>
                <a:cxn ang="0">
                  <a:pos x="43" y="56"/>
                </a:cxn>
                <a:cxn ang="0">
                  <a:pos x="43" y="56"/>
                </a:cxn>
                <a:cxn ang="0">
                  <a:pos x="43" y="56"/>
                </a:cxn>
                <a:cxn ang="0">
                  <a:pos x="40" y="59"/>
                </a:cxn>
                <a:cxn ang="0">
                  <a:pos x="36" y="62"/>
                </a:cxn>
                <a:cxn ang="0">
                  <a:pos x="30" y="65"/>
                </a:cxn>
                <a:cxn ang="0">
                  <a:pos x="24" y="65"/>
                </a:cxn>
                <a:cxn ang="0">
                  <a:pos x="24" y="65"/>
                </a:cxn>
                <a:cxn ang="0">
                  <a:pos x="19" y="65"/>
                </a:cxn>
                <a:cxn ang="0">
                  <a:pos x="14" y="64"/>
                </a:cxn>
                <a:cxn ang="0">
                  <a:pos x="9" y="62"/>
                </a:cxn>
                <a:cxn ang="0">
                  <a:pos x="6" y="57"/>
                </a:cxn>
                <a:cxn ang="0">
                  <a:pos x="3" y="54"/>
                </a:cxn>
                <a:cxn ang="0">
                  <a:pos x="1" y="49"/>
                </a:cxn>
                <a:cxn ang="0">
                  <a:pos x="0" y="37"/>
                </a:cxn>
                <a:cxn ang="0">
                  <a:pos x="0" y="0"/>
                </a:cxn>
                <a:cxn ang="0">
                  <a:pos x="20" y="0"/>
                </a:cxn>
                <a:cxn ang="0">
                  <a:pos x="20" y="35"/>
                </a:cxn>
                <a:cxn ang="0">
                  <a:pos x="20" y="35"/>
                </a:cxn>
                <a:cxn ang="0">
                  <a:pos x="20" y="40"/>
                </a:cxn>
                <a:cxn ang="0">
                  <a:pos x="22" y="45"/>
                </a:cxn>
                <a:cxn ang="0">
                  <a:pos x="25" y="48"/>
                </a:cxn>
                <a:cxn ang="0">
                  <a:pos x="30" y="49"/>
                </a:cxn>
                <a:cxn ang="0">
                  <a:pos x="30" y="49"/>
                </a:cxn>
                <a:cxn ang="0">
                  <a:pos x="36"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6" y="62"/>
                  </a:lnTo>
                  <a:lnTo>
                    <a:pt x="30" y="65"/>
                  </a:lnTo>
                  <a:lnTo>
                    <a:pt x="24" y="65"/>
                  </a:lnTo>
                  <a:lnTo>
                    <a:pt x="24" y="65"/>
                  </a:lnTo>
                  <a:lnTo>
                    <a:pt x="19" y="65"/>
                  </a:lnTo>
                  <a:lnTo>
                    <a:pt x="14" y="64"/>
                  </a:lnTo>
                  <a:lnTo>
                    <a:pt x="9" y="62"/>
                  </a:lnTo>
                  <a:lnTo>
                    <a:pt x="6" y="57"/>
                  </a:lnTo>
                  <a:lnTo>
                    <a:pt x="3" y="54"/>
                  </a:lnTo>
                  <a:lnTo>
                    <a:pt x="1" y="49"/>
                  </a:lnTo>
                  <a:lnTo>
                    <a:pt x="0" y="37"/>
                  </a:lnTo>
                  <a:lnTo>
                    <a:pt x="0" y="0"/>
                  </a:lnTo>
                  <a:lnTo>
                    <a:pt x="20" y="0"/>
                  </a:lnTo>
                  <a:lnTo>
                    <a:pt x="20" y="35"/>
                  </a:lnTo>
                  <a:lnTo>
                    <a:pt x="20" y="35"/>
                  </a:lnTo>
                  <a:lnTo>
                    <a:pt x="20" y="40"/>
                  </a:lnTo>
                  <a:lnTo>
                    <a:pt x="22" y="45"/>
                  </a:lnTo>
                  <a:lnTo>
                    <a:pt x="25" y="48"/>
                  </a:lnTo>
                  <a:lnTo>
                    <a:pt x="30" y="49"/>
                  </a:lnTo>
                  <a:lnTo>
                    <a:pt x="30" y="49"/>
                  </a:lnTo>
                  <a:lnTo>
                    <a:pt x="36"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5" name="Freeform 311"/>
            <p:cNvSpPr>
              <a:spLocks noChangeAspect="1"/>
            </p:cNvSpPr>
            <p:nvPr userDrawn="1"/>
          </p:nvSpPr>
          <p:spPr bwMode="auto">
            <a:xfrm>
              <a:off x="4889659" y="6032019"/>
              <a:ext cx="180752" cy="295186"/>
            </a:xfrm>
            <a:custGeom>
              <a:avLst/>
              <a:gdLst/>
              <a:ahLst/>
              <a:cxnLst>
                <a:cxn ang="0">
                  <a:pos x="21" y="0"/>
                </a:cxn>
                <a:cxn ang="0">
                  <a:pos x="21" y="44"/>
                </a:cxn>
                <a:cxn ang="0">
                  <a:pos x="21" y="44"/>
                </a:cxn>
                <a:cxn ang="0">
                  <a:pos x="21" y="44"/>
                </a:cxn>
                <a:cxn ang="0">
                  <a:pos x="24" y="41"/>
                </a:cxn>
                <a:cxn ang="0">
                  <a:pos x="29" y="36"/>
                </a:cxn>
                <a:cxn ang="0">
                  <a:pos x="33" y="35"/>
                </a:cxn>
                <a:cxn ang="0">
                  <a:pos x="40" y="35"/>
                </a:cxn>
                <a:cxn ang="0">
                  <a:pos x="40" y="35"/>
                </a:cxn>
                <a:cxn ang="0">
                  <a:pos x="46" y="35"/>
                </a:cxn>
                <a:cxn ang="0">
                  <a:pos x="51" y="36"/>
                </a:cxn>
                <a:cxn ang="0">
                  <a:pos x="54" y="39"/>
                </a:cxn>
                <a:cxn ang="0">
                  <a:pos x="57" y="42"/>
                </a:cxn>
                <a:cxn ang="0">
                  <a:pos x="60" y="47"/>
                </a:cxn>
                <a:cxn ang="0">
                  <a:pos x="62" y="52"/>
                </a:cxn>
                <a:cxn ang="0">
                  <a:pos x="62" y="65"/>
                </a:cxn>
                <a:cxn ang="0">
                  <a:pos x="62" y="100"/>
                </a:cxn>
                <a:cxn ang="0">
                  <a:pos x="41" y="100"/>
                </a:cxn>
                <a:cxn ang="0">
                  <a:pos x="41" y="68"/>
                </a:cxn>
                <a:cxn ang="0">
                  <a:pos x="41" y="68"/>
                </a:cxn>
                <a:cxn ang="0">
                  <a:pos x="41" y="63"/>
                </a:cxn>
                <a:cxn ang="0">
                  <a:pos x="41" y="57"/>
                </a:cxn>
                <a:cxn ang="0">
                  <a:pos x="38" y="54"/>
                </a:cxn>
                <a:cxn ang="0">
                  <a:pos x="35" y="52"/>
                </a:cxn>
                <a:cxn ang="0">
                  <a:pos x="32" y="52"/>
                </a:cxn>
                <a:cxn ang="0">
                  <a:pos x="32" y="52"/>
                </a:cxn>
                <a:cxn ang="0">
                  <a:pos x="27" y="52"/>
                </a:cxn>
                <a:cxn ang="0">
                  <a:pos x="22" y="55"/>
                </a:cxn>
                <a:cxn ang="0">
                  <a:pos x="21" y="62"/>
                </a:cxn>
                <a:cxn ang="0">
                  <a:pos x="21" y="68"/>
                </a:cxn>
                <a:cxn ang="0">
                  <a:pos x="21" y="100"/>
                </a:cxn>
                <a:cxn ang="0">
                  <a:pos x="0" y="100"/>
                </a:cxn>
                <a:cxn ang="0">
                  <a:pos x="0" y="0"/>
                </a:cxn>
                <a:cxn ang="0">
                  <a:pos x="21" y="0"/>
                </a:cxn>
              </a:cxnLst>
              <a:rect l="0" t="0" r="r" b="b"/>
              <a:pathLst>
                <a:path w="62" h="100">
                  <a:moveTo>
                    <a:pt x="21" y="0"/>
                  </a:moveTo>
                  <a:lnTo>
                    <a:pt x="21" y="44"/>
                  </a:lnTo>
                  <a:lnTo>
                    <a:pt x="21" y="44"/>
                  </a:lnTo>
                  <a:lnTo>
                    <a:pt x="21" y="44"/>
                  </a:lnTo>
                  <a:lnTo>
                    <a:pt x="24" y="41"/>
                  </a:lnTo>
                  <a:lnTo>
                    <a:pt x="29" y="36"/>
                  </a:lnTo>
                  <a:lnTo>
                    <a:pt x="33" y="35"/>
                  </a:lnTo>
                  <a:lnTo>
                    <a:pt x="40" y="35"/>
                  </a:lnTo>
                  <a:lnTo>
                    <a:pt x="40" y="35"/>
                  </a:lnTo>
                  <a:lnTo>
                    <a:pt x="46" y="35"/>
                  </a:lnTo>
                  <a:lnTo>
                    <a:pt x="51" y="36"/>
                  </a:lnTo>
                  <a:lnTo>
                    <a:pt x="54" y="39"/>
                  </a:lnTo>
                  <a:lnTo>
                    <a:pt x="57" y="42"/>
                  </a:lnTo>
                  <a:lnTo>
                    <a:pt x="60" y="47"/>
                  </a:lnTo>
                  <a:lnTo>
                    <a:pt x="62" y="52"/>
                  </a:lnTo>
                  <a:lnTo>
                    <a:pt x="62" y="65"/>
                  </a:lnTo>
                  <a:lnTo>
                    <a:pt x="62" y="100"/>
                  </a:lnTo>
                  <a:lnTo>
                    <a:pt x="41" y="100"/>
                  </a:lnTo>
                  <a:lnTo>
                    <a:pt x="41" y="68"/>
                  </a:lnTo>
                  <a:lnTo>
                    <a:pt x="41" y="68"/>
                  </a:lnTo>
                  <a:lnTo>
                    <a:pt x="41" y="63"/>
                  </a:lnTo>
                  <a:lnTo>
                    <a:pt x="41" y="57"/>
                  </a:lnTo>
                  <a:lnTo>
                    <a:pt x="38" y="54"/>
                  </a:lnTo>
                  <a:lnTo>
                    <a:pt x="35" y="52"/>
                  </a:lnTo>
                  <a:lnTo>
                    <a:pt x="32" y="52"/>
                  </a:lnTo>
                  <a:lnTo>
                    <a:pt x="32" y="52"/>
                  </a:lnTo>
                  <a:lnTo>
                    <a:pt x="27" y="52"/>
                  </a:lnTo>
                  <a:lnTo>
                    <a:pt x="22" y="55"/>
                  </a:lnTo>
                  <a:lnTo>
                    <a:pt x="21" y="62"/>
                  </a:lnTo>
                  <a:lnTo>
                    <a:pt x="21" y="68"/>
                  </a:lnTo>
                  <a:lnTo>
                    <a:pt x="21" y="100"/>
                  </a:lnTo>
                  <a:lnTo>
                    <a:pt x="0" y="100"/>
                  </a:lnTo>
                  <a:lnTo>
                    <a:pt x="0" y="0"/>
                  </a:lnTo>
                  <a:lnTo>
                    <a:pt x="21"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6" name="Freeform 312"/>
            <p:cNvSpPr>
              <a:spLocks noChangeAspect="1"/>
            </p:cNvSpPr>
            <p:nvPr userDrawn="1"/>
          </p:nvSpPr>
          <p:spPr bwMode="auto">
            <a:xfrm>
              <a:off x="4678781" y="6080213"/>
              <a:ext cx="15062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7" name="Freeform 313"/>
            <p:cNvSpPr>
              <a:spLocks noChangeAspect="1"/>
            </p:cNvSpPr>
            <p:nvPr userDrawn="1"/>
          </p:nvSpPr>
          <p:spPr bwMode="auto">
            <a:xfrm>
              <a:off x="6040449" y="6080213"/>
              <a:ext cx="13857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8" name="Freeform 314"/>
            <p:cNvSpPr>
              <a:spLocks noChangeAspect="1"/>
            </p:cNvSpPr>
            <p:nvPr userDrawn="1"/>
          </p:nvSpPr>
          <p:spPr bwMode="auto">
            <a:xfrm>
              <a:off x="5552418" y="6032019"/>
              <a:ext cx="150627" cy="295186"/>
            </a:xfrm>
            <a:custGeom>
              <a:avLst/>
              <a:gdLst/>
              <a:ahLst/>
              <a:cxnLst>
                <a:cxn ang="0">
                  <a:pos x="13" y="54"/>
                </a:cxn>
                <a:cxn ang="0">
                  <a:pos x="0" y="54"/>
                </a:cxn>
                <a:cxn ang="0">
                  <a:pos x="0" y="38"/>
                </a:cxn>
                <a:cxn ang="0">
                  <a:pos x="13" y="38"/>
                </a:cxn>
                <a:cxn ang="0">
                  <a:pos x="13" y="25"/>
                </a:cxn>
                <a:cxn ang="0">
                  <a:pos x="13" y="25"/>
                </a:cxn>
                <a:cxn ang="0">
                  <a:pos x="13" y="21"/>
                </a:cxn>
                <a:cxn ang="0">
                  <a:pos x="15" y="14"/>
                </a:cxn>
                <a:cxn ang="0">
                  <a:pos x="18" y="10"/>
                </a:cxn>
                <a:cxn ang="0">
                  <a:pos x="21" y="6"/>
                </a:cxn>
                <a:cxn ang="0">
                  <a:pos x="24" y="3"/>
                </a:cxn>
                <a:cxn ang="0">
                  <a:pos x="29" y="2"/>
                </a:cxn>
                <a:cxn ang="0">
                  <a:pos x="40" y="0"/>
                </a:cxn>
                <a:cxn ang="0">
                  <a:pos x="40" y="0"/>
                </a:cxn>
                <a:cxn ang="0">
                  <a:pos x="50" y="2"/>
                </a:cxn>
                <a:cxn ang="0">
                  <a:pos x="50" y="17"/>
                </a:cxn>
                <a:cxn ang="0">
                  <a:pos x="50" y="17"/>
                </a:cxn>
                <a:cxn ang="0">
                  <a:pos x="43" y="16"/>
                </a:cxn>
                <a:cxn ang="0">
                  <a:pos x="43" y="16"/>
                </a:cxn>
                <a:cxn ang="0">
                  <a:pos x="40" y="17"/>
                </a:cxn>
                <a:cxn ang="0">
                  <a:pos x="37" y="19"/>
                </a:cxn>
                <a:cxn ang="0">
                  <a:pos x="34" y="22"/>
                </a:cxn>
                <a:cxn ang="0">
                  <a:pos x="34" y="27"/>
                </a:cxn>
                <a:cxn ang="0">
                  <a:pos x="34" y="38"/>
                </a:cxn>
                <a:cxn ang="0">
                  <a:pos x="48" y="38"/>
                </a:cxn>
                <a:cxn ang="0">
                  <a:pos x="48" y="54"/>
                </a:cxn>
                <a:cxn ang="0">
                  <a:pos x="34" y="54"/>
                </a:cxn>
                <a:cxn ang="0">
                  <a:pos x="34" y="102"/>
                </a:cxn>
                <a:cxn ang="0">
                  <a:pos x="13" y="102"/>
                </a:cxn>
                <a:cxn ang="0">
                  <a:pos x="13" y="54"/>
                </a:cxn>
              </a:cxnLst>
              <a:rect l="0" t="0" r="r" b="b"/>
              <a:pathLst>
                <a:path w="50" h="102">
                  <a:moveTo>
                    <a:pt x="13" y="54"/>
                  </a:moveTo>
                  <a:lnTo>
                    <a:pt x="0" y="54"/>
                  </a:lnTo>
                  <a:lnTo>
                    <a:pt x="0" y="38"/>
                  </a:lnTo>
                  <a:lnTo>
                    <a:pt x="13" y="38"/>
                  </a:lnTo>
                  <a:lnTo>
                    <a:pt x="13" y="25"/>
                  </a:lnTo>
                  <a:lnTo>
                    <a:pt x="13" y="25"/>
                  </a:lnTo>
                  <a:lnTo>
                    <a:pt x="13" y="21"/>
                  </a:lnTo>
                  <a:lnTo>
                    <a:pt x="15" y="14"/>
                  </a:lnTo>
                  <a:lnTo>
                    <a:pt x="18" y="10"/>
                  </a:lnTo>
                  <a:lnTo>
                    <a:pt x="21" y="6"/>
                  </a:lnTo>
                  <a:lnTo>
                    <a:pt x="24" y="3"/>
                  </a:lnTo>
                  <a:lnTo>
                    <a:pt x="29" y="2"/>
                  </a:lnTo>
                  <a:lnTo>
                    <a:pt x="40" y="0"/>
                  </a:lnTo>
                  <a:lnTo>
                    <a:pt x="40" y="0"/>
                  </a:lnTo>
                  <a:lnTo>
                    <a:pt x="50" y="2"/>
                  </a:lnTo>
                  <a:lnTo>
                    <a:pt x="50" y="17"/>
                  </a:lnTo>
                  <a:lnTo>
                    <a:pt x="50" y="17"/>
                  </a:lnTo>
                  <a:lnTo>
                    <a:pt x="43" y="16"/>
                  </a:lnTo>
                  <a:lnTo>
                    <a:pt x="43" y="16"/>
                  </a:lnTo>
                  <a:lnTo>
                    <a:pt x="40" y="17"/>
                  </a:lnTo>
                  <a:lnTo>
                    <a:pt x="37" y="19"/>
                  </a:lnTo>
                  <a:lnTo>
                    <a:pt x="34" y="22"/>
                  </a:lnTo>
                  <a:lnTo>
                    <a:pt x="34" y="27"/>
                  </a:lnTo>
                  <a:lnTo>
                    <a:pt x="34" y="38"/>
                  </a:lnTo>
                  <a:lnTo>
                    <a:pt x="48" y="38"/>
                  </a:lnTo>
                  <a:lnTo>
                    <a:pt x="48" y="54"/>
                  </a:lnTo>
                  <a:lnTo>
                    <a:pt x="34" y="54"/>
                  </a:lnTo>
                  <a:lnTo>
                    <a:pt x="34" y="102"/>
                  </a:lnTo>
                  <a:lnTo>
                    <a:pt x="13" y="102"/>
                  </a:lnTo>
                  <a:lnTo>
                    <a:pt x="13" y="5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9" name="Freeform 315"/>
            <p:cNvSpPr>
              <a:spLocks noChangeAspect="1" noEditPoints="1"/>
            </p:cNvSpPr>
            <p:nvPr userDrawn="1"/>
          </p:nvSpPr>
          <p:spPr bwMode="auto">
            <a:xfrm>
              <a:off x="2359126" y="6044068"/>
              <a:ext cx="247028" cy="283137"/>
            </a:xfrm>
            <a:custGeom>
              <a:avLst/>
              <a:gdLst/>
              <a:ahLst/>
              <a:cxnLst>
                <a:cxn ang="0">
                  <a:pos x="82" y="48"/>
                </a:cxn>
                <a:cxn ang="0">
                  <a:pos x="82" y="48"/>
                </a:cxn>
                <a:cxn ang="0">
                  <a:pos x="82" y="57"/>
                </a:cxn>
                <a:cxn ang="0">
                  <a:pos x="79" y="67"/>
                </a:cxn>
                <a:cxn ang="0">
                  <a:pos x="74" y="75"/>
                </a:cxn>
                <a:cxn ang="0">
                  <a:pos x="69" y="81"/>
                </a:cxn>
                <a:cxn ang="0">
                  <a:pos x="61" y="86"/>
                </a:cxn>
                <a:cxn ang="0">
                  <a:pos x="52" y="90"/>
                </a:cxn>
                <a:cxn ang="0">
                  <a:pos x="41" y="94"/>
                </a:cxn>
                <a:cxn ang="0">
                  <a:pos x="30" y="94"/>
                </a:cxn>
                <a:cxn ang="0">
                  <a:pos x="0" y="94"/>
                </a:cxn>
                <a:cxn ang="0">
                  <a:pos x="0" y="0"/>
                </a:cxn>
                <a:cxn ang="0">
                  <a:pos x="30" y="0"/>
                </a:cxn>
                <a:cxn ang="0">
                  <a:pos x="30" y="0"/>
                </a:cxn>
                <a:cxn ang="0">
                  <a:pos x="41" y="2"/>
                </a:cxn>
                <a:cxn ang="0">
                  <a:pos x="52" y="3"/>
                </a:cxn>
                <a:cxn ang="0">
                  <a:pos x="61" y="8"/>
                </a:cxn>
                <a:cxn ang="0">
                  <a:pos x="69" y="13"/>
                </a:cxn>
                <a:cxn ang="0">
                  <a:pos x="74" y="21"/>
                </a:cxn>
                <a:cxn ang="0">
                  <a:pos x="79" y="29"/>
                </a:cxn>
                <a:cxn ang="0">
                  <a:pos x="82" y="36"/>
                </a:cxn>
                <a:cxn ang="0">
                  <a:pos x="82" y="48"/>
                </a:cxn>
                <a:cxn ang="0">
                  <a:pos x="82" y="48"/>
                </a:cxn>
                <a:cxn ang="0">
                  <a:pos x="30" y="19"/>
                </a:cxn>
                <a:cxn ang="0">
                  <a:pos x="20" y="19"/>
                </a:cxn>
                <a:cxn ang="0">
                  <a:pos x="20" y="75"/>
                </a:cxn>
                <a:cxn ang="0">
                  <a:pos x="30" y="75"/>
                </a:cxn>
                <a:cxn ang="0">
                  <a:pos x="30" y="75"/>
                </a:cxn>
                <a:cxn ang="0">
                  <a:pos x="42" y="73"/>
                </a:cxn>
                <a:cxn ang="0">
                  <a:pos x="47" y="71"/>
                </a:cxn>
                <a:cxn ang="0">
                  <a:pos x="52" y="68"/>
                </a:cxn>
                <a:cxn ang="0">
                  <a:pos x="55" y="63"/>
                </a:cxn>
                <a:cxn ang="0">
                  <a:pos x="58" y="59"/>
                </a:cxn>
                <a:cxn ang="0">
                  <a:pos x="60" y="54"/>
                </a:cxn>
                <a:cxn ang="0">
                  <a:pos x="61" y="48"/>
                </a:cxn>
                <a:cxn ang="0">
                  <a:pos x="61" y="48"/>
                </a:cxn>
                <a:cxn ang="0">
                  <a:pos x="60" y="41"/>
                </a:cxn>
                <a:cxn ang="0">
                  <a:pos x="58" y="35"/>
                </a:cxn>
                <a:cxn ang="0">
                  <a:pos x="55" y="30"/>
                </a:cxn>
                <a:cxn ang="0">
                  <a:pos x="52" y="25"/>
                </a:cxn>
                <a:cxn ang="0">
                  <a:pos x="47" y="24"/>
                </a:cxn>
                <a:cxn ang="0">
                  <a:pos x="42" y="21"/>
                </a:cxn>
                <a:cxn ang="0">
                  <a:pos x="30" y="19"/>
                </a:cxn>
                <a:cxn ang="0">
                  <a:pos x="30" y="19"/>
                </a:cxn>
              </a:cxnLst>
              <a:rect l="0" t="0" r="r" b="b"/>
              <a:pathLst>
                <a:path w="82" h="94">
                  <a:moveTo>
                    <a:pt x="82" y="48"/>
                  </a:moveTo>
                  <a:lnTo>
                    <a:pt x="82" y="48"/>
                  </a:lnTo>
                  <a:lnTo>
                    <a:pt x="82" y="57"/>
                  </a:lnTo>
                  <a:lnTo>
                    <a:pt x="79" y="67"/>
                  </a:lnTo>
                  <a:lnTo>
                    <a:pt x="74" y="75"/>
                  </a:lnTo>
                  <a:lnTo>
                    <a:pt x="69" y="81"/>
                  </a:lnTo>
                  <a:lnTo>
                    <a:pt x="61" y="86"/>
                  </a:lnTo>
                  <a:lnTo>
                    <a:pt x="52" y="90"/>
                  </a:lnTo>
                  <a:lnTo>
                    <a:pt x="41" y="94"/>
                  </a:lnTo>
                  <a:lnTo>
                    <a:pt x="30" y="94"/>
                  </a:lnTo>
                  <a:lnTo>
                    <a:pt x="0" y="94"/>
                  </a:lnTo>
                  <a:lnTo>
                    <a:pt x="0" y="0"/>
                  </a:lnTo>
                  <a:lnTo>
                    <a:pt x="30" y="0"/>
                  </a:lnTo>
                  <a:lnTo>
                    <a:pt x="30" y="0"/>
                  </a:lnTo>
                  <a:lnTo>
                    <a:pt x="41" y="2"/>
                  </a:lnTo>
                  <a:lnTo>
                    <a:pt x="52" y="3"/>
                  </a:lnTo>
                  <a:lnTo>
                    <a:pt x="61" y="8"/>
                  </a:lnTo>
                  <a:lnTo>
                    <a:pt x="69" y="13"/>
                  </a:lnTo>
                  <a:lnTo>
                    <a:pt x="74" y="21"/>
                  </a:lnTo>
                  <a:lnTo>
                    <a:pt x="79" y="29"/>
                  </a:lnTo>
                  <a:lnTo>
                    <a:pt x="82" y="36"/>
                  </a:lnTo>
                  <a:lnTo>
                    <a:pt x="82" y="48"/>
                  </a:lnTo>
                  <a:lnTo>
                    <a:pt x="82" y="48"/>
                  </a:lnTo>
                  <a:close/>
                  <a:moveTo>
                    <a:pt x="30" y="19"/>
                  </a:moveTo>
                  <a:lnTo>
                    <a:pt x="20" y="19"/>
                  </a:lnTo>
                  <a:lnTo>
                    <a:pt x="20" y="75"/>
                  </a:lnTo>
                  <a:lnTo>
                    <a:pt x="30" y="75"/>
                  </a:lnTo>
                  <a:lnTo>
                    <a:pt x="30" y="75"/>
                  </a:lnTo>
                  <a:lnTo>
                    <a:pt x="42" y="73"/>
                  </a:lnTo>
                  <a:lnTo>
                    <a:pt x="47" y="71"/>
                  </a:lnTo>
                  <a:lnTo>
                    <a:pt x="52" y="68"/>
                  </a:lnTo>
                  <a:lnTo>
                    <a:pt x="55" y="63"/>
                  </a:lnTo>
                  <a:lnTo>
                    <a:pt x="58" y="59"/>
                  </a:lnTo>
                  <a:lnTo>
                    <a:pt x="60" y="54"/>
                  </a:lnTo>
                  <a:lnTo>
                    <a:pt x="61" y="48"/>
                  </a:lnTo>
                  <a:lnTo>
                    <a:pt x="61" y="48"/>
                  </a:lnTo>
                  <a:lnTo>
                    <a:pt x="60" y="41"/>
                  </a:lnTo>
                  <a:lnTo>
                    <a:pt x="58" y="35"/>
                  </a:lnTo>
                  <a:lnTo>
                    <a:pt x="55" y="30"/>
                  </a:lnTo>
                  <a:lnTo>
                    <a:pt x="52" y="25"/>
                  </a:lnTo>
                  <a:lnTo>
                    <a:pt x="47" y="24"/>
                  </a:lnTo>
                  <a:lnTo>
                    <a:pt x="42" y="21"/>
                  </a:lnTo>
                  <a:lnTo>
                    <a:pt x="30" y="19"/>
                  </a:lnTo>
                  <a:lnTo>
                    <a:pt x="30" y="19"/>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grpSp>
    </p:spTree>
    <p:extLst>
      <p:ext uri="{BB962C8B-B14F-4D97-AF65-F5344CB8AC3E}">
        <p14:creationId xmlns:p14="http://schemas.microsoft.com/office/powerpoint/2010/main" val="805931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slideLayout" Target="../slideLayouts/slideLayout6.xml"/><Relationship Id="rId7" Type="http://schemas.openxmlformats.org/officeDocument/2006/relationships/tags" Target="../tags/tag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ags" Target="../tags/tag5.xml"/><Relationship Id="rId5"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5"/>
            </p:custDataLst>
            <p:extLst>
              <p:ext uri="{D42A27DB-BD31-4B8C-83A1-F6EECF244321}">
                <p14:modId xmlns:p14="http://schemas.microsoft.com/office/powerpoint/2010/main" val="2322386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7" imgW="270" imgH="270" progId="TCLayout.ActiveDocument.1">
                  <p:embed/>
                </p:oleObj>
              </mc:Choice>
              <mc:Fallback>
                <p:oleObj name="think-cellスライド" r:id="rId7" imgW="270" imgH="270" progId="TCLayout.ActiveDocument.1">
                  <p:embed/>
                  <p:pic>
                    <p:nvPicPr>
                      <p:cNvPr id="2" name="オブジェクト 1"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6"/>
            </p:custDataLst>
          </p:nvPr>
        </p:nvSpPr>
        <p:spPr>
          <a:xfrm>
            <a:off x="0" y="0"/>
            <a:ext cx="158750" cy="158750"/>
          </a:xfrm>
          <a:prstGeom prst="rect">
            <a:avLst/>
          </a:prstGeom>
          <a:solidFill>
            <a:srgbClr val="A2BBDC"/>
          </a:solidFill>
        </p:spPr>
        <p:txBody>
          <a:bodyPr wrap="none" lIns="0" tIns="0" rIns="0" bIns="0" rtlCol="0" anchor="ctr">
            <a:noAutofit/>
          </a:bodyPr>
          <a:lstStyle/>
          <a:p>
            <a:pPr marL="0" lvl="0" indent="0" algn="ctr" eaLnBrk="1" fontAlgn="ctr">
              <a:lnSpc>
                <a:spcPct val="114000"/>
              </a:lnSpc>
              <a:spcAft>
                <a:spcPts val="400"/>
              </a:spcAft>
            </a:pPr>
            <a:endParaRPr kumimoji="1" lang="ja-JP" altLang="en-US" sz="2000" b="0" i="0" baseline="0" dirty="0">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85448" y="6581001"/>
            <a:ext cx="720080" cy="246221"/>
          </a:xfrm>
          <a:prstGeom prst="rect">
            <a:avLst/>
          </a:prstGeom>
          <a:noFill/>
        </p:spPr>
        <p:txBody>
          <a:bodyPr wrap="square" lIns="0" rIns="0" rtlCol="0">
            <a:spAutoFit/>
          </a:bodyPr>
          <a:lstStyle/>
          <a:p>
            <a:pPr algn="r"/>
            <a:fld id="{6DD9FF53-5E75-4890-BA22-699EFFF134BB}" type="slidenum">
              <a:rPr kumimoji="1" lang="ja-JP" altLang="en-US" sz="1000" kern="1200">
                <a:solidFill>
                  <a:prstClr val="black"/>
                </a:solidFill>
                <a:latin typeface="+mn-lt"/>
                <a:ea typeface="+mn-ea"/>
                <a:cs typeface="+mn-cs"/>
              </a:rPr>
              <a:pPr algn="r"/>
              <a:t>‹#›</a:t>
            </a:fld>
            <a:endParaRPr kumimoji="1" lang="ja-JP" altLang="en-US" sz="1000" kern="1200" dirty="0">
              <a:solidFill>
                <a:prstClr val="black"/>
              </a:solidFill>
              <a:latin typeface="+mn-lt"/>
              <a:ea typeface="+mn-ea"/>
              <a:cs typeface="+mn-cs"/>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3780788020"/>
      </p:ext>
    </p:extLst>
  </p:cSld>
  <p:clrMap bg1="lt1" tx1="dk1" bg2="lt2" tx2="dk2" accent1="accent1" accent2="accent2" accent3="accent3" accent4="accent4" accent5="accent5" accent6="accent6" hlink="hlink" folHlink="folHlink"/>
  <p:sldLayoutIdLst>
    <p:sldLayoutId id="2147483675" r:id="rId1"/>
    <p:sldLayoutId id="2147483665" r:id="rId2"/>
    <p:sldLayoutId id="2147483674" r:id="rId3"/>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6"/>
            </p:custDataLst>
            <p:extLst>
              <p:ext uri="{D42A27DB-BD31-4B8C-83A1-F6EECF244321}">
                <p14:modId xmlns:p14="http://schemas.microsoft.com/office/powerpoint/2010/main" val="2200048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8" imgW="270" imgH="270" progId="TCLayout.ActiveDocument.1">
                  <p:embed/>
                </p:oleObj>
              </mc:Choice>
              <mc:Fallback>
                <p:oleObj name="think-cellスライド" r:id="rId8" imgW="270" imgH="270" progId="TCLayout.ActiveDocument.1">
                  <p:embed/>
                  <p:pic>
                    <p:nvPicPr>
                      <p:cNvPr id="2" name="オブジェクト 1"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7"/>
            </p:custDataLst>
          </p:nvPr>
        </p:nvSpPr>
        <p:spPr>
          <a:xfrm>
            <a:off x="0" y="0"/>
            <a:ext cx="158750" cy="158750"/>
          </a:xfrm>
          <a:prstGeom prst="rect">
            <a:avLst/>
          </a:prstGeom>
          <a:solidFill>
            <a:srgbClr val="A2BBDC"/>
          </a:solidFill>
        </p:spPr>
        <p:txBody>
          <a:bodyPr wrap="none" lIns="0" tIns="0" rIns="0" bIns="0" rtlCol="0" anchor="ctr">
            <a:noAutofit/>
          </a:bodyPr>
          <a:lstStyle/>
          <a:p>
            <a:pPr marL="0" lvl="0" indent="0" algn="ctr" eaLnBrk="1" fontAlgn="ctr">
              <a:lnSpc>
                <a:spcPct val="114000"/>
              </a:lnSpc>
              <a:spcAft>
                <a:spcPts val="400"/>
              </a:spcAft>
            </a:pPr>
            <a:endParaRPr kumimoji="1" lang="ja-JP" altLang="en-US" sz="2000" b="0" i="0" baseline="0" dirty="0">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85448" y="6581001"/>
            <a:ext cx="720080" cy="246221"/>
          </a:xfrm>
          <a:prstGeom prst="rect">
            <a:avLst/>
          </a:prstGeom>
          <a:noFill/>
        </p:spPr>
        <p:txBody>
          <a:bodyPr wrap="square" lIns="0" rIns="0" rtlCol="0">
            <a:spAutoFit/>
          </a:bodyPr>
          <a:lstStyle/>
          <a:p>
            <a:pPr algn="r"/>
            <a:fld id="{6DD9FF53-5E75-4890-BA22-699EFFF134BB}" type="slidenum">
              <a:rPr kumimoji="1" lang="ja-JP" altLang="en-US" sz="1000" kern="1200">
                <a:solidFill>
                  <a:prstClr val="black"/>
                </a:solidFill>
                <a:latin typeface="+mn-lt"/>
                <a:ea typeface="+mn-ea"/>
                <a:cs typeface="+mn-cs"/>
              </a:rPr>
              <a:pPr algn="r"/>
              <a:t>‹#›</a:t>
            </a:fld>
            <a:endParaRPr kumimoji="1" lang="ja-JP" altLang="en-US" sz="1000" kern="1200" dirty="0">
              <a:solidFill>
                <a:prstClr val="black"/>
              </a:solidFill>
              <a:latin typeface="+mn-lt"/>
              <a:ea typeface="+mn-ea"/>
              <a:cs typeface="+mn-cs"/>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173165380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17" Type="http://schemas.openxmlformats.org/officeDocument/2006/relationships/tags" Target="../tags/tag635.xml"/><Relationship Id="rId21" Type="http://schemas.openxmlformats.org/officeDocument/2006/relationships/tags" Target="../tags/tag539.xml"/><Relationship Id="rId42" Type="http://schemas.openxmlformats.org/officeDocument/2006/relationships/tags" Target="../tags/tag560.xml"/><Relationship Id="rId63" Type="http://schemas.openxmlformats.org/officeDocument/2006/relationships/tags" Target="../tags/tag581.xml"/><Relationship Id="rId84" Type="http://schemas.openxmlformats.org/officeDocument/2006/relationships/tags" Target="../tags/tag602.xml"/><Relationship Id="rId138" Type="http://schemas.openxmlformats.org/officeDocument/2006/relationships/tags" Target="../tags/tag656.xml"/><Relationship Id="rId159" Type="http://schemas.openxmlformats.org/officeDocument/2006/relationships/tags" Target="../tags/tag677.xml"/><Relationship Id="rId170" Type="http://schemas.openxmlformats.org/officeDocument/2006/relationships/tags" Target="../tags/tag688.xml"/><Relationship Id="rId191" Type="http://schemas.openxmlformats.org/officeDocument/2006/relationships/chart" Target="../charts/chart9.xml"/><Relationship Id="rId107" Type="http://schemas.openxmlformats.org/officeDocument/2006/relationships/tags" Target="../tags/tag625.xml"/><Relationship Id="rId11" Type="http://schemas.openxmlformats.org/officeDocument/2006/relationships/tags" Target="../tags/tag529.xml"/><Relationship Id="rId32" Type="http://schemas.openxmlformats.org/officeDocument/2006/relationships/tags" Target="../tags/tag550.xml"/><Relationship Id="rId53" Type="http://schemas.openxmlformats.org/officeDocument/2006/relationships/tags" Target="../tags/tag571.xml"/><Relationship Id="rId74" Type="http://schemas.openxmlformats.org/officeDocument/2006/relationships/tags" Target="../tags/tag592.xml"/><Relationship Id="rId128" Type="http://schemas.openxmlformats.org/officeDocument/2006/relationships/tags" Target="../tags/tag646.xml"/><Relationship Id="rId149" Type="http://schemas.openxmlformats.org/officeDocument/2006/relationships/tags" Target="../tags/tag667.xml"/><Relationship Id="rId5" Type="http://schemas.openxmlformats.org/officeDocument/2006/relationships/tags" Target="../tags/tag523.xml"/><Relationship Id="rId95" Type="http://schemas.openxmlformats.org/officeDocument/2006/relationships/tags" Target="../tags/tag613.xml"/><Relationship Id="rId160" Type="http://schemas.openxmlformats.org/officeDocument/2006/relationships/tags" Target="../tags/tag678.xml"/><Relationship Id="rId181" Type="http://schemas.openxmlformats.org/officeDocument/2006/relationships/tags" Target="../tags/tag699.xml"/><Relationship Id="rId22" Type="http://schemas.openxmlformats.org/officeDocument/2006/relationships/tags" Target="../tags/tag540.xml"/><Relationship Id="rId43" Type="http://schemas.openxmlformats.org/officeDocument/2006/relationships/tags" Target="../tags/tag561.xml"/><Relationship Id="rId64" Type="http://schemas.openxmlformats.org/officeDocument/2006/relationships/tags" Target="../tags/tag582.xml"/><Relationship Id="rId118" Type="http://schemas.openxmlformats.org/officeDocument/2006/relationships/tags" Target="../tags/tag636.xml"/><Relationship Id="rId139" Type="http://schemas.openxmlformats.org/officeDocument/2006/relationships/tags" Target="../tags/tag657.xml"/><Relationship Id="rId85" Type="http://schemas.openxmlformats.org/officeDocument/2006/relationships/tags" Target="../tags/tag603.xml"/><Relationship Id="rId150" Type="http://schemas.openxmlformats.org/officeDocument/2006/relationships/tags" Target="../tags/tag668.xml"/><Relationship Id="rId171" Type="http://schemas.openxmlformats.org/officeDocument/2006/relationships/tags" Target="../tags/tag689.xml"/><Relationship Id="rId192" Type="http://schemas.openxmlformats.org/officeDocument/2006/relationships/chart" Target="../charts/chart10.xml"/><Relationship Id="rId12" Type="http://schemas.openxmlformats.org/officeDocument/2006/relationships/tags" Target="../tags/tag530.xml"/><Relationship Id="rId33" Type="http://schemas.openxmlformats.org/officeDocument/2006/relationships/tags" Target="../tags/tag551.xml"/><Relationship Id="rId108" Type="http://schemas.openxmlformats.org/officeDocument/2006/relationships/tags" Target="../tags/tag626.xml"/><Relationship Id="rId129" Type="http://schemas.openxmlformats.org/officeDocument/2006/relationships/tags" Target="../tags/tag647.xml"/><Relationship Id="rId54" Type="http://schemas.openxmlformats.org/officeDocument/2006/relationships/tags" Target="../tags/tag572.xml"/><Relationship Id="rId75" Type="http://schemas.openxmlformats.org/officeDocument/2006/relationships/tags" Target="../tags/tag593.xml"/><Relationship Id="rId96" Type="http://schemas.openxmlformats.org/officeDocument/2006/relationships/tags" Target="../tags/tag614.xml"/><Relationship Id="rId140" Type="http://schemas.openxmlformats.org/officeDocument/2006/relationships/tags" Target="../tags/tag658.xml"/><Relationship Id="rId161" Type="http://schemas.openxmlformats.org/officeDocument/2006/relationships/tags" Target="../tags/tag679.xml"/><Relationship Id="rId182" Type="http://schemas.openxmlformats.org/officeDocument/2006/relationships/tags" Target="../tags/tag700.xml"/><Relationship Id="rId6" Type="http://schemas.openxmlformats.org/officeDocument/2006/relationships/tags" Target="../tags/tag524.xml"/><Relationship Id="rId23" Type="http://schemas.openxmlformats.org/officeDocument/2006/relationships/tags" Target="../tags/tag541.xml"/><Relationship Id="rId119" Type="http://schemas.openxmlformats.org/officeDocument/2006/relationships/tags" Target="../tags/tag637.xml"/><Relationship Id="rId44" Type="http://schemas.openxmlformats.org/officeDocument/2006/relationships/tags" Target="../tags/tag562.xml"/><Relationship Id="rId65" Type="http://schemas.openxmlformats.org/officeDocument/2006/relationships/tags" Target="../tags/tag583.xml"/><Relationship Id="rId86" Type="http://schemas.openxmlformats.org/officeDocument/2006/relationships/tags" Target="../tags/tag604.xml"/><Relationship Id="rId130" Type="http://schemas.openxmlformats.org/officeDocument/2006/relationships/tags" Target="../tags/tag648.xml"/><Relationship Id="rId151" Type="http://schemas.openxmlformats.org/officeDocument/2006/relationships/tags" Target="../tags/tag669.xml"/><Relationship Id="rId172" Type="http://schemas.openxmlformats.org/officeDocument/2006/relationships/tags" Target="../tags/tag690.xml"/><Relationship Id="rId193" Type="http://schemas.openxmlformats.org/officeDocument/2006/relationships/chart" Target="../charts/chart11.xml"/><Relationship Id="rId13" Type="http://schemas.openxmlformats.org/officeDocument/2006/relationships/tags" Target="../tags/tag531.xml"/><Relationship Id="rId109" Type="http://schemas.openxmlformats.org/officeDocument/2006/relationships/tags" Target="../tags/tag627.xml"/><Relationship Id="rId34" Type="http://schemas.openxmlformats.org/officeDocument/2006/relationships/tags" Target="../tags/tag552.xml"/><Relationship Id="rId50" Type="http://schemas.openxmlformats.org/officeDocument/2006/relationships/tags" Target="../tags/tag568.xml"/><Relationship Id="rId55" Type="http://schemas.openxmlformats.org/officeDocument/2006/relationships/tags" Target="../tags/tag573.xml"/><Relationship Id="rId76" Type="http://schemas.openxmlformats.org/officeDocument/2006/relationships/tags" Target="../tags/tag594.xml"/><Relationship Id="rId97" Type="http://schemas.openxmlformats.org/officeDocument/2006/relationships/tags" Target="../tags/tag615.xml"/><Relationship Id="rId104" Type="http://schemas.openxmlformats.org/officeDocument/2006/relationships/tags" Target="../tags/tag622.xml"/><Relationship Id="rId120" Type="http://schemas.openxmlformats.org/officeDocument/2006/relationships/tags" Target="../tags/tag638.xml"/><Relationship Id="rId125" Type="http://schemas.openxmlformats.org/officeDocument/2006/relationships/tags" Target="../tags/tag643.xml"/><Relationship Id="rId141" Type="http://schemas.openxmlformats.org/officeDocument/2006/relationships/tags" Target="../tags/tag659.xml"/><Relationship Id="rId146" Type="http://schemas.openxmlformats.org/officeDocument/2006/relationships/tags" Target="../tags/tag664.xml"/><Relationship Id="rId167" Type="http://schemas.openxmlformats.org/officeDocument/2006/relationships/tags" Target="../tags/tag685.xml"/><Relationship Id="rId188" Type="http://schemas.openxmlformats.org/officeDocument/2006/relationships/notesSlide" Target="../notesSlides/notesSlide7.xml"/><Relationship Id="rId7" Type="http://schemas.openxmlformats.org/officeDocument/2006/relationships/tags" Target="../tags/tag525.xml"/><Relationship Id="rId71" Type="http://schemas.openxmlformats.org/officeDocument/2006/relationships/tags" Target="../tags/tag589.xml"/><Relationship Id="rId92" Type="http://schemas.openxmlformats.org/officeDocument/2006/relationships/tags" Target="../tags/tag610.xml"/><Relationship Id="rId162" Type="http://schemas.openxmlformats.org/officeDocument/2006/relationships/tags" Target="../tags/tag680.xml"/><Relationship Id="rId183" Type="http://schemas.openxmlformats.org/officeDocument/2006/relationships/tags" Target="../tags/tag701.xml"/><Relationship Id="rId2" Type="http://schemas.openxmlformats.org/officeDocument/2006/relationships/tags" Target="../tags/tag520.xml"/><Relationship Id="rId29" Type="http://schemas.openxmlformats.org/officeDocument/2006/relationships/tags" Target="../tags/tag547.xml"/><Relationship Id="rId24" Type="http://schemas.openxmlformats.org/officeDocument/2006/relationships/tags" Target="../tags/tag542.xml"/><Relationship Id="rId40" Type="http://schemas.openxmlformats.org/officeDocument/2006/relationships/tags" Target="../tags/tag558.xml"/><Relationship Id="rId45" Type="http://schemas.openxmlformats.org/officeDocument/2006/relationships/tags" Target="../tags/tag563.xml"/><Relationship Id="rId66" Type="http://schemas.openxmlformats.org/officeDocument/2006/relationships/tags" Target="../tags/tag584.xml"/><Relationship Id="rId87" Type="http://schemas.openxmlformats.org/officeDocument/2006/relationships/tags" Target="../tags/tag605.xml"/><Relationship Id="rId110" Type="http://schemas.openxmlformats.org/officeDocument/2006/relationships/tags" Target="../tags/tag628.xml"/><Relationship Id="rId115" Type="http://schemas.openxmlformats.org/officeDocument/2006/relationships/tags" Target="../tags/tag633.xml"/><Relationship Id="rId131" Type="http://schemas.openxmlformats.org/officeDocument/2006/relationships/tags" Target="../tags/tag649.xml"/><Relationship Id="rId136" Type="http://schemas.openxmlformats.org/officeDocument/2006/relationships/tags" Target="../tags/tag654.xml"/><Relationship Id="rId157" Type="http://schemas.openxmlformats.org/officeDocument/2006/relationships/tags" Target="../tags/tag675.xml"/><Relationship Id="rId178" Type="http://schemas.openxmlformats.org/officeDocument/2006/relationships/tags" Target="../tags/tag696.xml"/><Relationship Id="rId61" Type="http://schemas.openxmlformats.org/officeDocument/2006/relationships/tags" Target="../tags/tag579.xml"/><Relationship Id="rId82" Type="http://schemas.openxmlformats.org/officeDocument/2006/relationships/tags" Target="../tags/tag600.xml"/><Relationship Id="rId152" Type="http://schemas.openxmlformats.org/officeDocument/2006/relationships/tags" Target="../tags/tag670.xml"/><Relationship Id="rId173" Type="http://schemas.openxmlformats.org/officeDocument/2006/relationships/tags" Target="../tags/tag691.xml"/><Relationship Id="rId19" Type="http://schemas.openxmlformats.org/officeDocument/2006/relationships/tags" Target="../tags/tag537.xml"/><Relationship Id="rId14" Type="http://schemas.openxmlformats.org/officeDocument/2006/relationships/tags" Target="../tags/tag532.xml"/><Relationship Id="rId30" Type="http://schemas.openxmlformats.org/officeDocument/2006/relationships/tags" Target="../tags/tag548.xml"/><Relationship Id="rId35" Type="http://schemas.openxmlformats.org/officeDocument/2006/relationships/tags" Target="../tags/tag553.xml"/><Relationship Id="rId56" Type="http://schemas.openxmlformats.org/officeDocument/2006/relationships/tags" Target="../tags/tag574.xml"/><Relationship Id="rId77" Type="http://schemas.openxmlformats.org/officeDocument/2006/relationships/tags" Target="../tags/tag595.xml"/><Relationship Id="rId100" Type="http://schemas.openxmlformats.org/officeDocument/2006/relationships/tags" Target="../tags/tag618.xml"/><Relationship Id="rId105" Type="http://schemas.openxmlformats.org/officeDocument/2006/relationships/tags" Target="../tags/tag623.xml"/><Relationship Id="rId126" Type="http://schemas.openxmlformats.org/officeDocument/2006/relationships/tags" Target="../tags/tag644.xml"/><Relationship Id="rId147" Type="http://schemas.openxmlformats.org/officeDocument/2006/relationships/tags" Target="../tags/tag665.xml"/><Relationship Id="rId168" Type="http://schemas.openxmlformats.org/officeDocument/2006/relationships/tags" Target="../tags/tag686.xml"/><Relationship Id="rId8" Type="http://schemas.openxmlformats.org/officeDocument/2006/relationships/tags" Target="../tags/tag526.xml"/><Relationship Id="rId51" Type="http://schemas.openxmlformats.org/officeDocument/2006/relationships/tags" Target="../tags/tag569.xml"/><Relationship Id="rId72" Type="http://schemas.openxmlformats.org/officeDocument/2006/relationships/tags" Target="../tags/tag590.xml"/><Relationship Id="rId93" Type="http://schemas.openxmlformats.org/officeDocument/2006/relationships/tags" Target="../tags/tag611.xml"/><Relationship Id="rId98" Type="http://schemas.openxmlformats.org/officeDocument/2006/relationships/tags" Target="../tags/tag616.xml"/><Relationship Id="rId121" Type="http://schemas.openxmlformats.org/officeDocument/2006/relationships/tags" Target="../tags/tag639.xml"/><Relationship Id="rId142" Type="http://schemas.openxmlformats.org/officeDocument/2006/relationships/tags" Target="../tags/tag660.xml"/><Relationship Id="rId163" Type="http://schemas.openxmlformats.org/officeDocument/2006/relationships/tags" Target="../tags/tag681.xml"/><Relationship Id="rId184" Type="http://schemas.openxmlformats.org/officeDocument/2006/relationships/tags" Target="../tags/tag702.xml"/><Relationship Id="rId189" Type="http://schemas.openxmlformats.org/officeDocument/2006/relationships/oleObject" Target="../embeddings/oleObject10.bin"/><Relationship Id="rId3" Type="http://schemas.openxmlformats.org/officeDocument/2006/relationships/tags" Target="../tags/tag521.xml"/><Relationship Id="rId25" Type="http://schemas.openxmlformats.org/officeDocument/2006/relationships/tags" Target="../tags/tag543.xml"/><Relationship Id="rId46" Type="http://schemas.openxmlformats.org/officeDocument/2006/relationships/tags" Target="../tags/tag564.xml"/><Relationship Id="rId67" Type="http://schemas.openxmlformats.org/officeDocument/2006/relationships/tags" Target="../tags/tag585.xml"/><Relationship Id="rId116" Type="http://schemas.openxmlformats.org/officeDocument/2006/relationships/tags" Target="../tags/tag634.xml"/><Relationship Id="rId137" Type="http://schemas.openxmlformats.org/officeDocument/2006/relationships/tags" Target="../tags/tag655.xml"/><Relationship Id="rId158" Type="http://schemas.openxmlformats.org/officeDocument/2006/relationships/tags" Target="../tags/tag676.xml"/><Relationship Id="rId20" Type="http://schemas.openxmlformats.org/officeDocument/2006/relationships/tags" Target="../tags/tag538.xml"/><Relationship Id="rId41" Type="http://schemas.openxmlformats.org/officeDocument/2006/relationships/tags" Target="../tags/tag559.xml"/><Relationship Id="rId62" Type="http://schemas.openxmlformats.org/officeDocument/2006/relationships/tags" Target="../tags/tag580.xml"/><Relationship Id="rId83" Type="http://schemas.openxmlformats.org/officeDocument/2006/relationships/tags" Target="../tags/tag601.xml"/><Relationship Id="rId88" Type="http://schemas.openxmlformats.org/officeDocument/2006/relationships/tags" Target="../tags/tag606.xml"/><Relationship Id="rId111" Type="http://schemas.openxmlformats.org/officeDocument/2006/relationships/tags" Target="../tags/tag629.xml"/><Relationship Id="rId132" Type="http://schemas.openxmlformats.org/officeDocument/2006/relationships/tags" Target="../tags/tag650.xml"/><Relationship Id="rId153" Type="http://schemas.openxmlformats.org/officeDocument/2006/relationships/tags" Target="../tags/tag671.xml"/><Relationship Id="rId174" Type="http://schemas.openxmlformats.org/officeDocument/2006/relationships/tags" Target="../tags/tag692.xml"/><Relationship Id="rId179" Type="http://schemas.openxmlformats.org/officeDocument/2006/relationships/tags" Target="../tags/tag697.xml"/><Relationship Id="rId190" Type="http://schemas.openxmlformats.org/officeDocument/2006/relationships/image" Target="../media/image1.emf"/><Relationship Id="rId15" Type="http://schemas.openxmlformats.org/officeDocument/2006/relationships/tags" Target="../tags/tag533.xml"/><Relationship Id="rId36" Type="http://schemas.openxmlformats.org/officeDocument/2006/relationships/tags" Target="../tags/tag554.xml"/><Relationship Id="rId57" Type="http://schemas.openxmlformats.org/officeDocument/2006/relationships/tags" Target="../tags/tag575.xml"/><Relationship Id="rId106" Type="http://schemas.openxmlformats.org/officeDocument/2006/relationships/tags" Target="../tags/tag624.xml"/><Relationship Id="rId127" Type="http://schemas.openxmlformats.org/officeDocument/2006/relationships/tags" Target="../tags/tag645.xml"/><Relationship Id="rId10" Type="http://schemas.openxmlformats.org/officeDocument/2006/relationships/tags" Target="../tags/tag528.xml"/><Relationship Id="rId31" Type="http://schemas.openxmlformats.org/officeDocument/2006/relationships/tags" Target="../tags/tag549.xml"/><Relationship Id="rId52" Type="http://schemas.openxmlformats.org/officeDocument/2006/relationships/tags" Target="../tags/tag570.xml"/><Relationship Id="rId73" Type="http://schemas.openxmlformats.org/officeDocument/2006/relationships/tags" Target="../tags/tag591.xml"/><Relationship Id="rId78" Type="http://schemas.openxmlformats.org/officeDocument/2006/relationships/tags" Target="../tags/tag596.xml"/><Relationship Id="rId94" Type="http://schemas.openxmlformats.org/officeDocument/2006/relationships/tags" Target="../tags/tag612.xml"/><Relationship Id="rId99" Type="http://schemas.openxmlformats.org/officeDocument/2006/relationships/tags" Target="../tags/tag617.xml"/><Relationship Id="rId101" Type="http://schemas.openxmlformats.org/officeDocument/2006/relationships/tags" Target="../tags/tag619.xml"/><Relationship Id="rId122" Type="http://schemas.openxmlformats.org/officeDocument/2006/relationships/tags" Target="../tags/tag640.xml"/><Relationship Id="rId143" Type="http://schemas.openxmlformats.org/officeDocument/2006/relationships/tags" Target="../tags/tag661.xml"/><Relationship Id="rId148" Type="http://schemas.openxmlformats.org/officeDocument/2006/relationships/tags" Target="../tags/tag666.xml"/><Relationship Id="rId164" Type="http://schemas.openxmlformats.org/officeDocument/2006/relationships/tags" Target="../tags/tag682.xml"/><Relationship Id="rId169" Type="http://schemas.openxmlformats.org/officeDocument/2006/relationships/tags" Target="../tags/tag687.xml"/><Relationship Id="rId185" Type="http://schemas.openxmlformats.org/officeDocument/2006/relationships/tags" Target="../tags/tag703.xml"/><Relationship Id="rId4" Type="http://schemas.openxmlformats.org/officeDocument/2006/relationships/tags" Target="../tags/tag522.xml"/><Relationship Id="rId9" Type="http://schemas.openxmlformats.org/officeDocument/2006/relationships/tags" Target="../tags/tag527.xml"/><Relationship Id="rId180" Type="http://schemas.openxmlformats.org/officeDocument/2006/relationships/tags" Target="../tags/tag698.xml"/><Relationship Id="rId26" Type="http://schemas.openxmlformats.org/officeDocument/2006/relationships/tags" Target="../tags/tag544.xml"/><Relationship Id="rId47" Type="http://schemas.openxmlformats.org/officeDocument/2006/relationships/tags" Target="../tags/tag565.xml"/><Relationship Id="rId68" Type="http://schemas.openxmlformats.org/officeDocument/2006/relationships/tags" Target="../tags/tag586.xml"/><Relationship Id="rId89" Type="http://schemas.openxmlformats.org/officeDocument/2006/relationships/tags" Target="../tags/tag607.xml"/><Relationship Id="rId112" Type="http://schemas.openxmlformats.org/officeDocument/2006/relationships/tags" Target="../tags/tag630.xml"/><Relationship Id="rId133" Type="http://schemas.openxmlformats.org/officeDocument/2006/relationships/tags" Target="../tags/tag651.xml"/><Relationship Id="rId154" Type="http://schemas.openxmlformats.org/officeDocument/2006/relationships/tags" Target="../tags/tag672.xml"/><Relationship Id="rId175" Type="http://schemas.openxmlformats.org/officeDocument/2006/relationships/tags" Target="../tags/tag693.xml"/><Relationship Id="rId16" Type="http://schemas.openxmlformats.org/officeDocument/2006/relationships/tags" Target="../tags/tag534.xml"/><Relationship Id="rId37" Type="http://schemas.openxmlformats.org/officeDocument/2006/relationships/tags" Target="../tags/tag555.xml"/><Relationship Id="rId58" Type="http://schemas.openxmlformats.org/officeDocument/2006/relationships/tags" Target="../tags/tag576.xml"/><Relationship Id="rId79" Type="http://schemas.openxmlformats.org/officeDocument/2006/relationships/tags" Target="../tags/tag597.xml"/><Relationship Id="rId102" Type="http://schemas.openxmlformats.org/officeDocument/2006/relationships/tags" Target="../tags/tag620.xml"/><Relationship Id="rId123" Type="http://schemas.openxmlformats.org/officeDocument/2006/relationships/tags" Target="../tags/tag641.xml"/><Relationship Id="rId144" Type="http://schemas.openxmlformats.org/officeDocument/2006/relationships/tags" Target="../tags/tag662.xml"/><Relationship Id="rId90" Type="http://schemas.openxmlformats.org/officeDocument/2006/relationships/tags" Target="../tags/tag608.xml"/><Relationship Id="rId165" Type="http://schemas.openxmlformats.org/officeDocument/2006/relationships/tags" Target="../tags/tag683.xml"/><Relationship Id="rId186" Type="http://schemas.openxmlformats.org/officeDocument/2006/relationships/tags" Target="../tags/tag704.xml"/><Relationship Id="rId27" Type="http://schemas.openxmlformats.org/officeDocument/2006/relationships/tags" Target="../tags/tag545.xml"/><Relationship Id="rId48" Type="http://schemas.openxmlformats.org/officeDocument/2006/relationships/tags" Target="../tags/tag566.xml"/><Relationship Id="rId69" Type="http://schemas.openxmlformats.org/officeDocument/2006/relationships/tags" Target="../tags/tag587.xml"/><Relationship Id="rId113" Type="http://schemas.openxmlformats.org/officeDocument/2006/relationships/tags" Target="../tags/tag631.xml"/><Relationship Id="rId134" Type="http://schemas.openxmlformats.org/officeDocument/2006/relationships/tags" Target="../tags/tag652.xml"/><Relationship Id="rId80" Type="http://schemas.openxmlformats.org/officeDocument/2006/relationships/tags" Target="../tags/tag598.xml"/><Relationship Id="rId155" Type="http://schemas.openxmlformats.org/officeDocument/2006/relationships/tags" Target="../tags/tag673.xml"/><Relationship Id="rId176" Type="http://schemas.openxmlformats.org/officeDocument/2006/relationships/tags" Target="../tags/tag694.xml"/><Relationship Id="rId17" Type="http://schemas.openxmlformats.org/officeDocument/2006/relationships/tags" Target="../tags/tag535.xml"/><Relationship Id="rId38" Type="http://schemas.openxmlformats.org/officeDocument/2006/relationships/tags" Target="../tags/tag556.xml"/><Relationship Id="rId59" Type="http://schemas.openxmlformats.org/officeDocument/2006/relationships/tags" Target="../tags/tag577.xml"/><Relationship Id="rId103" Type="http://schemas.openxmlformats.org/officeDocument/2006/relationships/tags" Target="../tags/tag621.xml"/><Relationship Id="rId124" Type="http://schemas.openxmlformats.org/officeDocument/2006/relationships/tags" Target="../tags/tag642.xml"/><Relationship Id="rId70" Type="http://schemas.openxmlformats.org/officeDocument/2006/relationships/tags" Target="../tags/tag588.xml"/><Relationship Id="rId91" Type="http://schemas.openxmlformats.org/officeDocument/2006/relationships/tags" Target="../tags/tag609.xml"/><Relationship Id="rId145" Type="http://schemas.openxmlformats.org/officeDocument/2006/relationships/tags" Target="../tags/tag663.xml"/><Relationship Id="rId166" Type="http://schemas.openxmlformats.org/officeDocument/2006/relationships/tags" Target="../tags/tag684.xml"/><Relationship Id="rId187" Type="http://schemas.openxmlformats.org/officeDocument/2006/relationships/slideLayout" Target="../slideLayouts/slideLayout3.xml"/><Relationship Id="rId1" Type="http://schemas.openxmlformats.org/officeDocument/2006/relationships/tags" Target="../tags/tag519.xml"/><Relationship Id="rId28" Type="http://schemas.openxmlformats.org/officeDocument/2006/relationships/tags" Target="../tags/tag546.xml"/><Relationship Id="rId49" Type="http://schemas.openxmlformats.org/officeDocument/2006/relationships/tags" Target="../tags/tag567.xml"/><Relationship Id="rId114" Type="http://schemas.openxmlformats.org/officeDocument/2006/relationships/tags" Target="../tags/tag632.xml"/><Relationship Id="rId60" Type="http://schemas.openxmlformats.org/officeDocument/2006/relationships/tags" Target="../tags/tag578.xml"/><Relationship Id="rId81" Type="http://schemas.openxmlformats.org/officeDocument/2006/relationships/tags" Target="../tags/tag599.xml"/><Relationship Id="rId135" Type="http://schemas.openxmlformats.org/officeDocument/2006/relationships/tags" Target="../tags/tag653.xml"/><Relationship Id="rId156" Type="http://schemas.openxmlformats.org/officeDocument/2006/relationships/tags" Target="../tags/tag674.xml"/><Relationship Id="rId177" Type="http://schemas.openxmlformats.org/officeDocument/2006/relationships/tags" Target="../tags/tag695.xml"/><Relationship Id="rId18" Type="http://schemas.openxmlformats.org/officeDocument/2006/relationships/tags" Target="../tags/tag536.xml"/><Relationship Id="rId39" Type="http://schemas.openxmlformats.org/officeDocument/2006/relationships/tags" Target="../tags/tag557.xml"/></Relationships>
</file>

<file path=ppt/slides/_rels/slide17.xml.rels><?xml version="1.0" encoding="UTF-8" standalone="yes"?>
<Relationships xmlns="http://schemas.openxmlformats.org/package/2006/relationships"><Relationship Id="rId8" Type="http://schemas.openxmlformats.org/officeDocument/2006/relationships/tags" Target="../tags/tag712.xml"/><Relationship Id="rId13" Type="http://schemas.openxmlformats.org/officeDocument/2006/relationships/oleObject" Target="../embeddings/oleObject11.bin"/><Relationship Id="rId3" Type="http://schemas.openxmlformats.org/officeDocument/2006/relationships/tags" Target="../tags/tag707.xml"/><Relationship Id="rId7" Type="http://schemas.openxmlformats.org/officeDocument/2006/relationships/tags" Target="../tags/tag711.xml"/><Relationship Id="rId12" Type="http://schemas.openxmlformats.org/officeDocument/2006/relationships/slideLayout" Target="../slideLayouts/slideLayout3.xml"/><Relationship Id="rId2" Type="http://schemas.openxmlformats.org/officeDocument/2006/relationships/tags" Target="../tags/tag706.xml"/><Relationship Id="rId16" Type="http://schemas.openxmlformats.org/officeDocument/2006/relationships/chart" Target="../charts/chart13.xml"/><Relationship Id="rId1" Type="http://schemas.openxmlformats.org/officeDocument/2006/relationships/tags" Target="../tags/tag705.xml"/><Relationship Id="rId6" Type="http://schemas.openxmlformats.org/officeDocument/2006/relationships/tags" Target="../tags/tag710.xml"/><Relationship Id="rId11" Type="http://schemas.openxmlformats.org/officeDocument/2006/relationships/tags" Target="../tags/tag715.xml"/><Relationship Id="rId5" Type="http://schemas.openxmlformats.org/officeDocument/2006/relationships/tags" Target="../tags/tag709.xml"/><Relationship Id="rId15" Type="http://schemas.openxmlformats.org/officeDocument/2006/relationships/chart" Target="../charts/chart12.xml"/><Relationship Id="rId10" Type="http://schemas.openxmlformats.org/officeDocument/2006/relationships/tags" Target="../tags/tag714.xml"/><Relationship Id="rId4" Type="http://schemas.openxmlformats.org/officeDocument/2006/relationships/tags" Target="../tags/tag708.xml"/><Relationship Id="rId9" Type="http://schemas.openxmlformats.org/officeDocument/2006/relationships/tags" Target="../tags/tag713.xml"/><Relationship Id="rId14" Type="http://schemas.openxmlformats.org/officeDocument/2006/relationships/image" Target="../media/image18.emf"/></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717.xml"/><Relationship Id="rId1" Type="http://schemas.openxmlformats.org/officeDocument/2006/relationships/tags" Target="../tags/tag716.xml"/><Relationship Id="rId5" Type="http://schemas.openxmlformats.org/officeDocument/2006/relationships/image" Target="../media/image18.emf"/><Relationship Id="rId4" Type="http://schemas.openxmlformats.org/officeDocument/2006/relationships/oleObject" Target="../embeddings/oleObject12.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6.xml"/><Relationship Id="rId1" Type="http://schemas.openxmlformats.org/officeDocument/2006/relationships/tags" Target="../tags/tag718.xml"/><Relationship Id="rId4" Type="http://schemas.openxmlformats.org/officeDocument/2006/relationships/image" Target="../media/image21.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8.xml"/><Relationship Id="rId5" Type="http://schemas.openxmlformats.org/officeDocument/2006/relationships/image" Target="../media/image20.emf"/><Relationship Id="rId4" Type="http://schemas.openxmlformats.org/officeDocument/2006/relationships/oleObject" Target="../embeddings/oleObject4.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6.xml"/><Relationship Id="rId1" Type="http://schemas.openxmlformats.org/officeDocument/2006/relationships/tags" Target="../tags/tag719.xml"/><Relationship Id="rId4" Type="http://schemas.openxmlformats.org/officeDocument/2006/relationships/image" Target="../media/image21.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6.xml"/><Relationship Id="rId1" Type="http://schemas.openxmlformats.org/officeDocument/2006/relationships/tags" Target="../tags/tag720.xml"/><Relationship Id="rId4" Type="http://schemas.openxmlformats.org/officeDocument/2006/relationships/image" Target="../media/image21.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6.xml"/><Relationship Id="rId1" Type="http://schemas.openxmlformats.org/officeDocument/2006/relationships/tags" Target="../tags/tag721.xml"/><Relationship Id="rId4" Type="http://schemas.openxmlformats.org/officeDocument/2006/relationships/image" Target="../media/image21.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6.xml"/><Relationship Id="rId1" Type="http://schemas.openxmlformats.org/officeDocument/2006/relationships/tags" Target="../tags/tag722.xml"/><Relationship Id="rId4" Type="http://schemas.openxmlformats.org/officeDocument/2006/relationships/image" Target="../media/image21.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3" Type="http://schemas.openxmlformats.org/officeDocument/2006/relationships/tags" Target="../tags/tag735.xml"/><Relationship Id="rId18" Type="http://schemas.openxmlformats.org/officeDocument/2006/relationships/tags" Target="../tags/tag740.xml"/><Relationship Id="rId26" Type="http://schemas.openxmlformats.org/officeDocument/2006/relationships/tags" Target="../tags/tag748.xml"/><Relationship Id="rId39" Type="http://schemas.openxmlformats.org/officeDocument/2006/relationships/tags" Target="../tags/tag761.xml"/><Relationship Id="rId21" Type="http://schemas.openxmlformats.org/officeDocument/2006/relationships/tags" Target="../tags/tag743.xml"/><Relationship Id="rId34" Type="http://schemas.openxmlformats.org/officeDocument/2006/relationships/tags" Target="../tags/tag756.xml"/><Relationship Id="rId42" Type="http://schemas.openxmlformats.org/officeDocument/2006/relationships/image" Target="../media/image18.emf"/><Relationship Id="rId7" Type="http://schemas.openxmlformats.org/officeDocument/2006/relationships/tags" Target="../tags/tag729.xml"/><Relationship Id="rId2" Type="http://schemas.openxmlformats.org/officeDocument/2006/relationships/tags" Target="../tags/tag724.xml"/><Relationship Id="rId16" Type="http://schemas.openxmlformats.org/officeDocument/2006/relationships/tags" Target="../tags/tag738.xml"/><Relationship Id="rId20" Type="http://schemas.openxmlformats.org/officeDocument/2006/relationships/tags" Target="../tags/tag742.xml"/><Relationship Id="rId29" Type="http://schemas.openxmlformats.org/officeDocument/2006/relationships/tags" Target="../tags/tag751.xml"/><Relationship Id="rId41" Type="http://schemas.openxmlformats.org/officeDocument/2006/relationships/oleObject" Target="../embeddings/oleObject14.bin"/><Relationship Id="rId1" Type="http://schemas.openxmlformats.org/officeDocument/2006/relationships/tags" Target="../tags/tag723.xml"/><Relationship Id="rId6" Type="http://schemas.openxmlformats.org/officeDocument/2006/relationships/tags" Target="../tags/tag728.xml"/><Relationship Id="rId11" Type="http://schemas.openxmlformats.org/officeDocument/2006/relationships/tags" Target="../tags/tag733.xml"/><Relationship Id="rId24" Type="http://schemas.openxmlformats.org/officeDocument/2006/relationships/tags" Target="../tags/tag746.xml"/><Relationship Id="rId32" Type="http://schemas.openxmlformats.org/officeDocument/2006/relationships/tags" Target="../tags/tag754.xml"/><Relationship Id="rId37" Type="http://schemas.openxmlformats.org/officeDocument/2006/relationships/tags" Target="../tags/tag759.xml"/><Relationship Id="rId40" Type="http://schemas.openxmlformats.org/officeDocument/2006/relationships/slideLayout" Target="../slideLayouts/slideLayout3.xml"/><Relationship Id="rId5" Type="http://schemas.openxmlformats.org/officeDocument/2006/relationships/tags" Target="../tags/tag727.xml"/><Relationship Id="rId15" Type="http://schemas.openxmlformats.org/officeDocument/2006/relationships/tags" Target="../tags/tag737.xml"/><Relationship Id="rId23" Type="http://schemas.openxmlformats.org/officeDocument/2006/relationships/tags" Target="../tags/tag745.xml"/><Relationship Id="rId28" Type="http://schemas.openxmlformats.org/officeDocument/2006/relationships/tags" Target="../tags/tag750.xml"/><Relationship Id="rId36" Type="http://schemas.openxmlformats.org/officeDocument/2006/relationships/tags" Target="../tags/tag758.xml"/><Relationship Id="rId10" Type="http://schemas.openxmlformats.org/officeDocument/2006/relationships/tags" Target="../tags/tag732.xml"/><Relationship Id="rId19" Type="http://schemas.openxmlformats.org/officeDocument/2006/relationships/tags" Target="../tags/tag741.xml"/><Relationship Id="rId31" Type="http://schemas.openxmlformats.org/officeDocument/2006/relationships/tags" Target="../tags/tag753.xml"/><Relationship Id="rId44" Type="http://schemas.openxmlformats.org/officeDocument/2006/relationships/chart" Target="../charts/chart15.xml"/><Relationship Id="rId4" Type="http://schemas.openxmlformats.org/officeDocument/2006/relationships/tags" Target="../tags/tag726.xml"/><Relationship Id="rId9" Type="http://schemas.openxmlformats.org/officeDocument/2006/relationships/tags" Target="../tags/tag731.xml"/><Relationship Id="rId14" Type="http://schemas.openxmlformats.org/officeDocument/2006/relationships/tags" Target="../tags/tag736.xml"/><Relationship Id="rId22" Type="http://schemas.openxmlformats.org/officeDocument/2006/relationships/tags" Target="../tags/tag744.xml"/><Relationship Id="rId27" Type="http://schemas.openxmlformats.org/officeDocument/2006/relationships/tags" Target="../tags/tag749.xml"/><Relationship Id="rId30" Type="http://schemas.openxmlformats.org/officeDocument/2006/relationships/tags" Target="../tags/tag752.xml"/><Relationship Id="rId35" Type="http://schemas.openxmlformats.org/officeDocument/2006/relationships/tags" Target="../tags/tag757.xml"/><Relationship Id="rId43" Type="http://schemas.openxmlformats.org/officeDocument/2006/relationships/chart" Target="../charts/chart14.xml"/><Relationship Id="rId8" Type="http://schemas.openxmlformats.org/officeDocument/2006/relationships/tags" Target="../tags/tag730.xml"/><Relationship Id="rId3" Type="http://schemas.openxmlformats.org/officeDocument/2006/relationships/tags" Target="../tags/tag725.xml"/><Relationship Id="rId12" Type="http://schemas.openxmlformats.org/officeDocument/2006/relationships/tags" Target="../tags/tag734.xml"/><Relationship Id="rId17" Type="http://schemas.openxmlformats.org/officeDocument/2006/relationships/tags" Target="../tags/tag739.xml"/><Relationship Id="rId25" Type="http://schemas.openxmlformats.org/officeDocument/2006/relationships/tags" Target="../tags/tag747.xml"/><Relationship Id="rId33" Type="http://schemas.openxmlformats.org/officeDocument/2006/relationships/tags" Target="../tags/tag755.xml"/><Relationship Id="rId38" Type="http://schemas.openxmlformats.org/officeDocument/2006/relationships/tags" Target="../tags/tag76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6" Type="http://schemas.openxmlformats.org/officeDocument/2006/relationships/tags" Target="../tags/tag787.xml"/><Relationship Id="rId21" Type="http://schemas.openxmlformats.org/officeDocument/2006/relationships/tags" Target="../tags/tag782.xml"/><Relationship Id="rId42" Type="http://schemas.openxmlformats.org/officeDocument/2006/relationships/tags" Target="../tags/tag803.xml"/><Relationship Id="rId47" Type="http://schemas.openxmlformats.org/officeDocument/2006/relationships/tags" Target="../tags/tag808.xml"/><Relationship Id="rId63" Type="http://schemas.openxmlformats.org/officeDocument/2006/relationships/tags" Target="../tags/tag824.xml"/><Relationship Id="rId68" Type="http://schemas.openxmlformats.org/officeDocument/2006/relationships/tags" Target="../tags/tag829.xml"/><Relationship Id="rId84" Type="http://schemas.openxmlformats.org/officeDocument/2006/relationships/tags" Target="../tags/tag845.xml"/><Relationship Id="rId89" Type="http://schemas.openxmlformats.org/officeDocument/2006/relationships/tags" Target="../tags/tag850.xml"/><Relationship Id="rId16" Type="http://schemas.openxmlformats.org/officeDocument/2006/relationships/tags" Target="../tags/tag777.xml"/><Relationship Id="rId11" Type="http://schemas.openxmlformats.org/officeDocument/2006/relationships/tags" Target="../tags/tag772.xml"/><Relationship Id="rId32" Type="http://schemas.openxmlformats.org/officeDocument/2006/relationships/tags" Target="../tags/tag793.xml"/><Relationship Id="rId37" Type="http://schemas.openxmlformats.org/officeDocument/2006/relationships/tags" Target="../tags/tag798.xml"/><Relationship Id="rId53" Type="http://schemas.openxmlformats.org/officeDocument/2006/relationships/tags" Target="../tags/tag814.xml"/><Relationship Id="rId58" Type="http://schemas.openxmlformats.org/officeDocument/2006/relationships/tags" Target="../tags/tag819.xml"/><Relationship Id="rId74" Type="http://schemas.openxmlformats.org/officeDocument/2006/relationships/tags" Target="../tags/tag835.xml"/><Relationship Id="rId79" Type="http://schemas.openxmlformats.org/officeDocument/2006/relationships/tags" Target="../tags/tag840.xml"/><Relationship Id="rId5" Type="http://schemas.openxmlformats.org/officeDocument/2006/relationships/tags" Target="../tags/tag766.xml"/><Relationship Id="rId90" Type="http://schemas.openxmlformats.org/officeDocument/2006/relationships/tags" Target="../tags/tag851.xml"/><Relationship Id="rId95" Type="http://schemas.openxmlformats.org/officeDocument/2006/relationships/slideLayout" Target="../slideLayouts/slideLayout3.xml"/><Relationship Id="rId22" Type="http://schemas.openxmlformats.org/officeDocument/2006/relationships/tags" Target="../tags/tag783.xml"/><Relationship Id="rId27" Type="http://schemas.openxmlformats.org/officeDocument/2006/relationships/tags" Target="../tags/tag788.xml"/><Relationship Id="rId43" Type="http://schemas.openxmlformats.org/officeDocument/2006/relationships/tags" Target="../tags/tag804.xml"/><Relationship Id="rId48" Type="http://schemas.openxmlformats.org/officeDocument/2006/relationships/tags" Target="../tags/tag809.xml"/><Relationship Id="rId64" Type="http://schemas.openxmlformats.org/officeDocument/2006/relationships/tags" Target="../tags/tag825.xml"/><Relationship Id="rId69" Type="http://schemas.openxmlformats.org/officeDocument/2006/relationships/tags" Target="../tags/tag830.xml"/><Relationship Id="rId80" Type="http://schemas.openxmlformats.org/officeDocument/2006/relationships/tags" Target="../tags/tag841.xml"/><Relationship Id="rId85" Type="http://schemas.openxmlformats.org/officeDocument/2006/relationships/tags" Target="../tags/tag846.xml"/><Relationship Id="rId3" Type="http://schemas.openxmlformats.org/officeDocument/2006/relationships/tags" Target="../tags/tag764.xml"/><Relationship Id="rId12" Type="http://schemas.openxmlformats.org/officeDocument/2006/relationships/tags" Target="../tags/tag773.xml"/><Relationship Id="rId17" Type="http://schemas.openxmlformats.org/officeDocument/2006/relationships/tags" Target="../tags/tag778.xml"/><Relationship Id="rId25" Type="http://schemas.openxmlformats.org/officeDocument/2006/relationships/tags" Target="../tags/tag786.xml"/><Relationship Id="rId33" Type="http://schemas.openxmlformats.org/officeDocument/2006/relationships/tags" Target="../tags/tag794.xml"/><Relationship Id="rId38" Type="http://schemas.openxmlformats.org/officeDocument/2006/relationships/tags" Target="../tags/tag799.xml"/><Relationship Id="rId46" Type="http://schemas.openxmlformats.org/officeDocument/2006/relationships/tags" Target="../tags/tag807.xml"/><Relationship Id="rId59" Type="http://schemas.openxmlformats.org/officeDocument/2006/relationships/tags" Target="../tags/tag820.xml"/><Relationship Id="rId67" Type="http://schemas.openxmlformats.org/officeDocument/2006/relationships/tags" Target="../tags/tag828.xml"/><Relationship Id="rId20" Type="http://schemas.openxmlformats.org/officeDocument/2006/relationships/tags" Target="../tags/tag781.xml"/><Relationship Id="rId41" Type="http://schemas.openxmlformats.org/officeDocument/2006/relationships/tags" Target="../tags/tag802.xml"/><Relationship Id="rId54" Type="http://schemas.openxmlformats.org/officeDocument/2006/relationships/tags" Target="../tags/tag815.xml"/><Relationship Id="rId62" Type="http://schemas.openxmlformats.org/officeDocument/2006/relationships/tags" Target="../tags/tag823.xml"/><Relationship Id="rId70" Type="http://schemas.openxmlformats.org/officeDocument/2006/relationships/tags" Target="../tags/tag831.xml"/><Relationship Id="rId75" Type="http://schemas.openxmlformats.org/officeDocument/2006/relationships/tags" Target="../tags/tag836.xml"/><Relationship Id="rId83" Type="http://schemas.openxmlformats.org/officeDocument/2006/relationships/tags" Target="../tags/tag844.xml"/><Relationship Id="rId88" Type="http://schemas.openxmlformats.org/officeDocument/2006/relationships/tags" Target="../tags/tag849.xml"/><Relationship Id="rId91" Type="http://schemas.openxmlformats.org/officeDocument/2006/relationships/tags" Target="../tags/tag852.xml"/><Relationship Id="rId96" Type="http://schemas.openxmlformats.org/officeDocument/2006/relationships/notesSlide" Target="../notesSlides/notesSlide10.xml"/><Relationship Id="rId1" Type="http://schemas.openxmlformats.org/officeDocument/2006/relationships/tags" Target="../tags/tag762.xml"/><Relationship Id="rId6" Type="http://schemas.openxmlformats.org/officeDocument/2006/relationships/tags" Target="../tags/tag767.xml"/><Relationship Id="rId15" Type="http://schemas.openxmlformats.org/officeDocument/2006/relationships/tags" Target="../tags/tag776.xml"/><Relationship Id="rId23" Type="http://schemas.openxmlformats.org/officeDocument/2006/relationships/tags" Target="../tags/tag784.xml"/><Relationship Id="rId28" Type="http://schemas.openxmlformats.org/officeDocument/2006/relationships/tags" Target="../tags/tag789.xml"/><Relationship Id="rId36" Type="http://schemas.openxmlformats.org/officeDocument/2006/relationships/tags" Target="../tags/tag797.xml"/><Relationship Id="rId49" Type="http://schemas.openxmlformats.org/officeDocument/2006/relationships/tags" Target="../tags/tag810.xml"/><Relationship Id="rId57" Type="http://schemas.openxmlformats.org/officeDocument/2006/relationships/tags" Target="../tags/tag818.xml"/><Relationship Id="rId10" Type="http://schemas.openxmlformats.org/officeDocument/2006/relationships/tags" Target="../tags/tag771.xml"/><Relationship Id="rId31" Type="http://schemas.openxmlformats.org/officeDocument/2006/relationships/tags" Target="../tags/tag792.xml"/><Relationship Id="rId44" Type="http://schemas.openxmlformats.org/officeDocument/2006/relationships/tags" Target="../tags/tag805.xml"/><Relationship Id="rId52" Type="http://schemas.openxmlformats.org/officeDocument/2006/relationships/tags" Target="../tags/tag813.xml"/><Relationship Id="rId60" Type="http://schemas.openxmlformats.org/officeDocument/2006/relationships/tags" Target="../tags/tag821.xml"/><Relationship Id="rId65" Type="http://schemas.openxmlformats.org/officeDocument/2006/relationships/tags" Target="../tags/tag826.xml"/><Relationship Id="rId73" Type="http://schemas.openxmlformats.org/officeDocument/2006/relationships/tags" Target="../tags/tag834.xml"/><Relationship Id="rId78" Type="http://schemas.openxmlformats.org/officeDocument/2006/relationships/tags" Target="../tags/tag839.xml"/><Relationship Id="rId81" Type="http://schemas.openxmlformats.org/officeDocument/2006/relationships/tags" Target="../tags/tag842.xml"/><Relationship Id="rId86" Type="http://schemas.openxmlformats.org/officeDocument/2006/relationships/tags" Target="../tags/tag847.xml"/><Relationship Id="rId94" Type="http://schemas.openxmlformats.org/officeDocument/2006/relationships/tags" Target="../tags/tag855.xml"/><Relationship Id="rId99" Type="http://schemas.openxmlformats.org/officeDocument/2006/relationships/chart" Target="../charts/chart16.xml"/><Relationship Id="rId4" Type="http://schemas.openxmlformats.org/officeDocument/2006/relationships/tags" Target="../tags/tag765.xml"/><Relationship Id="rId9" Type="http://schemas.openxmlformats.org/officeDocument/2006/relationships/tags" Target="../tags/tag770.xml"/><Relationship Id="rId13" Type="http://schemas.openxmlformats.org/officeDocument/2006/relationships/tags" Target="../tags/tag774.xml"/><Relationship Id="rId18" Type="http://schemas.openxmlformats.org/officeDocument/2006/relationships/tags" Target="../tags/tag779.xml"/><Relationship Id="rId39" Type="http://schemas.openxmlformats.org/officeDocument/2006/relationships/tags" Target="../tags/tag800.xml"/><Relationship Id="rId34" Type="http://schemas.openxmlformats.org/officeDocument/2006/relationships/tags" Target="../tags/tag795.xml"/><Relationship Id="rId50" Type="http://schemas.openxmlformats.org/officeDocument/2006/relationships/tags" Target="../tags/tag811.xml"/><Relationship Id="rId55" Type="http://schemas.openxmlformats.org/officeDocument/2006/relationships/tags" Target="../tags/tag816.xml"/><Relationship Id="rId76" Type="http://schemas.openxmlformats.org/officeDocument/2006/relationships/tags" Target="../tags/tag837.xml"/><Relationship Id="rId97" Type="http://schemas.openxmlformats.org/officeDocument/2006/relationships/oleObject" Target="../embeddings/oleObject15.bin"/><Relationship Id="rId7" Type="http://schemas.openxmlformats.org/officeDocument/2006/relationships/tags" Target="../tags/tag768.xml"/><Relationship Id="rId71" Type="http://schemas.openxmlformats.org/officeDocument/2006/relationships/tags" Target="../tags/tag832.xml"/><Relationship Id="rId92" Type="http://schemas.openxmlformats.org/officeDocument/2006/relationships/tags" Target="../tags/tag853.xml"/><Relationship Id="rId2" Type="http://schemas.openxmlformats.org/officeDocument/2006/relationships/tags" Target="../tags/tag763.xml"/><Relationship Id="rId29" Type="http://schemas.openxmlformats.org/officeDocument/2006/relationships/tags" Target="../tags/tag790.xml"/><Relationship Id="rId24" Type="http://schemas.openxmlformats.org/officeDocument/2006/relationships/tags" Target="../tags/tag785.xml"/><Relationship Id="rId40" Type="http://schemas.openxmlformats.org/officeDocument/2006/relationships/tags" Target="../tags/tag801.xml"/><Relationship Id="rId45" Type="http://schemas.openxmlformats.org/officeDocument/2006/relationships/tags" Target="../tags/tag806.xml"/><Relationship Id="rId66" Type="http://schemas.openxmlformats.org/officeDocument/2006/relationships/tags" Target="../tags/tag827.xml"/><Relationship Id="rId87" Type="http://schemas.openxmlformats.org/officeDocument/2006/relationships/tags" Target="../tags/tag848.xml"/><Relationship Id="rId61" Type="http://schemas.openxmlformats.org/officeDocument/2006/relationships/tags" Target="../tags/tag822.xml"/><Relationship Id="rId82" Type="http://schemas.openxmlformats.org/officeDocument/2006/relationships/tags" Target="../tags/tag843.xml"/><Relationship Id="rId19" Type="http://schemas.openxmlformats.org/officeDocument/2006/relationships/tags" Target="../tags/tag780.xml"/><Relationship Id="rId14" Type="http://schemas.openxmlformats.org/officeDocument/2006/relationships/tags" Target="../tags/tag775.xml"/><Relationship Id="rId30" Type="http://schemas.openxmlformats.org/officeDocument/2006/relationships/tags" Target="../tags/tag791.xml"/><Relationship Id="rId35" Type="http://schemas.openxmlformats.org/officeDocument/2006/relationships/tags" Target="../tags/tag796.xml"/><Relationship Id="rId56" Type="http://schemas.openxmlformats.org/officeDocument/2006/relationships/tags" Target="../tags/tag817.xml"/><Relationship Id="rId77" Type="http://schemas.openxmlformats.org/officeDocument/2006/relationships/tags" Target="../tags/tag838.xml"/><Relationship Id="rId100" Type="http://schemas.openxmlformats.org/officeDocument/2006/relationships/chart" Target="../charts/chart17.xml"/><Relationship Id="rId8" Type="http://schemas.openxmlformats.org/officeDocument/2006/relationships/tags" Target="../tags/tag769.xml"/><Relationship Id="rId51" Type="http://schemas.openxmlformats.org/officeDocument/2006/relationships/tags" Target="../tags/tag812.xml"/><Relationship Id="rId72" Type="http://schemas.openxmlformats.org/officeDocument/2006/relationships/tags" Target="../tags/tag833.xml"/><Relationship Id="rId93" Type="http://schemas.openxmlformats.org/officeDocument/2006/relationships/tags" Target="../tags/tag854.xml"/><Relationship Id="rId98" Type="http://schemas.openxmlformats.org/officeDocument/2006/relationships/image" Target="../media/image18.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3.xml"/><Relationship Id="rId1" Type="http://schemas.openxmlformats.org/officeDocument/2006/relationships/tags" Target="../tags/tag856.xml"/><Relationship Id="rId4" Type="http://schemas.openxmlformats.org/officeDocument/2006/relationships/image" Target="../media/image20.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9.xml"/><Relationship Id="rId5" Type="http://schemas.openxmlformats.org/officeDocument/2006/relationships/image" Target="../media/image20.emf"/><Relationship Id="rId4" Type="http://schemas.openxmlformats.org/officeDocument/2006/relationships/oleObject" Target="../embeddings/oleObject5.bin"/></Relationships>
</file>

<file path=ppt/slides/_rels/slide30.xml.rels><?xml version="1.0" encoding="UTF-8" standalone="yes"?>
<Relationships xmlns="http://schemas.openxmlformats.org/package/2006/relationships"><Relationship Id="rId8" Type="http://schemas.openxmlformats.org/officeDocument/2006/relationships/tags" Target="../tags/tag864.xml"/><Relationship Id="rId13" Type="http://schemas.openxmlformats.org/officeDocument/2006/relationships/tags" Target="../tags/tag869.xml"/><Relationship Id="rId18" Type="http://schemas.openxmlformats.org/officeDocument/2006/relationships/image" Target="../media/image22.png"/><Relationship Id="rId26" Type="http://schemas.openxmlformats.org/officeDocument/2006/relationships/image" Target="../media/image30.png"/><Relationship Id="rId3" Type="http://schemas.openxmlformats.org/officeDocument/2006/relationships/tags" Target="../tags/tag859.xml"/><Relationship Id="rId21" Type="http://schemas.openxmlformats.org/officeDocument/2006/relationships/image" Target="../media/image25.svg"/><Relationship Id="rId7" Type="http://schemas.openxmlformats.org/officeDocument/2006/relationships/tags" Target="../tags/tag863.xml"/><Relationship Id="rId12" Type="http://schemas.openxmlformats.org/officeDocument/2006/relationships/tags" Target="../tags/tag868.xml"/><Relationship Id="rId17" Type="http://schemas.openxmlformats.org/officeDocument/2006/relationships/image" Target="../media/image20.emf"/><Relationship Id="rId25" Type="http://schemas.openxmlformats.org/officeDocument/2006/relationships/image" Target="../media/image29.svg"/><Relationship Id="rId2" Type="http://schemas.openxmlformats.org/officeDocument/2006/relationships/tags" Target="../tags/tag858.xml"/><Relationship Id="rId16" Type="http://schemas.openxmlformats.org/officeDocument/2006/relationships/oleObject" Target="../embeddings/oleObject17.bin"/><Relationship Id="rId20" Type="http://schemas.openxmlformats.org/officeDocument/2006/relationships/image" Target="../media/image24.png"/><Relationship Id="rId1" Type="http://schemas.openxmlformats.org/officeDocument/2006/relationships/tags" Target="../tags/tag857.xml"/><Relationship Id="rId6" Type="http://schemas.openxmlformats.org/officeDocument/2006/relationships/tags" Target="../tags/tag862.xml"/><Relationship Id="rId11" Type="http://schemas.openxmlformats.org/officeDocument/2006/relationships/tags" Target="../tags/tag867.xml"/><Relationship Id="rId24" Type="http://schemas.openxmlformats.org/officeDocument/2006/relationships/image" Target="../media/image28.png"/><Relationship Id="rId5" Type="http://schemas.openxmlformats.org/officeDocument/2006/relationships/tags" Target="../tags/tag861.xml"/><Relationship Id="rId15" Type="http://schemas.openxmlformats.org/officeDocument/2006/relationships/slideLayout" Target="../slideLayouts/slideLayout3.xml"/><Relationship Id="rId23" Type="http://schemas.openxmlformats.org/officeDocument/2006/relationships/image" Target="../media/image27.svg"/><Relationship Id="rId10" Type="http://schemas.openxmlformats.org/officeDocument/2006/relationships/tags" Target="../tags/tag866.xml"/><Relationship Id="rId19" Type="http://schemas.openxmlformats.org/officeDocument/2006/relationships/image" Target="../media/image23.svg"/><Relationship Id="rId4" Type="http://schemas.openxmlformats.org/officeDocument/2006/relationships/tags" Target="../tags/tag860.xml"/><Relationship Id="rId9" Type="http://schemas.openxmlformats.org/officeDocument/2006/relationships/tags" Target="../tags/tag865.xml"/><Relationship Id="rId14" Type="http://schemas.openxmlformats.org/officeDocument/2006/relationships/tags" Target="../tags/tag870.xml"/><Relationship Id="rId22" Type="http://schemas.openxmlformats.org/officeDocument/2006/relationships/image" Target="../media/image26.png"/><Relationship Id="rId27" Type="http://schemas.openxmlformats.org/officeDocument/2006/relationships/image" Target="../media/image31.sv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tags" Target="../tags/tag878.xml"/><Relationship Id="rId13" Type="http://schemas.openxmlformats.org/officeDocument/2006/relationships/tags" Target="../tags/tag883.xml"/><Relationship Id="rId18" Type="http://schemas.openxmlformats.org/officeDocument/2006/relationships/tags" Target="../tags/tag888.xml"/><Relationship Id="rId26" Type="http://schemas.openxmlformats.org/officeDocument/2006/relationships/tags" Target="../tags/tag896.xml"/><Relationship Id="rId3" Type="http://schemas.openxmlformats.org/officeDocument/2006/relationships/tags" Target="../tags/tag873.xml"/><Relationship Id="rId21" Type="http://schemas.openxmlformats.org/officeDocument/2006/relationships/tags" Target="../tags/tag891.xml"/><Relationship Id="rId7" Type="http://schemas.openxmlformats.org/officeDocument/2006/relationships/tags" Target="../tags/tag877.xml"/><Relationship Id="rId12" Type="http://schemas.openxmlformats.org/officeDocument/2006/relationships/tags" Target="../tags/tag882.xml"/><Relationship Id="rId17" Type="http://schemas.openxmlformats.org/officeDocument/2006/relationships/tags" Target="../tags/tag887.xml"/><Relationship Id="rId25" Type="http://schemas.openxmlformats.org/officeDocument/2006/relationships/tags" Target="../tags/tag895.xml"/><Relationship Id="rId2" Type="http://schemas.openxmlformats.org/officeDocument/2006/relationships/tags" Target="../tags/tag872.xml"/><Relationship Id="rId16" Type="http://schemas.openxmlformats.org/officeDocument/2006/relationships/tags" Target="../tags/tag886.xml"/><Relationship Id="rId20" Type="http://schemas.openxmlformats.org/officeDocument/2006/relationships/tags" Target="../tags/tag890.xml"/><Relationship Id="rId29" Type="http://schemas.openxmlformats.org/officeDocument/2006/relationships/image" Target="../media/image20.emf"/><Relationship Id="rId1" Type="http://schemas.openxmlformats.org/officeDocument/2006/relationships/tags" Target="../tags/tag871.xml"/><Relationship Id="rId6" Type="http://schemas.openxmlformats.org/officeDocument/2006/relationships/tags" Target="../tags/tag876.xml"/><Relationship Id="rId11" Type="http://schemas.openxmlformats.org/officeDocument/2006/relationships/tags" Target="../tags/tag881.xml"/><Relationship Id="rId24" Type="http://schemas.openxmlformats.org/officeDocument/2006/relationships/tags" Target="../tags/tag894.xml"/><Relationship Id="rId5" Type="http://schemas.openxmlformats.org/officeDocument/2006/relationships/tags" Target="../tags/tag875.xml"/><Relationship Id="rId15" Type="http://schemas.openxmlformats.org/officeDocument/2006/relationships/tags" Target="../tags/tag885.xml"/><Relationship Id="rId23" Type="http://schemas.openxmlformats.org/officeDocument/2006/relationships/tags" Target="../tags/tag893.xml"/><Relationship Id="rId28" Type="http://schemas.openxmlformats.org/officeDocument/2006/relationships/oleObject" Target="../embeddings/oleObject18.bin"/><Relationship Id="rId10" Type="http://schemas.openxmlformats.org/officeDocument/2006/relationships/tags" Target="../tags/tag880.xml"/><Relationship Id="rId19" Type="http://schemas.openxmlformats.org/officeDocument/2006/relationships/tags" Target="../tags/tag889.xml"/><Relationship Id="rId4" Type="http://schemas.openxmlformats.org/officeDocument/2006/relationships/tags" Target="../tags/tag874.xml"/><Relationship Id="rId9" Type="http://schemas.openxmlformats.org/officeDocument/2006/relationships/tags" Target="../tags/tag879.xml"/><Relationship Id="rId14" Type="http://schemas.openxmlformats.org/officeDocument/2006/relationships/tags" Target="../tags/tag884.xml"/><Relationship Id="rId22" Type="http://schemas.openxmlformats.org/officeDocument/2006/relationships/tags" Target="../tags/tag892.xml"/><Relationship Id="rId27" Type="http://schemas.openxmlformats.org/officeDocument/2006/relationships/slideLayout" Target="../slideLayouts/slideLayout3.xml"/><Relationship Id="rId30" Type="http://schemas.openxmlformats.org/officeDocument/2006/relationships/chart" Target="../charts/char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3.xml"/><Relationship Id="rId1" Type="http://schemas.openxmlformats.org/officeDocument/2006/relationships/tags" Target="../tags/tag897.xml"/><Relationship Id="rId4" Type="http://schemas.openxmlformats.org/officeDocument/2006/relationships/image" Target="../media/image20.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3.xml"/><Relationship Id="rId1" Type="http://schemas.openxmlformats.org/officeDocument/2006/relationships/tags" Target="../tags/tag898.xml"/><Relationship Id="rId4" Type="http://schemas.openxmlformats.org/officeDocument/2006/relationships/image" Target="../media/image20.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3.xml"/><Relationship Id="rId1" Type="http://schemas.openxmlformats.org/officeDocument/2006/relationships/tags" Target="../tags/tag899.xml"/><Relationship Id="rId4" Type="http://schemas.openxmlformats.org/officeDocument/2006/relationships/image" Target="../media/image20.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6" Type="http://schemas.openxmlformats.org/officeDocument/2006/relationships/tags" Target="../tags/tag925.xml"/><Relationship Id="rId21" Type="http://schemas.openxmlformats.org/officeDocument/2006/relationships/tags" Target="../tags/tag920.xml"/><Relationship Id="rId42" Type="http://schemas.openxmlformats.org/officeDocument/2006/relationships/tags" Target="../tags/tag941.xml"/><Relationship Id="rId47" Type="http://schemas.openxmlformats.org/officeDocument/2006/relationships/tags" Target="../tags/tag946.xml"/><Relationship Id="rId63" Type="http://schemas.openxmlformats.org/officeDocument/2006/relationships/tags" Target="../tags/tag962.xml"/><Relationship Id="rId68" Type="http://schemas.openxmlformats.org/officeDocument/2006/relationships/image" Target="../media/image18.emf"/><Relationship Id="rId7" Type="http://schemas.openxmlformats.org/officeDocument/2006/relationships/tags" Target="../tags/tag906.xml"/><Relationship Id="rId2" Type="http://schemas.openxmlformats.org/officeDocument/2006/relationships/tags" Target="../tags/tag901.xml"/><Relationship Id="rId16" Type="http://schemas.openxmlformats.org/officeDocument/2006/relationships/tags" Target="../tags/tag915.xml"/><Relationship Id="rId29" Type="http://schemas.openxmlformats.org/officeDocument/2006/relationships/tags" Target="../tags/tag928.xml"/><Relationship Id="rId11" Type="http://schemas.openxmlformats.org/officeDocument/2006/relationships/tags" Target="../tags/tag910.xml"/><Relationship Id="rId24" Type="http://schemas.openxmlformats.org/officeDocument/2006/relationships/tags" Target="../tags/tag923.xml"/><Relationship Id="rId32" Type="http://schemas.openxmlformats.org/officeDocument/2006/relationships/tags" Target="../tags/tag931.xml"/><Relationship Id="rId37" Type="http://schemas.openxmlformats.org/officeDocument/2006/relationships/tags" Target="../tags/tag936.xml"/><Relationship Id="rId40" Type="http://schemas.openxmlformats.org/officeDocument/2006/relationships/tags" Target="../tags/tag939.xml"/><Relationship Id="rId45" Type="http://schemas.openxmlformats.org/officeDocument/2006/relationships/tags" Target="../tags/tag944.xml"/><Relationship Id="rId53" Type="http://schemas.openxmlformats.org/officeDocument/2006/relationships/tags" Target="../tags/tag952.xml"/><Relationship Id="rId58" Type="http://schemas.openxmlformats.org/officeDocument/2006/relationships/tags" Target="../tags/tag957.xml"/><Relationship Id="rId66" Type="http://schemas.openxmlformats.org/officeDocument/2006/relationships/notesSlide" Target="../notesSlides/notesSlide11.xml"/><Relationship Id="rId5" Type="http://schemas.openxmlformats.org/officeDocument/2006/relationships/tags" Target="../tags/tag904.xml"/><Relationship Id="rId61" Type="http://schemas.openxmlformats.org/officeDocument/2006/relationships/tags" Target="../tags/tag960.xml"/><Relationship Id="rId19" Type="http://schemas.openxmlformats.org/officeDocument/2006/relationships/tags" Target="../tags/tag918.xml"/><Relationship Id="rId14" Type="http://schemas.openxmlformats.org/officeDocument/2006/relationships/tags" Target="../tags/tag913.xml"/><Relationship Id="rId22" Type="http://schemas.openxmlformats.org/officeDocument/2006/relationships/tags" Target="../tags/tag921.xml"/><Relationship Id="rId27" Type="http://schemas.openxmlformats.org/officeDocument/2006/relationships/tags" Target="../tags/tag926.xml"/><Relationship Id="rId30" Type="http://schemas.openxmlformats.org/officeDocument/2006/relationships/tags" Target="../tags/tag929.xml"/><Relationship Id="rId35" Type="http://schemas.openxmlformats.org/officeDocument/2006/relationships/tags" Target="../tags/tag934.xml"/><Relationship Id="rId43" Type="http://schemas.openxmlformats.org/officeDocument/2006/relationships/tags" Target="../tags/tag942.xml"/><Relationship Id="rId48" Type="http://schemas.openxmlformats.org/officeDocument/2006/relationships/tags" Target="../tags/tag947.xml"/><Relationship Id="rId56" Type="http://schemas.openxmlformats.org/officeDocument/2006/relationships/tags" Target="../tags/tag955.xml"/><Relationship Id="rId64" Type="http://schemas.openxmlformats.org/officeDocument/2006/relationships/tags" Target="../tags/tag963.xml"/><Relationship Id="rId69" Type="http://schemas.openxmlformats.org/officeDocument/2006/relationships/chart" Target="../charts/chart20.xml"/><Relationship Id="rId8" Type="http://schemas.openxmlformats.org/officeDocument/2006/relationships/tags" Target="../tags/tag907.xml"/><Relationship Id="rId51" Type="http://schemas.openxmlformats.org/officeDocument/2006/relationships/tags" Target="../tags/tag950.xml"/><Relationship Id="rId3" Type="http://schemas.openxmlformats.org/officeDocument/2006/relationships/tags" Target="../tags/tag902.xml"/><Relationship Id="rId12" Type="http://schemas.openxmlformats.org/officeDocument/2006/relationships/tags" Target="../tags/tag911.xml"/><Relationship Id="rId17" Type="http://schemas.openxmlformats.org/officeDocument/2006/relationships/tags" Target="../tags/tag916.xml"/><Relationship Id="rId25" Type="http://schemas.openxmlformats.org/officeDocument/2006/relationships/tags" Target="../tags/tag924.xml"/><Relationship Id="rId33" Type="http://schemas.openxmlformats.org/officeDocument/2006/relationships/tags" Target="../tags/tag932.xml"/><Relationship Id="rId38" Type="http://schemas.openxmlformats.org/officeDocument/2006/relationships/tags" Target="../tags/tag937.xml"/><Relationship Id="rId46" Type="http://schemas.openxmlformats.org/officeDocument/2006/relationships/tags" Target="../tags/tag945.xml"/><Relationship Id="rId59" Type="http://schemas.openxmlformats.org/officeDocument/2006/relationships/tags" Target="../tags/tag958.xml"/><Relationship Id="rId67" Type="http://schemas.openxmlformats.org/officeDocument/2006/relationships/oleObject" Target="../embeddings/oleObject21.bin"/><Relationship Id="rId20" Type="http://schemas.openxmlformats.org/officeDocument/2006/relationships/tags" Target="../tags/tag919.xml"/><Relationship Id="rId41" Type="http://schemas.openxmlformats.org/officeDocument/2006/relationships/tags" Target="../tags/tag940.xml"/><Relationship Id="rId54" Type="http://schemas.openxmlformats.org/officeDocument/2006/relationships/tags" Target="../tags/tag953.xml"/><Relationship Id="rId62" Type="http://schemas.openxmlformats.org/officeDocument/2006/relationships/tags" Target="../tags/tag961.xml"/><Relationship Id="rId1" Type="http://schemas.openxmlformats.org/officeDocument/2006/relationships/tags" Target="../tags/tag900.xml"/><Relationship Id="rId6" Type="http://schemas.openxmlformats.org/officeDocument/2006/relationships/tags" Target="../tags/tag905.xml"/><Relationship Id="rId15" Type="http://schemas.openxmlformats.org/officeDocument/2006/relationships/tags" Target="../tags/tag914.xml"/><Relationship Id="rId23" Type="http://schemas.openxmlformats.org/officeDocument/2006/relationships/tags" Target="../tags/tag922.xml"/><Relationship Id="rId28" Type="http://schemas.openxmlformats.org/officeDocument/2006/relationships/tags" Target="../tags/tag927.xml"/><Relationship Id="rId36" Type="http://schemas.openxmlformats.org/officeDocument/2006/relationships/tags" Target="../tags/tag935.xml"/><Relationship Id="rId49" Type="http://schemas.openxmlformats.org/officeDocument/2006/relationships/tags" Target="../tags/tag948.xml"/><Relationship Id="rId57" Type="http://schemas.openxmlformats.org/officeDocument/2006/relationships/tags" Target="../tags/tag956.xml"/><Relationship Id="rId10" Type="http://schemas.openxmlformats.org/officeDocument/2006/relationships/tags" Target="../tags/tag909.xml"/><Relationship Id="rId31" Type="http://schemas.openxmlformats.org/officeDocument/2006/relationships/tags" Target="../tags/tag930.xml"/><Relationship Id="rId44" Type="http://schemas.openxmlformats.org/officeDocument/2006/relationships/tags" Target="../tags/tag943.xml"/><Relationship Id="rId52" Type="http://schemas.openxmlformats.org/officeDocument/2006/relationships/tags" Target="../tags/tag951.xml"/><Relationship Id="rId60" Type="http://schemas.openxmlformats.org/officeDocument/2006/relationships/tags" Target="../tags/tag959.xml"/><Relationship Id="rId65" Type="http://schemas.openxmlformats.org/officeDocument/2006/relationships/slideLayout" Target="../slideLayouts/slideLayout3.xml"/><Relationship Id="rId4" Type="http://schemas.openxmlformats.org/officeDocument/2006/relationships/tags" Target="../tags/tag903.xml"/><Relationship Id="rId9" Type="http://schemas.openxmlformats.org/officeDocument/2006/relationships/tags" Target="../tags/tag908.xml"/><Relationship Id="rId13" Type="http://schemas.openxmlformats.org/officeDocument/2006/relationships/tags" Target="../tags/tag912.xml"/><Relationship Id="rId18" Type="http://schemas.openxmlformats.org/officeDocument/2006/relationships/tags" Target="../tags/tag917.xml"/><Relationship Id="rId39" Type="http://schemas.openxmlformats.org/officeDocument/2006/relationships/tags" Target="../tags/tag938.xml"/><Relationship Id="rId34" Type="http://schemas.openxmlformats.org/officeDocument/2006/relationships/tags" Target="../tags/tag933.xml"/><Relationship Id="rId50" Type="http://schemas.openxmlformats.org/officeDocument/2006/relationships/tags" Target="../tags/tag949.xml"/><Relationship Id="rId55" Type="http://schemas.openxmlformats.org/officeDocument/2006/relationships/tags" Target="../tags/tag954.xml"/></Relationships>
</file>

<file path=ppt/slides/_rels/slide46.xml.rels><?xml version="1.0" encoding="UTF-8" standalone="yes"?>
<Relationships xmlns="http://schemas.openxmlformats.org/package/2006/relationships"><Relationship Id="rId13" Type="http://schemas.openxmlformats.org/officeDocument/2006/relationships/tags" Target="../tags/tag976.xml"/><Relationship Id="rId18" Type="http://schemas.openxmlformats.org/officeDocument/2006/relationships/tags" Target="../tags/tag981.xml"/><Relationship Id="rId26" Type="http://schemas.openxmlformats.org/officeDocument/2006/relationships/tags" Target="../tags/tag989.xml"/><Relationship Id="rId39" Type="http://schemas.openxmlformats.org/officeDocument/2006/relationships/notesSlide" Target="../notesSlides/notesSlide12.xml"/><Relationship Id="rId21" Type="http://schemas.openxmlformats.org/officeDocument/2006/relationships/tags" Target="../tags/tag984.xml"/><Relationship Id="rId34" Type="http://schemas.openxmlformats.org/officeDocument/2006/relationships/tags" Target="../tags/tag997.xml"/><Relationship Id="rId42" Type="http://schemas.openxmlformats.org/officeDocument/2006/relationships/chart" Target="../charts/chart21.xml"/><Relationship Id="rId7" Type="http://schemas.openxmlformats.org/officeDocument/2006/relationships/tags" Target="../tags/tag970.xml"/><Relationship Id="rId2" Type="http://schemas.openxmlformats.org/officeDocument/2006/relationships/tags" Target="../tags/tag965.xml"/><Relationship Id="rId16" Type="http://schemas.openxmlformats.org/officeDocument/2006/relationships/tags" Target="../tags/tag979.xml"/><Relationship Id="rId20" Type="http://schemas.openxmlformats.org/officeDocument/2006/relationships/tags" Target="../tags/tag983.xml"/><Relationship Id="rId29" Type="http://schemas.openxmlformats.org/officeDocument/2006/relationships/tags" Target="../tags/tag992.xml"/><Relationship Id="rId41" Type="http://schemas.openxmlformats.org/officeDocument/2006/relationships/image" Target="../media/image18.emf"/><Relationship Id="rId1" Type="http://schemas.openxmlformats.org/officeDocument/2006/relationships/tags" Target="../tags/tag964.xml"/><Relationship Id="rId6" Type="http://schemas.openxmlformats.org/officeDocument/2006/relationships/tags" Target="../tags/tag969.xml"/><Relationship Id="rId11" Type="http://schemas.openxmlformats.org/officeDocument/2006/relationships/tags" Target="../tags/tag974.xml"/><Relationship Id="rId24" Type="http://schemas.openxmlformats.org/officeDocument/2006/relationships/tags" Target="../tags/tag987.xml"/><Relationship Id="rId32" Type="http://schemas.openxmlformats.org/officeDocument/2006/relationships/tags" Target="../tags/tag995.xml"/><Relationship Id="rId37" Type="http://schemas.openxmlformats.org/officeDocument/2006/relationships/tags" Target="../tags/tag1000.xml"/><Relationship Id="rId40" Type="http://schemas.openxmlformats.org/officeDocument/2006/relationships/oleObject" Target="../embeddings/oleObject22.bin"/><Relationship Id="rId5" Type="http://schemas.openxmlformats.org/officeDocument/2006/relationships/tags" Target="../tags/tag968.xml"/><Relationship Id="rId15" Type="http://schemas.openxmlformats.org/officeDocument/2006/relationships/tags" Target="../tags/tag978.xml"/><Relationship Id="rId23" Type="http://schemas.openxmlformats.org/officeDocument/2006/relationships/tags" Target="../tags/tag986.xml"/><Relationship Id="rId28" Type="http://schemas.openxmlformats.org/officeDocument/2006/relationships/tags" Target="../tags/tag991.xml"/><Relationship Id="rId36" Type="http://schemas.openxmlformats.org/officeDocument/2006/relationships/tags" Target="../tags/tag999.xml"/><Relationship Id="rId10" Type="http://schemas.openxmlformats.org/officeDocument/2006/relationships/tags" Target="../tags/tag973.xml"/><Relationship Id="rId19" Type="http://schemas.openxmlformats.org/officeDocument/2006/relationships/tags" Target="../tags/tag982.xml"/><Relationship Id="rId31" Type="http://schemas.openxmlformats.org/officeDocument/2006/relationships/tags" Target="../tags/tag994.xml"/><Relationship Id="rId4" Type="http://schemas.openxmlformats.org/officeDocument/2006/relationships/tags" Target="../tags/tag967.xml"/><Relationship Id="rId9" Type="http://schemas.openxmlformats.org/officeDocument/2006/relationships/tags" Target="../tags/tag972.xml"/><Relationship Id="rId14" Type="http://schemas.openxmlformats.org/officeDocument/2006/relationships/tags" Target="../tags/tag977.xml"/><Relationship Id="rId22" Type="http://schemas.openxmlformats.org/officeDocument/2006/relationships/tags" Target="../tags/tag985.xml"/><Relationship Id="rId27" Type="http://schemas.openxmlformats.org/officeDocument/2006/relationships/tags" Target="../tags/tag990.xml"/><Relationship Id="rId30" Type="http://schemas.openxmlformats.org/officeDocument/2006/relationships/tags" Target="../tags/tag993.xml"/><Relationship Id="rId35" Type="http://schemas.openxmlformats.org/officeDocument/2006/relationships/tags" Target="../tags/tag998.xml"/><Relationship Id="rId43" Type="http://schemas.openxmlformats.org/officeDocument/2006/relationships/chart" Target="../charts/chart22.xml"/><Relationship Id="rId8" Type="http://schemas.openxmlformats.org/officeDocument/2006/relationships/tags" Target="../tags/tag971.xml"/><Relationship Id="rId3" Type="http://schemas.openxmlformats.org/officeDocument/2006/relationships/tags" Target="../tags/tag966.xml"/><Relationship Id="rId12" Type="http://schemas.openxmlformats.org/officeDocument/2006/relationships/tags" Target="../tags/tag975.xml"/><Relationship Id="rId17" Type="http://schemas.openxmlformats.org/officeDocument/2006/relationships/tags" Target="../tags/tag980.xml"/><Relationship Id="rId25" Type="http://schemas.openxmlformats.org/officeDocument/2006/relationships/tags" Target="../tags/tag988.xml"/><Relationship Id="rId33" Type="http://schemas.openxmlformats.org/officeDocument/2006/relationships/tags" Target="../tags/tag996.xml"/><Relationship Id="rId38"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hyperlink" Target="https://notices.philgeps.gov.ph/" TargetMode="External"/><Relationship Id="rId2" Type="http://schemas.openxmlformats.org/officeDocument/2006/relationships/slideLayout" Target="../slideLayouts/slideLayout3.xml"/><Relationship Id="rId1" Type="http://schemas.openxmlformats.org/officeDocument/2006/relationships/tags" Target="../tags/tag1001.xml"/></Relationships>
</file>

<file path=ppt/slides/_rels/slide52.xml.rels><?xml version="1.0" encoding="UTF-8" standalone="yes"?>
<Relationships xmlns="http://schemas.openxmlformats.org/package/2006/relationships"><Relationship Id="rId13" Type="http://schemas.openxmlformats.org/officeDocument/2006/relationships/tags" Target="../tags/tag1014.xml"/><Relationship Id="rId18" Type="http://schemas.openxmlformats.org/officeDocument/2006/relationships/tags" Target="../tags/tag1019.xml"/><Relationship Id="rId26" Type="http://schemas.openxmlformats.org/officeDocument/2006/relationships/tags" Target="../tags/tag1027.xml"/><Relationship Id="rId39" Type="http://schemas.openxmlformats.org/officeDocument/2006/relationships/tags" Target="../tags/tag1040.xml"/><Relationship Id="rId21" Type="http://schemas.openxmlformats.org/officeDocument/2006/relationships/tags" Target="../tags/tag1022.xml"/><Relationship Id="rId34" Type="http://schemas.openxmlformats.org/officeDocument/2006/relationships/tags" Target="../tags/tag1035.xml"/><Relationship Id="rId42" Type="http://schemas.openxmlformats.org/officeDocument/2006/relationships/slideLayout" Target="../slideLayouts/slideLayout3.xml"/><Relationship Id="rId47" Type="http://schemas.openxmlformats.org/officeDocument/2006/relationships/chart" Target="../charts/chart24.xml"/><Relationship Id="rId7" Type="http://schemas.openxmlformats.org/officeDocument/2006/relationships/tags" Target="../tags/tag1008.xml"/><Relationship Id="rId2" Type="http://schemas.openxmlformats.org/officeDocument/2006/relationships/tags" Target="../tags/tag1003.xml"/><Relationship Id="rId16" Type="http://schemas.openxmlformats.org/officeDocument/2006/relationships/tags" Target="../tags/tag1017.xml"/><Relationship Id="rId29" Type="http://schemas.openxmlformats.org/officeDocument/2006/relationships/tags" Target="../tags/tag1030.xml"/><Relationship Id="rId1" Type="http://schemas.openxmlformats.org/officeDocument/2006/relationships/tags" Target="../tags/tag1002.xml"/><Relationship Id="rId6" Type="http://schemas.openxmlformats.org/officeDocument/2006/relationships/tags" Target="../tags/tag1007.xml"/><Relationship Id="rId11" Type="http://schemas.openxmlformats.org/officeDocument/2006/relationships/tags" Target="../tags/tag1012.xml"/><Relationship Id="rId24" Type="http://schemas.openxmlformats.org/officeDocument/2006/relationships/tags" Target="../tags/tag1025.xml"/><Relationship Id="rId32" Type="http://schemas.openxmlformats.org/officeDocument/2006/relationships/tags" Target="../tags/tag1033.xml"/><Relationship Id="rId37" Type="http://schemas.openxmlformats.org/officeDocument/2006/relationships/tags" Target="../tags/tag1038.xml"/><Relationship Id="rId40" Type="http://schemas.openxmlformats.org/officeDocument/2006/relationships/tags" Target="../tags/tag1041.xml"/><Relationship Id="rId45" Type="http://schemas.openxmlformats.org/officeDocument/2006/relationships/image" Target="../media/image18.emf"/><Relationship Id="rId5" Type="http://schemas.openxmlformats.org/officeDocument/2006/relationships/tags" Target="../tags/tag1006.xml"/><Relationship Id="rId15" Type="http://schemas.openxmlformats.org/officeDocument/2006/relationships/tags" Target="../tags/tag1016.xml"/><Relationship Id="rId23" Type="http://schemas.openxmlformats.org/officeDocument/2006/relationships/tags" Target="../tags/tag1024.xml"/><Relationship Id="rId28" Type="http://schemas.openxmlformats.org/officeDocument/2006/relationships/tags" Target="../tags/tag1029.xml"/><Relationship Id="rId36" Type="http://schemas.openxmlformats.org/officeDocument/2006/relationships/tags" Target="../tags/tag1037.xml"/><Relationship Id="rId10" Type="http://schemas.openxmlformats.org/officeDocument/2006/relationships/tags" Target="../tags/tag1011.xml"/><Relationship Id="rId19" Type="http://schemas.openxmlformats.org/officeDocument/2006/relationships/tags" Target="../tags/tag1020.xml"/><Relationship Id="rId31" Type="http://schemas.openxmlformats.org/officeDocument/2006/relationships/tags" Target="../tags/tag1032.xml"/><Relationship Id="rId44" Type="http://schemas.openxmlformats.org/officeDocument/2006/relationships/oleObject" Target="../embeddings/oleObject23.bin"/><Relationship Id="rId4" Type="http://schemas.openxmlformats.org/officeDocument/2006/relationships/tags" Target="../tags/tag1005.xml"/><Relationship Id="rId9" Type="http://schemas.openxmlformats.org/officeDocument/2006/relationships/tags" Target="../tags/tag1010.xml"/><Relationship Id="rId14" Type="http://schemas.openxmlformats.org/officeDocument/2006/relationships/tags" Target="../tags/tag1015.xml"/><Relationship Id="rId22" Type="http://schemas.openxmlformats.org/officeDocument/2006/relationships/tags" Target="../tags/tag1023.xml"/><Relationship Id="rId27" Type="http://schemas.openxmlformats.org/officeDocument/2006/relationships/tags" Target="../tags/tag1028.xml"/><Relationship Id="rId30" Type="http://schemas.openxmlformats.org/officeDocument/2006/relationships/tags" Target="../tags/tag1031.xml"/><Relationship Id="rId35" Type="http://schemas.openxmlformats.org/officeDocument/2006/relationships/tags" Target="../tags/tag1036.xml"/><Relationship Id="rId43" Type="http://schemas.openxmlformats.org/officeDocument/2006/relationships/notesSlide" Target="../notesSlides/notesSlide13.xml"/><Relationship Id="rId8" Type="http://schemas.openxmlformats.org/officeDocument/2006/relationships/tags" Target="../tags/tag1009.xml"/><Relationship Id="rId3" Type="http://schemas.openxmlformats.org/officeDocument/2006/relationships/tags" Target="../tags/tag1004.xml"/><Relationship Id="rId12" Type="http://schemas.openxmlformats.org/officeDocument/2006/relationships/tags" Target="../tags/tag1013.xml"/><Relationship Id="rId17" Type="http://schemas.openxmlformats.org/officeDocument/2006/relationships/tags" Target="../tags/tag1018.xml"/><Relationship Id="rId25" Type="http://schemas.openxmlformats.org/officeDocument/2006/relationships/tags" Target="../tags/tag1026.xml"/><Relationship Id="rId33" Type="http://schemas.openxmlformats.org/officeDocument/2006/relationships/tags" Target="../tags/tag1034.xml"/><Relationship Id="rId38" Type="http://schemas.openxmlformats.org/officeDocument/2006/relationships/tags" Target="../tags/tag1039.xml"/><Relationship Id="rId46" Type="http://schemas.openxmlformats.org/officeDocument/2006/relationships/chart" Target="../charts/chart23.xml"/><Relationship Id="rId20" Type="http://schemas.openxmlformats.org/officeDocument/2006/relationships/tags" Target="../tags/tag1021.xml"/><Relationship Id="rId41" Type="http://schemas.openxmlformats.org/officeDocument/2006/relationships/tags" Target="../tags/tag104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3.xml"/><Relationship Id="rId1" Type="http://schemas.openxmlformats.org/officeDocument/2006/relationships/tags" Target="../tags/tag1043.xml"/><Relationship Id="rId4" Type="http://schemas.openxmlformats.org/officeDocument/2006/relationships/image" Target="../media/image32.emf"/></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45.xml"/><Relationship Id="rId1" Type="http://schemas.openxmlformats.org/officeDocument/2006/relationships/tags" Target="../tags/tag1044.xml"/><Relationship Id="rId5" Type="http://schemas.openxmlformats.org/officeDocument/2006/relationships/image" Target="../media/image1.emf"/><Relationship Id="rId4" Type="http://schemas.openxmlformats.org/officeDocument/2006/relationships/oleObject" Target="../embeddings/oleObject25.bin"/></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tags" Target="../tags/tag1046.xml"/><Relationship Id="rId4" Type="http://schemas.openxmlformats.org/officeDocument/2006/relationships/image" Target="../media/image20.emf"/></Relationships>
</file>

<file path=ppt/slides/_rels/slide6.xml.rels><?xml version="1.0" encoding="UTF-8" standalone="yes"?>
<Relationships xmlns="http://schemas.openxmlformats.org/package/2006/relationships"><Relationship Id="rId117" Type="http://schemas.openxmlformats.org/officeDocument/2006/relationships/tags" Target="../tags/tag126.xml"/><Relationship Id="rId21" Type="http://schemas.openxmlformats.org/officeDocument/2006/relationships/tags" Target="../tags/tag30.xml"/><Relationship Id="rId63" Type="http://schemas.openxmlformats.org/officeDocument/2006/relationships/tags" Target="../tags/tag72.xml"/><Relationship Id="rId159" Type="http://schemas.openxmlformats.org/officeDocument/2006/relationships/tags" Target="../tags/tag168.xml"/><Relationship Id="rId170" Type="http://schemas.openxmlformats.org/officeDocument/2006/relationships/tags" Target="../tags/tag179.xml"/><Relationship Id="rId226" Type="http://schemas.openxmlformats.org/officeDocument/2006/relationships/tags" Target="../tags/tag235.xml"/><Relationship Id="rId268" Type="http://schemas.openxmlformats.org/officeDocument/2006/relationships/tags" Target="../tags/tag277.xml"/><Relationship Id="rId32" Type="http://schemas.openxmlformats.org/officeDocument/2006/relationships/tags" Target="../tags/tag41.xml"/><Relationship Id="rId74" Type="http://schemas.openxmlformats.org/officeDocument/2006/relationships/tags" Target="../tags/tag83.xml"/><Relationship Id="rId128" Type="http://schemas.openxmlformats.org/officeDocument/2006/relationships/tags" Target="../tags/tag137.xml"/><Relationship Id="rId5" Type="http://schemas.openxmlformats.org/officeDocument/2006/relationships/tags" Target="../tags/tag14.xml"/><Relationship Id="rId95" Type="http://schemas.openxmlformats.org/officeDocument/2006/relationships/tags" Target="../tags/tag104.xml"/><Relationship Id="rId160" Type="http://schemas.openxmlformats.org/officeDocument/2006/relationships/tags" Target="../tags/tag169.xml"/><Relationship Id="rId181" Type="http://schemas.openxmlformats.org/officeDocument/2006/relationships/tags" Target="../tags/tag190.xml"/><Relationship Id="rId216" Type="http://schemas.openxmlformats.org/officeDocument/2006/relationships/tags" Target="../tags/tag225.xml"/><Relationship Id="rId237" Type="http://schemas.openxmlformats.org/officeDocument/2006/relationships/tags" Target="../tags/tag246.xml"/><Relationship Id="rId258" Type="http://schemas.openxmlformats.org/officeDocument/2006/relationships/tags" Target="../tags/tag267.xml"/><Relationship Id="rId22" Type="http://schemas.openxmlformats.org/officeDocument/2006/relationships/tags" Target="../tags/tag31.xml"/><Relationship Id="rId43" Type="http://schemas.openxmlformats.org/officeDocument/2006/relationships/tags" Target="../tags/tag52.xml"/><Relationship Id="rId64" Type="http://schemas.openxmlformats.org/officeDocument/2006/relationships/tags" Target="../tags/tag73.xml"/><Relationship Id="rId118" Type="http://schemas.openxmlformats.org/officeDocument/2006/relationships/tags" Target="../tags/tag127.xml"/><Relationship Id="rId139" Type="http://schemas.openxmlformats.org/officeDocument/2006/relationships/tags" Target="../tags/tag148.xml"/><Relationship Id="rId85" Type="http://schemas.openxmlformats.org/officeDocument/2006/relationships/tags" Target="../tags/tag94.xml"/><Relationship Id="rId150" Type="http://schemas.openxmlformats.org/officeDocument/2006/relationships/tags" Target="../tags/tag159.xml"/><Relationship Id="rId171" Type="http://schemas.openxmlformats.org/officeDocument/2006/relationships/tags" Target="../tags/tag180.xml"/><Relationship Id="rId192" Type="http://schemas.openxmlformats.org/officeDocument/2006/relationships/tags" Target="../tags/tag201.xml"/><Relationship Id="rId206" Type="http://schemas.openxmlformats.org/officeDocument/2006/relationships/tags" Target="../tags/tag215.xml"/><Relationship Id="rId227" Type="http://schemas.openxmlformats.org/officeDocument/2006/relationships/tags" Target="../tags/tag236.xml"/><Relationship Id="rId248" Type="http://schemas.openxmlformats.org/officeDocument/2006/relationships/tags" Target="../tags/tag257.xml"/><Relationship Id="rId269" Type="http://schemas.openxmlformats.org/officeDocument/2006/relationships/tags" Target="../tags/tag278.xml"/><Relationship Id="rId12" Type="http://schemas.openxmlformats.org/officeDocument/2006/relationships/tags" Target="../tags/tag21.xml"/><Relationship Id="rId33" Type="http://schemas.openxmlformats.org/officeDocument/2006/relationships/tags" Target="../tags/tag42.xml"/><Relationship Id="rId108" Type="http://schemas.openxmlformats.org/officeDocument/2006/relationships/tags" Target="../tags/tag117.xml"/><Relationship Id="rId129" Type="http://schemas.openxmlformats.org/officeDocument/2006/relationships/tags" Target="../tags/tag138.xml"/><Relationship Id="rId54" Type="http://schemas.openxmlformats.org/officeDocument/2006/relationships/tags" Target="../tags/tag63.xml"/><Relationship Id="rId75" Type="http://schemas.openxmlformats.org/officeDocument/2006/relationships/tags" Target="../tags/tag84.xml"/><Relationship Id="rId96" Type="http://schemas.openxmlformats.org/officeDocument/2006/relationships/tags" Target="../tags/tag105.xml"/><Relationship Id="rId140" Type="http://schemas.openxmlformats.org/officeDocument/2006/relationships/tags" Target="../tags/tag149.xml"/><Relationship Id="rId161" Type="http://schemas.openxmlformats.org/officeDocument/2006/relationships/tags" Target="../tags/tag170.xml"/><Relationship Id="rId182" Type="http://schemas.openxmlformats.org/officeDocument/2006/relationships/tags" Target="../tags/tag191.xml"/><Relationship Id="rId217" Type="http://schemas.openxmlformats.org/officeDocument/2006/relationships/tags" Target="../tags/tag226.xml"/><Relationship Id="rId6" Type="http://schemas.openxmlformats.org/officeDocument/2006/relationships/tags" Target="../tags/tag15.xml"/><Relationship Id="rId238" Type="http://schemas.openxmlformats.org/officeDocument/2006/relationships/tags" Target="../tags/tag247.xml"/><Relationship Id="rId259" Type="http://schemas.openxmlformats.org/officeDocument/2006/relationships/tags" Target="../tags/tag268.xml"/><Relationship Id="rId23" Type="http://schemas.openxmlformats.org/officeDocument/2006/relationships/tags" Target="../tags/tag32.xml"/><Relationship Id="rId119" Type="http://schemas.openxmlformats.org/officeDocument/2006/relationships/tags" Target="../tags/tag128.xml"/><Relationship Id="rId270" Type="http://schemas.openxmlformats.org/officeDocument/2006/relationships/tags" Target="../tags/tag279.xml"/><Relationship Id="rId44" Type="http://schemas.openxmlformats.org/officeDocument/2006/relationships/tags" Target="../tags/tag53.xml"/><Relationship Id="rId65" Type="http://schemas.openxmlformats.org/officeDocument/2006/relationships/tags" Target="../tags/tag74.xml"/><Relationship Id="rId86" Type="http://schemas.openxmlformats.org/officeDocument/2006/relationships/tags" Target="../tags/tag95.xml"/><Relationship Id="rId130" Type="http://schemas.openxmlformats.org/officeDocument/2006/relationships/tags" Target="../tags/tag139.xml"/><Relationship Id="rId151" Type="http://schemas.openxmlformats.org/officeDocument/2006/relationships/tags" Target="../tags/tag160.xml"/><Relationship Id="rId172" Type="http://schemas.openxmlformats.org/officeDocument/2006/relationships/tags" Target="../tags/tag181.xml"/><Relationship Id="rId193" Type="http://schemas.openxmlformats.org/officeDocument/2006/relationships/tags" Target="../tags/tag202.xml"/><Relationship Id="rId207" Type="http://schemas.openxmlformats.org/officeDocument/2006/relationships/tags" Target="../tags/tag216.xml"/><Relationship Id="rId228" Type="http://schemas.openxmlformats.org/officeDocument/2006/relationships/tags" Target="../tags/tag237.xml"/><Relationship Id="rId249" Type="http://schemas.openxmlformats.org/officeDocument/2006/relationships/tags" Target="../tags/tag258.xml"/><Relationship Id="rId13" Type="http://schemas.openxmlformats.org/officeDocument/2006/relationships/tags" Target="../tags/tag22.xml"/><Relationship Id="rId109" Type="http://schemas.openxmlformats.org/officeDocument/2006/relationships/tags" Target="../tags/tag118.xml"/><Relationship Id="rId260" Type="http://schemas.openxmlformats.org/officeDocument/2006/relationships/tags" Target="../tags/tag269.xml"/><Relationship Id="rId34" Type="http://schemas.openxmlformats.org/officeDocument/2006/relationships/tags" Target="../tags/tag43.xml"/><Relationship Id="rId55" Type="http://schemas.openxmlformats.org/officeDocument/2006/relationships/tags" Target="../tags/tag64.xml"/><Relationship Id="rId76" Type="http://schemas.openxmlformats.org/officeDocument/2006/relationships/tags" Target="../tags/tag85.xml"/><Relationship Id="rId97" Type="http://schemas.openxmlformats.org/officeDocument/2006/relationships/tags" Target="../tags/tag106.xml"/><Relationship Id="rId120" Type="http://schemas.openxmlformats.org/officeDocument/2006/relationships/tags" Target="../tags/tag129.xml"/><Relationship Id="rId141" Type="http://schemas.openxmlformats.org/officeDocument/2006/relationships/tags" Target="../tags/tag150.xml"/><Relationship Id="rId7" Type="http://schemas.openxmlformats.org/officeDocument/2006/relationships/tags" Target="../tags/tag16.xml"/><Relationship Id="rId162" Type="http://schemas.openxmlformats.org/officeDocument/2006/relationships/tags" Target="../tags/tag171.xml"/><Relationship Id="rId183" Type="http://schemas.openxmlformats.org/officeDocument/2006/relationships/tags" Target="../tags/tag192.xml"/><Relationship Id="rId218" Type="http://schemas.openxmlformats.org/officeDocument/2006/relationships/tags" Target="../tags/tag227.xml"/><Relationship Id="rId239" Type="http://schemas.openxmlformats.org/officeDocument/2006/relationships/tags" Target="../tags/tag248.xml"/><Relationship Id="rId250" Type="http://schemas.openxmlformats.org/officeDocument/2006/relationships/tags" Target="../tags/tag259.xml"/><Relationship Id="rId271" Type="http://schemas.openxmlformats.org/officeDocument/2006/relationships/slideLayout" Target="../slideLayouts/slideLayout3.xml"/><Relationship Id="rId24" Type="http://schemas.openxmlformats.org/officeDocument/2006/relationships/tags" Target="../tags/tag33.xml"/><Relationship Id="rId45" Type="http://schemas.openxmlformats.org/officeDocument/2006/relationships/tags" Target="../tags/tag54.xml"/><Relationship Id="rId66" Type="http://schemas.openxmlformats.org/officeDocument/2006/relationships/tags" Target="../tags/tag75.xml"/><Relationship Id="rId87" Type="http://schemas.openxmlformats.org/officeDocument/2006/relationships/tags" Target="../tags/tag96.xml"/><Relationship Id="rId110" Type="http://schemas.openxmlformats.org/officeDocument/2006/relationships/tags" Target="../tags/tag119.xml"/><Relationship Id="rId131" Type="http://schemas.openxmlformats.org/officeDocument/2006/relationships/tags" Target="../tags/tag140.xml"/><Relationship Id="rId152" Type="http://schemas.openxmlformats.org/officeDocument/2006/relationships/tags" Target="../tags/tag161.xml"/><Relationship Id="rId173" Type="http://schemas.openxmlformats.org/officeDocument/2006/relationships/tags" Target="../tags/tag182.xml"/><Relationship Id="rId194" Type="http://schemas.openxmlformats.org/officeDocument/2006/relationships/tags" Target="../tags/tag203.xml"/><Relationship Id="rId208" Type="http://schemas.openxmlformats.org/officeDocument/2006/relationships/tags" Target="../tags/tag217.xml"/><Relationship Id="rId229" Type="http://schemas.openxmlformats.org/officeDocument/2006/relationships/tags" Target="../tags/tag238.xml"/><Relationship Id="rId240" Type="http://schemas.openxmlformats.org/officeDocument/2006/relationships/tags" Target="../tags/tag249.xml"/><Relationship Id="rId261" Type="http://schemas.openxmlformats.org/officeDocument/2006/relationships/tags" Target="../tags/tag270.xml"/><Relationship Id="rId14" Type="http://schemas.openxmlformats.org/officeDocument/2006/relationships/tags" Target="../tags/tag23.xml"/><Relationship Id="rId35" Type="http://schemas.openxmlformats.org/officeDocument/2006/relationships/tags" Target="../tags/tag44.xml"/><Relationship Id="rId56" Type="http://schemas.openxmlformats.org/officeDocument/2006/relationships/tags" Target="../tags/tag65.xml"/><Relationship Id="rId77" Type="http://schemas.openxmlformats.org/officeDocument/2006/relationships/tags" Target="../tags/tag86.xml"/><Relationship Id="rId100" Type="http://schemas.openxmlformats.org/officeDocument/2006/relationships/tags" Target="../tags/tag109.xml"/><Relationship Id="rId8" Type="http://schemas.openxmlformats.org/officeDocument/2006/relationships/tags" Target="../tags/tag17.xml"/><Relationship Id="rId98" Type="http://schemas.openxmlformats.org/officeDocument/2006/relationships/tags" Target="../tags/tag107.xml"/><Relationship Id="rId121" Type="http://schemas.openxmlformats.org/officeDocument/2006/relationships/tags" Target="../tags/tag130.xml"/><Relationship Id="rId142" Type="http://schemas.openxmlformats.org/officeDocument/2006/relationships/tags" Target="../tags/tag151.xml"/><Relationship Id="rId163" Type="http://schemas.openxmlformats.org/officeDocument/2006/relationships/tags" Target="../tags/tag172.xml"/><Relationship Id="rId184" Type="http://schemas.openxmlformats.org/officeDocument/2006/relationships/tags" Target="../tags/tag193.xml"/><Relationship Id="rId219" Type="http://schemas.openxmlformats.org/officeDocument/2006/relationships/tags" Target="../tags/tag228.xml"/><Relationship Id="rId230" Type="http://schemas.openxmlformats.org/officeDocument/2006/relationships/tags" Target="../tags/tag239.xml"/><Relationship Id="rId251" Type="http://schemas.openxmlformats.org/officeDocument/2006/relationships/tags" Target="../tags/tag260.xml"/><Relationship Id="rId25" Type="http://schemas.openxmlformats.org/officeDocument/2006/relationships/tags" Target="../tags/tag34.xml"/><Relationship Id="rId46" Type="http://schemas.openxmlformats.org/officeDocument/2006/relationships/tags" Target="../tags/tag55.xml"/><Relationship Id="rId67" Type="http://schemas.openxmlformats.org/officeDocument/2006/relationships/tags" Target="../tags/tag76.xml"/><Relationship Id="rId272" Type="http://schemas.openxmlformats.org/officeDocument/2006/relationships/notesSlide" Target="../notesSlides/notesSlide4.xml"/><Relationship Id="rId88" Type="http://schemas.openxmlformats.org/officeDocument/2006/relationships/tags" Target="../tags/tag97.xml"/><Relationship Id="rId111" Type="http://schemas.openxmlformats.org/officeDocument/2006/relationships/tags" Target="../tags/tag120.xml"/><Relationship Id="rId132" Type="http://schemas.openxmlformats.org/officeDocument/2006/relationships/tags" Target="../tags/tag141.xml"/><Relationship Id="rId153" Type="http://schemas.openxmlformats.org/officeDocument/2006/relationships/tags" Target="../tags/tag162.xml"/><Relationship Id="rId174" Type="http://schemas.openxmlformats.org/officeDocument/2006/relationships/tags" Target="../tags/tag183.xml"/><Relationship Id="rId195" Type="http://schemas.openxmlformats.org/officeDocument/2006/relationships/tags" Target="../tags/tag204.xml"/><Relationship Id="rId209" Type="http://schemas.openxmlformats.org/officeDocument/2006/relationships/tags" Target="../tags/tag218.xml"/><Relationship Id="rId220" Type="http://schemas.openxmlformats.org/officeDocument/2006/relationships/tags" Target="../tags/tag229.xml"/><Relationship Id="rId241" Type="http://schemas.openxmlformats.org/officeDocument/2006/relationships/tags" Target="../tags/tag250.xml"/><Relationship Id="rId15" Type="http://schemas.openxmlformats.org/officeDocument/2006/relationships/tags" Target="../tags/tag24.xml"/><Relationship Id="rId36" Type="http://schemas.openxmlformats.org/officeDocument/2006/relationships/tags" Target="../tags/tag45.xml"/><Relationship Id="rId57" Type="http://schemas.openxmlformats.org/officeDocument/2006/relationships/tags" Target="../tags/tag66.xml"/><Relationship Id="rId262" Type="http://schemas.openxmlformats.org/officeDocument/2006/relationships/tags" Target="../tags/tag271.xml"/><Relationship Id="rId78" Type="http://schemas.openxmlformats.org/officeDocument/2006/relationships/tags" Target="../tags/tag87.xml"/><Relationship Id="rId99" Type="http://schemas.openxmlformats.org/officeDocument/2006/relationships/tags" Target="../tags/tag108.xml"/><Relationship Id="rId101" Type="http://schemas.openxmlformats.org/officeDocument/2006/relationships/tags" Target="../tags/tag110.xml"/><Relationship Id="rId122" Type="http://schemas.openxmlformats.org/officeDocument/2006/relationships/tags" Target="../tags/tag131.xml"/><Relationship Id="rId143" Type="http://schemas.openxmlformats.org/officeDocument/2006/relationships/tags" Target="../tags/tag152.xml"/><Relationship Id="rId164" Type="http://schemas.openxmlformats.org/officeDocument/2006/relationships/tags" Target="../tags/tag173.xml"/><Relationship Id="rId185" Type="http://schemas.openxmlformats.org/officeDocument/2006/relationships/tags" Target="../tags/tag194.xml"/><Relationship Id="rId9" Type="http://schemas.openxmlformats.org/officeDocument/2006/relationships/tags" Target="../tags/tag18.xml"/><Relationship Id="rId210" Type="http://schemas.openxmlformats.org/officeDocument/2006/relationships/tags" Target="../tags/tag219.xml"/><Relationship Id="rId26" Type="http://schemas.openxmlformats.org/officeDocument/2006/relationships/tags" Target="../tags/tag35.xml"/><Relationship Id="rId231" Type="http://schemas.openxmlformats.org/officeDocument/2006/relationships/tags" Target="../tags/tag240.xml"/><Relationship Id="rId252" Type="http://schemas.openxmlformats.org/officeDocument/2006/relationships/tags" Target="../tags/tag261.xml"/><Relationship Id="rId273" Type="http://schemas.openxmlformats.org/officeDocument/2006/relationships/oleObject" Target="../embeddings/oleObject6.bin"/><Relationship Id="rId47" Type="http://schemas.openxmlformats.org/officeDocument/2006/relationships/tags" Target="../tags/tag56.xml"/><Relationship Id="rId68" Type="http://schemas.openxmlformats.org/officeDocument/2006/relationships/tags" Target="../tags/tag77.xml"/><Relationship Id="rId89" Type="http://schemas.openxmlformats.org/officeDocument/2006/relationships/tags" Target="../tags/tag98.xml"/><Relationship Id="rId112" Type="http://schemas.openxmlformats.org/officeDocument/2006/relationships/tags" Target="../tags/tag121.xml"/><Relationship Id="rId133" Type="http://schemas.openxmlformats.org/officeDocument/2006/relationships/tags" Target="../tags/tag142.xml"/><Relationship Id="rId154" Type="http://schemas.openxmlformats.org/officeDocument/2006/relationships/tags" Target="../tags/tag163.xml"/><Relationship Id="rId175" Type="http://schemas.openxmlformats.org/officeDocument/2006/relationships/tags" Target="../tags/tag184.xml"/><Relationship Id="rId196" Type="http://schemas.openxmlformats.org/officeDocument/2006/relationships/tags" Target="../tags/tag205.xml"/><Relationship Id="rId200" Type="http://schemas.openxmlformats.org/officeDocument/2006/relationships/tags" Target="../tags/tag209.xml"/><Relationship Id="rId16" Type="http://schemas.openxmlformats.org/officeDocument/2006/relationships/tags" Target="../tags/tag25.xml"/><Relationship Id="rId221" Type="http://schemas.openxmlformats.org/officeDocument/2006/relationships/tags" Target="../tags/tag230.xml"/><Relationship Id="rId242" Type="http://schemas.openxmlformats.org/officeDocument/2006/relationships/tags" Target="../tags/tag251.xml"/><Relationship Id="rId263" Type="http://schemas.openxmlformats.org/officeDocument/2006/relationships/tags" Target="../tags/tag272.xml"/><Relationship Id="rId37" Type="http://schemas.openxmlformats.org/officeDocument/2006/relationships/tags" Target="../tags/tag46.xml"/><Relationship Id="rId58" Type="http://schemas.openxmlformats.org/officeDocument/2006/relationships/tags" Target="../tags/tag67.xml"/><Relationship Id="rId79" Type="http://schemas.openxmlformats.org/officeDocument/2006/relationships/tags" Target="../tags/tag88.xml"/><Relationship Id="rId102" Type="http://schemas.openxmlformats.org/officeDocument/2006/relationships/tags" Target="../tags/tag111.xml"/><Relationship Id="rId123" Type="http://schemas.openxmlformats.org/officeDocument/2006/relationships/tags" Target="../tags/tag132.xml"/><Relationship Id="rId144" Type="http://schemas.openxmlformats.org/officeDocument/2006/relationships/tags" Target="../tags/tag153.xml"/><Relationship Id="rId90" Type="http://schemas.openxmlformats.org/officeDocument/2006/relationships/tags" Target="../tags/tag99.xml"/><Relationship Id="rId165" Type="http://schemas.openxmlformats.org/officeDocument/2006/relationships/tags" Target="../tags/tag174.xml"/><Relationship Id="rId186" Type="http://schemas.openxmlformats.org/officeDocument/2006/relationships/tags" Target="../tags/tag195.xml"/><Relationship Id="rId211" Type="http://schemas.openxmlformats.org/officeDocument/2006/relationships/tags" Target="../tags/tag220.xml"/><Relationship Id="rId232" Type="http://schemas.openxmlformats.org/officeDocument/2006/relationships/tags" Target="../tags/tag241.xml"/><Relationship Id="rId253" Type="http://schemas.openxmlformats.org/officeDocument/2006/relationships/tags" Target="../tags/tag262.xml"/><Relationship Id="rId274" Type="http://schemas.openxmlformats.org/officeDocument/2006/relationships/image" Target="../media/image1.emf"/><Relationship Id="rId27" Type="http://schemas.openxmlformats.org/officeDocument/2006/relationships/tags" Target="../tags/tag36.xml"/><Relationship Id="rId48" Type="http://schemas.openxmlformats.org/officeDocument/2006/relationships/tags" Target="../tags/tag57.xml"/><Relationship Id="rId69" Type="http://schemas.openxmlformats.org/officeDocument/2006/relationships/tags" Target="../tags/tag78.xml"/><Relationship Id="rId113" Type="http://schemas.openxmlformats.org/officeDocument/2006/relationships/tags" Target="../tags/tag122.xml"/><Relationship Id="rId134" Type="http://schemas.openxmlformats.org/officeDocument/2006/relationships/tags" Target="../tags/tag143.xml"/><Relationship Id="rId80" Type="http://schemas.openxmlformats.org/officeDocument/2006/relationships/tags" Target="../tags/tag89.xml"/><Relationship Id="rId155" Type="http://schemas.openxmlformats.org/officeDocument/2006/relationships/tags" Target="../tags/tag164.xml"/><Relationship Id="rId176" Type="http://schemas.openxmlformats.org/officeDocument/2006/relationships/tags" Target="../tags/tag185.xml"/><Relationship Id="rId197" Type="http://schemas.openxmlformats.org/officeDocument/2006/relationships/tags" Target="../tags/tag206.xml"/><Relationship Id="rId201" Type="http://schemas.openxmlformats.org/officeDocument/2006/relationships/tags" Target="../tags/tag210.xml"/><Relationship Id="rId222" Type="http://schemas.openxmlformats.org/officeDocument/2006/relationships/tags" Target="../tags/tag231.xml"/><Relationship Id="rId243" Type="http://schemas.openxmlformats.org/officeDocument/2006/relationships/tags" Target="../tags/tag252.xml"/><Relationship Id="rId264" Type="http://schemas.openxmlformats.org/officeDocument/2006/relationships/tags" Target="../tags/tag273.xml"/><Relationship Id="rId17" Type="http://schemas.openxmlformats.org/officeDocument/2006/relationships/tags" Target="../tags/tag26.xml"/><Relationship Id="rId38" Type="http://schemas.openxmlformats.org/officeDocument/2006/relationships/tags" Target="../tags/tag47.xml"/><Relationship Id="rId59" Type="http://schemas.openxmlformats.org/officeDocument/2006/relationships/tags" Target="../tags/tag68.xml"/><Relationship Id="rId103" Type="http://schemas.openxmlformats.org/officeDocument/2006/relationships/tags" Target="../tags/tag112.xml"/><Relationship Id="rId124" Type="http://schemas.openxmlformats.org/officeDocument/2006/relationships/tags" Target="../tags/tag133.xml"/><Relationship Id="rId70" Type="http://schemas.openxmlformats.org/officeDocument/2006/relationships/tags" Target="../tags/tag79.xml"/><Relationship Id="rId91" Type="http://schemas.openxmlformats.org/officeDocument/2006/relationships/tags" Target="../tags/tag100.xml"/><Relationship Id="rId145" Type="http://schemas.openxmlformats.org/officeDocument/2006/relationships/tags" Target="../tags/tag154.xml"/><Relationship Id="rId166" Type="http://schemas.openxmlformats.org/officeDocument/2006/relationships/tags" Target="../tags/tag175.xml"/><Relationship Id="rId187" Type="http://schemas.openxmlformats.org/officeDocument/2006/relationships/tags" Target="../tags/tag196.xml"/><Relationship Id="rId1" Type="http://schemas.openxmlformats.org/officeDocument/2006/relationships/tags" Target="../tags/tag10.xml"/><Relationship Id="rId212" Type="http://schemas.openxmlformats.org/officeDocument/2006/relationships/tags" Target="../tags/tag221.xml"/><Relationship Id="rId233" Type="http://schemas.openxmlformats.org/officeDocument/2006/relationships/tags" Target="../tags/tag242.xml"/><Relationship Id="rId254" Type="http://schemas.openxmlformats.org/officeDocument/2006/relationships/tags" Target="../tags/tag263.xml"/><Relationship Id="rId28" Type="http://schemas.openxmlformats.org/officeDocument/2006/relationships/tags" Target="../tags/tag37.xml"/><Relationship Id="rId49" Type="http://schemas.openxmlformats.org/officeDocument/2006/relationships/tags" Target="../tags/tag58.xml"/><Relationship Id="rId114" Type="http://schemas.openxmlformats.org/officeDocument/2006/relationships/tags" Target="../tags/tag123.xml"/><Relationship Id="rId275" Type="http://schemas.openxmlformats.org/officeDocument/2006/relationships/chart" Target="../charts/chart1.xml"/><Relationship Id="rId60" Type="http://schemas.openxmlformats.org/officeDocument/2006/relationships/tags" Target="../tags/tag69.xml"/><Relationship Id="rId81" Type="http://schemas.openxmlformats.org/officeDocument/2006/relationships/tags" Target="../tags/tag90.xml"/><Relationship Id="rId135" Type="http://schemas.openxmlformats.org/officeDocument/2006/relationships/tags" Target="../tags/tag144.xml"/><Relationship Id="rId156" Type="http://schemas.openxmlformats.org/officeDocument/2006/relationships/tags" Target="../tags/tag165.xml"/><Relationship Id="rId177" Type="http://schemas.openxmlformats.org/officeDocument/2006/relationships/tags" Target="../tags/tag186.xml"/><Relationship Id="rId198" Type="http://schemas.openxmlformats.org/officeDocument/2006/relationships/tags" Target="../tags/tag207.xml"/><Relationship Id="rId202" Type="http://schemas.openxmlformats.org/officeDocument/2006/relationships/tags" Target="../tags/tag211.xml"/><Relationship Id="rId223" Type="http://schemas.openxmlformats.org/officeDocument/2006/relationships/tags" Target="../tags/tag232.xml"/><Relationship Id="rId244" Type="http://schemas.openxmlformats.org/officeDocument/2006/relationships/tags" Target="../tags/tag253.xml"/><Relationship Id="rId18" Type="http://schemas.openxmlformats.org/officeDocument/2006/relationships/tags" Target="../tags/tag27.xml"/><Relationship Id="rId39" Type="http://schemas.openxmlformats.org/officeDocument/2006/relationships/tags" Target="../tags/tag48.xml"/><Relationship Id="rId265" Type="http://schemas.openxmlformats.org/officeDocument/2006/relationships/tags" Target="../tags/tag274.xml"/><Relationship Id="rId50" Type="http://schemas.openxmlformats.org/officeDocument/2006/relationships/tags" Target="../tags/tag59.xml"/><Relationship Id="rId104" Type="http://schemas.openxmlformats.org/officeDocument/2006/relationships/tags" Target="../tags/tag113.xml"/><Relationship Id="rId125" Type="http://schemas.openxmlformats.org/officeDocument/2006/relationships/tags" Target="../tags/tag134.xml"/><Relationship Id="rId146" Type="http://schemas.openxmlformats.org/officeDocument/2006/relationships/tags" Target="../tags/tag155.xml"/><Relationship Id="rId167" Type="http://schemas.openxmlformats.org/officeDocument/2006/relationships/tags" Target="../tags/tag176.xml"/><Relationship Id="rId188" Type="http://schemas.openxmlformats.org/officeDocument/2006/relationships/tags" Target="../tags/tag197.xml"/><Relationship Id="rId71" Type="http://schemas.openxmlformats.org/officeDocument/2006/relationships/tags" Target="../tags/tag80.xml"/><Relationship Id="rId92" Type="http://schemas.openxmlformats.org/officeDocument/2006/relationships/tags" Target="../tags/tag101.xml"/><Relationship Id="rId213" Type="http://schemas.openxmlformats.org/officeDocument/2006/relationships/tags" Target="../tags/tag222.xml"/><Relationship Id="rId234" Type="http://schemas.openxmlformats.org/officeDocument/2006/relationships/tags" Target="../tags/tag243.xml"/><Relationship Id="rId2" Type="http://schemas.openxmlformats.org/officeDocument/2006/relationships/tags" Target="../tags/tag11.xml"/><Relationship Id="rId29" Type="http://schemas.openxmlformats.org/officeDocument/2006/relationships/tags" Target="../tags/tag38.xml"/><Relationship Id="rId255" Type="http://schemas.openxmlformats.org/officeDocument/2006/relationships/tags" Target="../tags/tag264.xml"/><Relationship Id="rId276" Type="http://schemas.openxmlformats.org/officeDocument/2006/relationships/chart" Target="../charts/chart2.xml"/><Relationship Id="rId40" Type="http://schemas.openxmlformats.org/officeDocument/2006/relationships/tags" Target="../tags/tag49.xml"/><Relationship Id="rId115" Type="http://schemas.openxmlformats.org/officeDocument/2006/relationships/tags" Target="../tags/tag124.xml"/><Relationship Id="rId136" Type="http://schemas.openxmlformats.org/officeDocument/2006/relationships/tags" Target="../tags/tag145.xml"/><Relationship Id="rId157" Type="http://schemas.openxmlformats.org/officeDocument/2006/relationships/tags" Target="../tags/tag166.xml"/><Relationship Id="rId178" Type="http://schemas.openxmlformats.org/officeDocument/2006/relationships/tags" Target="../tags/tag187.xml"/><Relationship Id="rId61" Type="http://schemas.openxmlformats.org/officeDocument/2006/relationships/tags" Target="../tags/tag70.xml"/><Relationship Id="rId82" Type="http://schemas.openxmlformats.org/officeDocument/2006/relationships/tags" Target="../tags/tag91.xml"/><Relationship Id="rId199" Type="http://schemas.openxmlformats.org/officeDocument/2006/relationships/tags" Target="../tags/tag208.xml"/><Relationship Id="rId203" Type="http://schemas.openxmlformats.org/officeDocument/2006/relationships/tags" Target="../tags/tag212.xml"/><Relationship Id="rId19" Type="http://schemas.openxmlformats.org/officeDocument/2006/relationships/tags" Target="../tags/tag28.xml"/><Relationship Id="rId224" Type="http://schemas.openxmlformats.org/officeDocument/2006/relationships/tags" Target="../tags/tag233.xml"/><Relationship Id="rId245" Type="http://schemas.openxmlformats.org/officeDocument/2006/relationships/tags" Target="../tags/tag254.xml"/><Relationship Id="rId266" Type="http://schemas.openxmlformats.org/officeDocument/2006/relationships/tags" Target="../tags/tag275.xml"/><Relationship Id="rId30" Type="http://schemas.openxmlformats.org/officeDocument/2006/relationships/tags" Target="../tags/tag39.xml"/><Relationship Id="rId105" Type="http://schemas.openxmlformats.org/officeDocument/2006/relationships/tags" Target="../tags/tag114.xml"/><Relationship Id="rId126" Type="http://schemas.openxmlformats.org/officeDocument/2006/relationships/tags" Target="../tags/tag135.xml"/><Relationship Id="rId147" Type="http://schemas.openxmlformats.org/officeDocument/2006/relationships/tags" Target="../tags/tag156.xml"/><Relationship Id="rId168" Type="http://schemas.openxmlformats.org/officeDocument/2006/relationships/tags" Target="../tags/tag177.xml"/><Relationship Id="rId51" Type="http://schemas.openxmlformats.org/officeDocument/2006/relationships/tags" Target="../tags/tag60.xml"/><Relationship Id="rId72" Type="http://schemas.openxmlformats.org/officeDocument/2006/relationships/tags" Target="../tags/tag81.xml"/><Relationship Id="rId93" Type="http://schemas.openxmlformats.org/officeDocument/2006/relationships/tags" Target="../tags/tag102.xml"/><Relationship Id="rId189" Type="http://schemas.openxmlformats.org/officeDocument/2006/relationships/tags" Target="../tags/tag198.xml"/><Relationship Id="rId3" Type="http://schemas.openxmlformats.org/officeDocument/2006/relationships/tags" Target="../tags/tag12.xml"/><Relationship Id="rId214" Type="http://schemas.openxmlformats.org/officeDocument/2006/relationships/tags" Target="../tags/tag223.xml"/><Relationship Id="rId235" Type="http://schemas.openxmlformats.org/officeDocument/2006/relationships/tags" Target="../tags/tag244.xml"/><Relationship Id="rId256" Type="http://schemas.openxmlformats.org/officeDocument/2006/relationships/tags" Target="../tags/tag265.xml"/><Relationship Id="rId116" Type="http://schemas.openxmlformats.org/officeDocument/2006/relationships/tags" Target="../tags/tag125.xml"/><Relationship Id="rId137" Type="http://schemas.openxmlformats.org/officeDocument/2006/relationships/tags" Target="../tags/tag146.xml"/><Relationship Id="rId158" Type="http://schemas.openxmlformats.org/officeDocument/2006/relationships/tags" Target="../tags/tag167.xml"/><Relationship Id="rId20" Type="http://schemas.openxmlformats.org/officeDocument/2006/relationships/tags" Target="../tags/tag29.xml"/><Relationship Id="rId41" Type="http://schemas.openxmlformats.org/officeDocument/2006/relationships/tags" Target="../tags/tag50.xml"/><Relationship Id="rId62" Type="http://schemas.openxmlformats.org/officeDocument/2006/relationships/tags" Target="../tags/tag71.xml"/><Relationship Id="rId83" Type="http://schemas.openxmlformats.org/officeDocument/2006/relationships/tags" Target="../tags/tag92.xml"/><Relationship Id="rId179" Type="http://schemas.openxmlformats.org/officeDocument/2006/relationships/tags" Target="../tags/tag188.xml"/><Relationship Id="rId190" Type="http://schemas.openxmlformats.org/officeDocument/2006/relationships/tags" Target="../tags/tag199.xml"/><Relationship Id="rId204" Type="http://schemas.openxmlformats.org/officeDocument/2006/relationships/tags" Target="../tags/tag213.xml"/><Relationship Id="rId225" Type="http://schemas.openxmlformats.org/officeDocument/2006/relationships/tags" Target="../tags/tag234.xml"/><Relationship Id="rId246" Type="http://schemas.openxmlformats.org/officeDocument/2006/relationships/tags" Target="../tags/tag255.xml"/><Relationship Id="rId267" Type="http://schemas.openxmlformats.org/officeDocument/2006/relationships/tags" Target="../tags/tag276.xml"/><Relationship Id="rId106" Type="http://schemas.openxmlformats.org/officeDocument/2006/relationships/tags" Target="../tags/tag115.xml"/><Relationship Id="rId127" Type="http://schemas.openxmlformats.org/officeDocument/2006/relationships/tags" Target="../tags/tag136.xml"/><Relationship Id="rId10" Type="http://schemas.openxmlformats.org/officeDocument/2006/relationships/tags" Target="../tags/tag19.xml"/><Relationship Id="rId31" Type="http://schemas.openxmlformats.org/officeDocument/2006/relationships/tags" Target="../tags/tag40.xml"/><Relationship Id="rId52" Type="http://schemas.openxmlformats.org/officeDocument/2006/relationships/tags" Target="../tags/tag61.xml"/><Relationship Id="rId73" Type="http://schemas.openxmlformats.org/officeDocument/2006/relationships/tags" Target="../tags/tag82.xml"/><Relationship Id="rId94" Type="http://schemas.openxmlformats.org/officeDocument/2006/relationships/tags" Target="../tags/tag103.xml"/><Relationship Id="rId148" Type="http://schemas.openxmlformats.org/officeDocument/2006/relationships/tags" Target="../tags/tag157.xml"/><Relationship Id="rId169" Type="http://schemas.openxmlformats.org/officeDocument/2006/relationships/tags" Target="../tags/tag178.xml"/><Relationship Id="rId4" Type="http://schemas.openxmlformats.org/officeDocument/2006/relationships/tags" Target="../tags/tag13.xml"/><Relationship Id="rId180" Type="http://schemas.openxmlformats.org/officeDocument/2006/relationships/tags" Target="../tags/tag189.xml"/><Relationship Id="rId215" Type="http://schemas.openxmlformats.org/officeDocument/2006/relationships/tags" Target="../tags/tag224.xml"/><Relationship Id="rId236" Type="http://schemas.openxmlformats.org/officeDocument/2006/relationships/tags" Target="../tags/tag245.xml"/><Relationship Id="rId257" Type="http://schemas.openxmlformats.org/officeDocument/2006/relationships/tags" Target="../tags/tag266.xml"/><Relationship Id="rId42" Type="http://schemas.openxmlformats.org/officeDocument/2006/relationships/tags" Target="../tags/tag51.xml"/><Relationship Id="rId84" Type="http://schemas.openxmlformats.org/officeDocument/2006/relationships/tags" Target="../tags/tag93.xml"/><Relationship Id="rId138" Type="http://schemas.openxmlformats.org/officeDocument/2006/relationships/tags" Target="../tags/tag147.xml"/><Relationship Id="rId191" Type="http://schemas.openxmlformats.org/officeDocument/2006/relationships/tags" Target="../tags/tag200.xml"/><Relationship Id="rId205" Type="http://schemas.openxmlformats.org/officeDocument/2006/relationships/tags" Target="../tags/tag214.xml"/><Relationship Id="rId247" Type="http://schemas.openxmlformats.org/officeDocument/2006/relationships/tags" Target="../tags/tag256.xml"/><Relationship Id="rId107" Type="http://schemas.openxmlformats.org/officeDocument/2006/relationships/tags" Target="../tags/tag116.xml"/><Relationship Id="rId11" Type="http://schemas.openxmlformats.org/officeDocument/2006/relationships/tags" Target="../tags/tag20.xml"/><Relationship Id="rId53" Type="http://schemas.openxmlformats.org/officeDocument/2006/relationships/tags" Target="../tags/tag62.xml"/><Relationship Id="rId149" Type="http://schemas.openxmlformats.org/officeDocument/2006/relationships/tags" Target="../tags/tag158.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047.xml"/><Relationship Id="rId5" Type="http://schemas.openxmlformats.org/officeDocument/2006/relationships/image" Target="../media/image20.emf"/><Relationship Id="rId4" Type="http://schemas.openxmlformats.org/officeDocument/2006/relationships/oleObject" Target="../embeddings/oleObject27.bin"/></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3.xml"/><Relationship Id="rId1" Type="http://schemas.openxmlformats.org/officeDocument/2006/relationships/tags" Target="../tags/tag1048.xml"/><Relationship Id="rId4" Type="http://schemas.openxmlformats.org/officeDocument/2006/relationships/image" Target="../media/image20.e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3" Type="http://schemas.openxmlformats.org/officeDocument/2006/relationships/tags" Target="../tags/tag292.xml"/><Relationship Id="rId18" Type="http://schemas.openxmlformats.org/officeDocument/2006/relationships/tags" Target="../tags/tag297.xml"/><Relationship Id="rId26" Type="http://schemas.openxmlformats.org/officeDocument/2006/relationships/tags" Target="../tags/tag305.xml"/><Relationship Id="rId39" Type="http://schemas.openxmlformats.org/officeDocument/2006/relationships/tags" Target="../tags/tag318.xml"/><Relationship Id="rId21" Type="http://schemas.openxmlformats.org/officeDocument/2006/relationships/tags" Target="../tags/tag300.xml"/><Relationship Id="rId34" Type="http://schemas.openxmlformats.org/officeDocument/2006/relationships/tags" Target="../tags/tag313.xml"/><Relationship Id="rId42" Type="http://schemas.openxmlformats.org/officeDocument/2006/relationships/tags" Target="../tags/tag321.xml"/><Relationship Id="rId47" Type="http://schemas.openxmlformats.org/officeDocument/2006/relationships/tags" Target="../tags/tag326.xml"/><Relationship Id="rId50" Type="http://schemas.openxmlformats.org/officeDocument/2006/relationships/image" Target="../media/image18.emf"/><Relationship Id="rId7" Type="http://schemas.openxmlformats.org/officeDocument/2006/relationships/tags" Target="../tags/tag286.xml"/><Relationship Id="rId2" Type="http://schemas.openxmlformats.org/officeDocument/2006/relationships/tags" Target="../tags/tag281.xml"/><Relationship Id="rId16" Type="http://schemas.openxmlformats.org/officeDocument/2006/relationships/tags" Target="../tags/tag295.xml"/><Relationship Id="rId29" Type="http://schemas.openxmlformats.org/officeDocument/2006/relationships/tags" Target="../tags/tag308.xml"/><Relationship Id="rId11" Type="http://schemas.openxmlformats.org/officeDocument/2006/relationships/tags" Target="../tags/tag290.xml"/><Relationship Id="rId24" Type="http://schemas.openxmlformats.org/officeDocument/2006/relationships/tags" Target="../tags/tag303.xml"/><Relationship Id="rId32" Type="http://schemas.openxmlformats.org/officeDocument/2006/relationships/tags" Target="../tags/tag311.xml"/><Relationship Id="rId37" Type="http://schemas.openxmlformats.org/officeDocument/2006/relationships/tags" Target="../tags/tag316.xml"/><Relationship Id="rId40" Type="http://schemas.openxmlformats.org/officeDocument/2006/relationships/tags" Target="../tags/tag319.xml"/><Relationship Id="rId45" Type="http://schemas.openxmlformats.org/officeDocument/2006/relationships/tags" Target="../tags/tag324.xml"/><Relationship Id="rId5" Type="http://schemas.openxmlformats.org/officeDocument/2006/relationships/tags" Target="../tags/tag284.xml"/><Relationship Id="rId15" Type="http://schemas.openxmlformats.org/officeDocument/2006/relationships/tags" Target="../tags/tag294.xml"/><Relationship Id="rId23" Type="http://schemas.openxmlformats.org/officeDocument/2006/relationships/tags" Target="../tags/tag302.xml"/><Relationship Id="rId28" Type="http://schemas.openxmlformats.org/officeDocument/2006/relationships/tags" Target="../tags/tag307.xml"/><Relationship Id="rId36" Type="http://schemas.openxmlformats.org/officeDocument/2006/relationships/tags" Target="../tags/tag315.xml"/><Relationship Id="rId49" Type="http://schemas.openxmlformats.org/officeDocument/2006/relationships/oleObject" Target="../embeddings/oleObject7.bin"/><Relationship Id="rId10" Type="http://schemas.openxmlformats.org/officeDocument/2006/relationships/tags" Target="../tags/tag289.xml"/><Relationship Id="rId19" Type="http://schemas.openxmlformats.org/officeDocument/2006/relationships/tags" Target="../tags/tag298.xml"/><Relationship Id="rId31" Type="http://schemas.openxmlformats.org/officeDocument/2006/relationships/tags" Target="../tags/tag310.xml"/><Relationship Id="rId44" Type="http://schemas.openxmlformats.org/officeDocument/2006/relationships/tags" Target="../tags/tag323.xml"/><Relationship Id="rId52" Type="http://schemas.openxmlformats.org/officeDocument/2006/relationships/chart" Target="../charts/chart4.xml"/><Relationship Id="rId4" Type="http://schemas.openxmlformats.org/officeDocument/2006/relationships/tags" Target="../tags/tag283.xml"/><Relationship Id="rId9" Type="http://schemas.openxmlformats.org/officeDocument/2006/relationships/tags" Target="../tags/tag288.xml"/><Relationship Id="rId14" Type="http://schemas.openxmlformats.org/officeDocument/2006/relationships/tags" Target="../tags/tag293.xml"/><Relationship Id="rId22" Type="http://schemas.openxmlformats.org/officeDocument/2006/relationships/tags" Target="../tags/tag301.xml"/><Relationship Id="rId27" Type="http://schemas.openxmlformats.org/officeDocument/2006/relationships/tags" Target="../tags/tag306.xml"/><Relationship Id="rId30" Type="http://schemas.openxmlformats.org/officeDocument/2006/relationships/tags" Target="../tags/tag309.xml"/><Relationship Id="rId35" Type="http://schemas.openxmlformats.org/officeDocument/2006/relationships/tags" Target="../tags/tag314.xml"/><Relationship Id="rId43" Type="http://schemas.openxmlformats.org/officeDocument/2006/relationships/tags" Target="../tags/tag322.xml"/><Relationship Id="rId48" Type="http://schemas.openxmlformats.org/officeDocument/2006/relationships/slideLayout" Target="../slideLayouts/slideLayout3.xml"/><Relationship Id="rId8" Type="http://schemas.openxmlformats.org/officeDocument/2006/relationships/tags" Target="../tags/tag287.xml"/><Relationship Id="rId51" Type="http://schemas.openxmlformats.org/officeDocument/2006/relationships/chart" Target="../charts/chart3.xml"/><Relationship Id="rId3" Type="http://schemas.openxmlformats.org/officeDocument/2006/relationships/tags" Target="../tags/tag282.xml"/><Relationship Id="rId12" Type="http://schemas.openxmlformats.org/officeDocument/2006/relationships/tags" Target="../tags/tag291.xml"/><Relationship Id="rId17" Type="http://schemas.openxmlformats.org/officeDocument/2006/relationships/tags" Target="../tags/tag296.xml"/><Relationship Id="rId25" Type="http://schemas.openxmlformats.org/officeDocument/2006/relationships/tags" Target="../tags/tag304.xml"/><Relationship Id="rId33" Type="http://schemas.openxmlformats.org/officeDocument/2006/relationships/tags" Target="../tags/tag312.xml"/><Relationship Id="rId38" Type="http://schemas.openxmlformats.org/officeDocument/2006/relationships/tags" Target="../tags/tag317.xml"/><Relationship Id="rId46" Type="http://schemas.openxmlformats.org/officeDocument/2006/relationships/tags" Target="../tags/tag325.xml"/><Relationship Id="rId20" Type="http://schemas.openxmlformats.org/officeDocument/2006/relationships/tags" Target="../tags/tag299.xml"/><Relationship Id="rId41" Type="http://schemas.openxmlformats.org/officeDocument/2006/relationships/tags" Target="../tags/tag320.xml"/><Relationship Id="rId1" Type="http://schemas.openxmlformats.org/officeDocument/2006/relationships/tags" Target="../tags/tag280.xml"/><Relationship Id="rId6" Type="http://schemas.openxmlformats.org/officeDocument/2006/relationships/tags" Target="../tags/tag28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6" Type="http://schemas.openxmlformats.org/officeDocument/2006/relationships/tags" Target="../tags/tag352.xml"/><Relationship Id="rId21" Type="http://schemas.openxmlformats.org/officeDocument/2006/relationships/tags" Target="../tags/tag347.xml"/><Relationship Id="rId42" Type="http://schemas.openxmlformats.org/officeDocument/2006/relationships/tags" Target="../tags/tag368.xml"/><Relationship Id="rId47" Type="http://schemas.openxmlformats.org/officeDocument/2006/relationships/tags" Target="../tags/tag373.xml"/><Relationship Id="rId63" Type="http://schemas.openxmlformats.org/officeDocument/2006/relationships/tags" Target="../tags/tag389.xml"/><Relationship Id="rId68" Type="http://schemas.openxmlformats.org/officeDocument/2006/relationships/tags" Target="../tags/tag394.xml"/><Relationship Id="rId84" Type="http://schemas.openxmlformats.org/officeDocument/2006/relationships/tags" Target="../tags/tag410.xml"/><Relationship Id="rId89" Type="http://schemas.openxmlformats.org/officeDocument/2006/relationships/oleObject" Target="../embeddings/oleObject8.bin"/><Relationship Id="rId16" Type="http://schemas.openxmlformats.org/officeDocument/2006/relationships/tags" Target="../tags/tag342.xml"/><Relationship Id="rId11" Type="http://schemas.openxmlformats.org/officeDocument/2006/relationships/tags" Target="../tags/tag337.xml"/><Relationship Id="rId32" Type="http://schemas.openxmlformats.org/officeDocument/2006/relationships/tags" Target="../tags/tag358.xml"/><Relationship Id="rId37" Type="http://schemas.openxmlformats.org/officeDocument/2006/relationships/tags" Target="../tags/tag363.xml"/><Relationship Id="rId53" Type="http://schemas.openxmlformats.org/officeDocument/2006/relationships/tags" Target="../tags/tag379.xml"/><Relationship Id="rId58" Type="http://schemas.openxmlformats.org/officeDocument/2006/relationships/tags" Target="../tags/tag384.xml"/><Relationship Id="rId74" Type="http://schemas.openxmlformats.org/officeDocument/2006/relationships/tags" Target="../tags/tag400.xml"/><Relationship Id="rId79" Type="http://schemas.openxmlformats.org/officeDocument/2006/relationships/tags" Target="../tags/tag405.xml"/><Relationship Id="rId5" Type="http://schemas.openxmlformats.org/officeDocument/2006/relationships/tags" Target="../tags/tag331.xml"/><Relationship Id="rId90" Type="http://schemas.openxmlformats.org/officeDocument/2006/relationships/image" Target="../media/image18.emf"/><Relationship Id="rId14" Type="http://schemas.openxmlformats.org/officeDocument/2006/relationships/tags" Target="../tags/tag340.xml"/><Relationship Id="rId22" Type="http://schemas.openxmlformats.org/officeDocument/2006/relationships/tags" Target="../tags/tag348.xml"/><Relationship Id="rId27" Type="http://schemas.openxmlformats.org/officeDocument/2006/relationships/tags" Target="../tags/tag353.xml"/><Relationship Id="rId30" Type="http://schemas.openxmlformats.org/officeDocument/2006/relationships/tags" Target="../tags/tag356.xml"/><Relationship Id="rId35" Type="http://schemas.openxmlformats.org/officeDocument/2006/relationships/tags" Target="../tags/tag361.xml"/><Relationship Id="rId43" Type="http://schemas.openxmlformats.org/officeDocument/2006/relationships/tags" Target="../tags/tag369.xml"/><Relationship Id="rId48" Type="http://schemas.openxmlformats.org/officeDocument/2006/relationships/tags" Target="../tags/tag374.xml"/><Relationship Id="rId56" Type="http://schemas.openxmlformats.org/officeDocument/2006/relationships/tags" Target="../tags/tag382.xml"/><Relationship Id="rId64" Type="http://schemas.openxmlformats.org/officeDocument/2006/relationships/tags" Target="../tags/tag390.xml"/><Relationship Id="rId69" Type="http://schemas.openxmlformats.org/officeDocument/2006/relationships/tags" Target="../tags/tag395.xml"/><Relationship Id="rId77" Type="http://schemas.openxmlformats.org/officeDocument/2006/relationships/tags" Target="../tags/tag403.xml"/><Relationship Id="rId8" Type="http://schemas.openxmlformats.org/officeDocument/2006/relationships/tags" Target="../tags/tag334.xml"/><Relationship Id="rId51" Type="http://schemas.openxmlformats.org/officeDocument/2006/relationships/tags" Target="../tags/tag377.xml"/><Relationship Id="rId72" Type="http://schemas.openxmlformats.org/officeDocument/2006/relationships/tags" Target="../tags/tag398.xml"/><Relationship Id="rId80" Type="http://schemas.openxmlformats.org/officeDocument/2006/relationships/tags" Target="../tags/tag406.xml"/><Relationship Id="rId85" Type="http://schemas.openxmlformats.org/officeDocument/2006/relationships/tags" Target="../tags/tag411.xml"/><Relationship Id="rId3" Type="http://schemas.openxmlformats.org/officeDocument/2006/relationships/tags" Target="../tags/tag329.xml"/><Relationship Id="rId12" Type="http://schemas.openxmlformats.org/officeDocument/2006/relationships/tags" Target="../tags/tag338.xml"/><Relationship Id="rId17" Type="http://schemas.openxmlformats.org/officeDocument/2006/relationships/tags" Target="../tags/tag343.xml"/><Relationship Id="rId25" Type="http://schemas.openxmlformats.org/officeDocument/2006/relationships/tags" Target="../tags/tag351.xml"/><Relationship Id="rId33" Type="http://schemas.openxmlformats.org/officeDocument/2006/relationships/tags" Target="../tags/tag359.xml"/><Relationship Id="rId38" Type="http://schemas.openxmlformats.org/officeDocument/2006/relationships/tags" Target="../tags/tag364.xml"/><Relationship Id="rId46" Type="http://schemas.openxmlformats.org/officeDocument/2006/relationships/tags" Target="../tags/tag372.xml"/><Relationship Id="rId59" Type="http://schemas.openxmlformats.org/officeDocument/2006/relationships/tags" Target="../tags/tag385.xml"/><Relationship Id="rId67" Type="http://schemas.openxmlformats.org/officeDocument/2006/relationships/tags" Target="../tags/tag393.xml"/><Relationship Id="rId20" Type="http://schemas.openxmlformats.org/officeDocument/2006/relationships/tags" Target="../tags/tag346.xml"/><Relationship Id="rId41" Type="http://schemas.openxmlformats.org/officeDocument/2006/relationships/tags" Target="../tags/tag367.xml"/><Relationship Id="rId54" Type="http://schemas.openxmlformats.org/officeDocument/2006/relationships/tags" Target="../tags/tag380.xml"/><Relationship Id="rId62" Type="http://schemas.openxmlformats.org/officeDocument/2006/relationships/tags" Target="../tags/tag388.xml"/><Relationship Id="rId70" Type="http://schemas.openxmlformats.org/officeDocument/2006/relationships/tags" Target="../tags/tag396.xml"/><Relationship Id="rId75" Type="http://schemas.openxmlformats.org/officeDocument/2006/relationships/tags" Target="../tags/tag401.xml"/><Relationship Id="rId83" Type="http://schemas.openxmlformats.org/officeDocument/2006/relationships/tags" Target="../tags/tag409.xml"/><Relationship Id="rId88" Type="http://schemas.openxmlformats.org/officeDocument/2006/relationships/notesSlide" Target="../notesSlides/notesSlide5.xml"/><Relationship Id="rId91" Type="http://schemas.openxmlformats.org/officeDocument/2006/relationships/chart" Target="../charts/chart5.xml"/><Relationship Id="rId1" Type="http://schemas.openxmlformats.org/officeDocument/2006/relationships/tags" Target="../tags/tag327.xml"/><Relationship Id="rId6" Type="http://schemas.openxmlformats.org/officeDocument/2006/relationships/tags" Target="../tags/tag332.xml"/><Relationship Id="rId15" Type="http://schemas.openxmlformats.org/officeDocument/2006/relationships/tags" Target="../tags/tag341.xml"/><Relationship Id="rId23" Type="http://schemas.openxmlformats.org/officeDocument/2006/relationships/tags" Target="../tags/tag349.xml"/><Relationship Id="rId28" Type="http://schemas.openxmlformats.org/officeDocument/2006/relationships/tags" Target="../tags/tag354.xml"/><Relationship Id="rId36" Type="http://schemas.openxmlformats.org/officeDocument/2006/relationships/tags" Target="../tags/tag362.xml"/><Relationship Id="rId49" Type="http://schemas.openxmlformats.org/officeDocument/2006/relationships/tags" Target="../tags/tag375.xml"/><Relationship Id="rId57" Type="http://schemas.openxmlformats.org/officeDocument/2006/relationships/tags" Target="../tags/tag383.xml"/><Relationship Id="rId10" Type="http://schemas.openxmlformats.org/officeDocument/2006/relationships/tags" Target="../tags/tag336.xml"/><Relationship Id="rId31" Type="http://schemas.openxmlformats.org/officeDocument/2006/relationships/tags" Target="../tags/tag357.xml"/><Relationship Id="rId44" Type="http://schemas.openxmlformats.org/officeDocument/2006/relationships/tags" Target="../tags/tag370.xml"/><Relationship Id="rId52" Type="http://schemas.openxmlformats.org/officeDocument/2006/relationships/tags" Target="../tags/tag378.xml"/><Relationship Id="rId60" Type="http://schemas.openxmlformats.org/officeDocument/2006/relationships/tags" Target="../tags/tag386.xml"/><Relationship Id="rId65" Type="http://schemas.openxmlformats.org/officeDocument/2006/relationships/tags" Target="../tags/tag391.xml"/><Relationship Id="rId73" Type="http://schemas.openxmlformats.org/officeDocument/2006/relationships/tags" Target="../tags/tag399.xml"/><Relationship Id="rId78" Type="http://schemas.openxmlformats.org/officeDocument/2006/relationships/tags" Target="../tags/tag404.xml"/><Relationship Id="rId81" Type="http://schemas.openxmlformats.org/officeDocument/2006/relationships/tags" Target="../tags/tag407.xml"/><Relationship Id="rId86" Type="http://schemas.openxmlformats.org/officeDocument/2006/relationships/tags" Target="../tags/tag412.xml"/><Relationship Id="rId4" Type="http://schemas.openxmlformats.org/officeDocument/2006/relationships/tags" Target="../tags/tag330.xml"/><Relationship Id="rId9" Type="http://schemas.openxmlformats.org/officeDocument/2006/relationships/tags" Target="../tags/tag335.xml"/><Relationship Id="rId13" Type="http://schemas.openxmlformats.org/officeDocument/2006/relationships/tags" Target="../tags/tag339.xml"/><Relationship Id="rId18" Type="http://schemas.openxmlformats.org/officeDocument/2006/relationships/tags" Target="../tags/tag344.xml"/><Relationship Id="rId39" Type="http://schemas.openxmlformats.org/officeDocument/2006/relationships/tags" Target="../tags/tag365.xml"/><Relationship Id="rId34" Type="http://schemas.openxmlformats.org/officeDocument/2006/relationships/tags" Target="../tags/tag360.xml"/><Relationship Id="rId50" Type="http://schemas.openxmlformats.org/officeDocument/2006/relationships/tags" Target="../tags/tag376.xml"/><Relationship Id="rId55" Type="http://schemas.openxmlformats.org/officeDocument/2006/relationships/tags" Target="../tags/tag381.xml"/><Relationship Id="rId76" Type="http://schemas.openxmlformats.org/officeDocument/2006/relationships/tags" Target="../tags/tag402.xml"/><Relationship Id="rId7" Type="http://schemas.openxmlformats.org/officeDocument/2006/relationships/tags" Target="../tags/tag333.xml"/><Relationship Id="rId71" Type="http://schemas.openxmlformats.org/officeDocument/2006/relationships/tags" Target="../tags/tag397.xml"/><Relationship Id="rId92" Type="http://schemas.openxmlformats.org/officeDocument/2006/relationships/chart" Target="../charts/chart6.xml"/><Relationship Id="rId2" Type="http://schemas.openxmlformats.org/officeDocument/2006/relationships/tags" Target="../tags/tag328.xml"/><Relationship Id="rId29" Type="http://schemas.openxmlformats.org/officeDocument/2006/relationships/tags" Target="../tags/tag355.xml"/><Relationship Id="rId24" Type="http://schemas.openxmlformats.org/officeDocument/2006/relationships/tags" Target="../tags/tag350.xml"/><Relationship Id="rId40" Type="http://schemas.openxmlformats.org/officeDocument/2006/relationships/tags" Target="../tags/tag366.xml"/><Relationship Id="rId45" Type="http://schemas.openxmlformats.org/officeDocument/2006/relationships/tags" Target="../tags/tag371.xml"/><Relationship Id="rId66" Type="http://schemas.openxmlformats.org/officeDocument/2006/relationships/tags" Target="../tags/tag392.xml"/><Relationship Id="rId87" Type="http://schemas.openxmlformats.org/officeDocument/2006/relationships/slideLayout" Target="../slideLayouts/slideLayout3.xml"/><Relationship Id="rId61" Type="http://schemas.openxmlformats.org/officeDocument/2006/relationships/tags" Target="../tags/tag387.xml"/><Relationship Id="rId82" Type="http://schemas.openxmlformats.org/officeDocument/2006/relationships/tags" Target="../tags/tag408.xml"/><Relationship Id="rId19" Type="http://schemas.openxmlformats.org/officeDocument/2006/relationships/tags" Target="../tags/tag34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049.xml"/><Relationship Id="rId5" Type="http://schemas.openxmlformats.org/officeDocument/2006/relationships/image" Target="../media/image1.emf"/><Relationship Id="rId4" Type="http://schemas.openxmlformats.org/officeDocument/2006/relationships/oleObject" Target="../embeddings/oleObject29.bin"/></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3.xml"/><Relationship Id="rId1" Type="http://schemas.openxmlformats.org/officeDocument/2006/relationships/tags" Target="../tags/tag1050.xml"/><Relationship Id="rId4" Type="http://schemas.openxmlformats.org/officeDocument/2006/relationships/image" Target="../media/image33.emf"/></Relationships>
</file>

<file path=ppt/slides/_rels/slide89.xml.rels><?xml version="1.0" encoding="UTF-8" standalone="yes"?>
<Relationships xmlns="http://schemas.openxmlformats.org/package/2006/relationships"><Relationship Id="rId3" Type="http://schemas.openxmlformats.org/officeDocument/2006/relationships/hyperlink" Target="https://www.jetro.go.jp/world/reports/2016/02/995ecff75525fbb4.html" TargetMode="External"/><Relationship Id="rId2" Type="http://schemas.openxmlformats.org/officeDocument/2006/relationships/hyperlink" Target="https://www.jetro.go.jp/world/reports/2016/02/4ad22943a3fc775b.html" TargetMode="External"/><Relationship Id="rId1" Type="http://schemas.openxmlformats.org/officeDocument/2006/relationships/slideLayout" Target="../slideLayouts/slideLayout3.xml"/><Relationship Id="rId6" Type="http://schemas.openxmlformats.org/officeDocument/2006/relationships/hyperlink" Target="https://www.jetro.go.jp/world/reports/2022/02/ab7026b72051af9f.html" TargetMode="External"/><Relationship Id="rId5" Type="http://schemas.openxmlformats.org/officeDocument/2006/relationships/hyperlink" Target="https://www.jetro.go.jp/world/reports/2019/02/04823a4b6a44df48.html" TargetMode="External"/><Relationship Id="rId4" Type="http://schemas.openxmlformats.org/officeDocument/2006/relationships/hyperlink" Target="https://www.jetro.go.jp/world/reports/2018/02/e999e1cbfd5a7b1f.html" TargetMode="External"/></Relationships>
</file>

<file path=ppt/slides/_rels/slide9.xml.rels><?xml version="1.0" encoding="UTF-8" standalone="yes"?>
<Relationships xmlns="http://schemas.openxmlformats.org/package/2006/relationships"><Relationship Id="rId26" Type="http://schemas.openxmlformats.org/officeDocument/2006/relationships/tags" Target="../tags/tag438.xml"/><Relationship Id="rId21" Type="http://schemas.openxmlformats.org/officeDocument/2006/relationships/tags" Target="../tags/tag433.xml"/><Relationship Id="rId42" Type="http://schemas.openxmlformats.org/officeDocument/2006/relationships/tags" Target="../tags/tag454.xml"/><Relationship Id="rId47" Type="http://schemas.openxmlformats.org/officeDocument/2006/relationships/tags" Target="../tags/tag459.xml"/><Relationship Id="rId63" Type="http://schemas.openxmlformats.org/officeDocument/2006/relationships/tags" Target="../tags/tag475.xml"/><Relationship Id="rId68" Type="http://schemas.openxmlformats.org/officeDocument/2006/relationships/tags" Target="../tags/tag480.xml"/><Relationship Id="rId84" Type="http://schemas.openxmlformats.org/officeDocument/2006/relationships/tags" Target="../tags/tag496.xml"/><Relationship Id="rId89" Type="http://schemas.openxmlformats.org/officeDocument/2006/relationships/tags" Target="../tags/tag501.xml"/><Relationship Id="rId16" Type="http://schemas.openxmlformats.org/officeDocument/2006/relationships/tags" Target="../tags/tag428.xml"/><Relationship Id="rId107" Type="http://schemas.openxmlformats.org/officeDocument/2006/relationships/slideLayout" Target="../slideLayouts/slideLayout3.xml"/><Relationship Id="rId11" Type="http://schemas.openxmlformats.org/officeDocument/2006/relationships/tags" Target="../tags/tag423.xml"/><Relationship Id="rId32" Type="http://schemas.openxmlformats.org/officeDocument/2006/relationships/tags" Target="../tags/tag444.xml"/><Relationship Id="rId37" Type="http://schemas.openxmlformats.org/officeDocument/2006/relationships/tags" Target="../tags/tag449.xml"/><Relationship Id="rId53" Type="http://schemas.openxmlformats.org/officeDocument/2006/relationships/tags" Target="../tags/tag465.xml"/><Relationship Id="rId58" Type="http://schemas.openxmlformats.org/officeDocument/2006/relationships/tags" Target="../tags/tag470.xml"/><Relationship Id="rId74" Type="http://schemas.openxmlformats.org/officeDocument/2006/relationships/tags" Target="../tags/tag486.xml"/><Relationship Id="rId79" Type="http://schemas.openxmlformats.org/officeDocument/2006/relationships/tags" Target="../tags/tag491.xml"/><Relationship Id="rId102" Type="http://schemas.openxmlformats.org/officeDocument/2006/relationships/tags" Target="../tags/tag514.xml"/><Relationship Id="rId5" Type="http://schemas.openxmlformats.org/officeDocument/2006/relationships/tags" Target="../tags/tag417.xml"/><Relationship Id="rId90" Type="http://schemas.openxmlformats.org/officeDocument/2006/relationships/tags" Target="../tags/tag502.xml"/><Relationship Id="rId95" Type="http://schemas.openxmlformats.org/officeDocument/2006/relationships/tags" Target="../tags/tag507.xml"/><Relationship Id="rId22" Type="http://schemas.openxmlformats.org/officeDocument/2006/relationships/tags" Target="../tags/tag434.xml"/><Relationship Id="rId27" Type="http://schemas.openxmlformats.org/officeDocument/2006/relationships/tags" Target="../tags/tag439.xml"/><Relationship Id="rId43" Type="http://schemas.openxmlformats.org/officeDocument/2006/relationships/tags" Target="../tags/tag455.xml"/><Relationship Id="rId48" Type="http://schemas.openxmlformats.org/officeDocument/2006/relationships/tags" Target="../tags/tag460.xml"/><Relationship Id="rId64" Type="http://schemas.openxmlformats.org/officeDocument/2006/relationships/tags" Target="../tags/tag476.xml"/><Relationship Id="rId69" Type="http://schemas.openxmlformats.org/officeDocument/2006/relationships/tags" Target="../tags/tag481.xml"/><Relationship Id="rId80" Type="http://schemas.openxmlformats.org/officeDocument/2006/relationships/tags" Target="../tags/tag492.xml"/><Relationship Id="rId85" Type="http://schemas.openxmlformats.org/officeDocument/2006/relationships/tags" Target="../tags/tag497.xml"/><Relationship Id="rId12" Type="http://schemas.openxmlformats.org/officeDocument/2006/relationships/tags" Target="../tags/tag424.xml"/><Relationship Id="rId17" Type="http://schemas.openxmlformats.org/officeDocument/2006/relationships/tags" Target="../tags/tag429.xml"/><Relationship Id="rId33" Type="http://schemas.openxmlformats.org/officeDocument/2006/relationships/tags" Target="../tags/tag445.xml"/><Relationship Id="rId38" Type="http://schemas.openxmlformats.org/officeDocument/2006/relationships/tags" Target="../tags/tag450.xml"/><Relationship Id="rId59" Type="http://schemas.openxmlformats.org/officeDocument/2006/relationships/tags" Target="../tags/tag471.xml"/><Relationship Id="rId103" Type="http://schemas.openxmlformats.org/officeDocument/2006/relationships/tags" Target="../tags/tag515.xml"/><Relationship Id="rId108" Type="http://schemas.openxmlformats.org/officeDocument/2006/relationships/oleObject" Target="../embeddings/oleObject9.bin"/><Relationship Id="rId54" Type="http://schemas.openxmlformats.org/officeDocument/2006/relationships/tags" Target="../tags/tag466.xml"/><Relationship Id="rId70" Type="http://schemas.openxmlformats.org/officeDocument/2006/relationships/tags" Target="../tags/tag482.xml"/><Relationship Id="rId75" Type="http://schemas.openxmlformats.org/officeDocument/2006/relationships/tags" Target="../tags/tag487.xml"/><Relationship Id="rId91" Type="http://schemas.openxmlformats.org/officeDocument/2006/relationships/tags" Target="../tags/tag503.xml"/><Relationship Id="rId96" Type="http://schemas.openxmlformats.org/officeDocument/2006/relationships/tags" Target="../tags/tag508.xml"/><Relationship Id="rId1" Type="http://schemas.openxmlformats.org/officeDocument/2006/relationships/tags" Target="../tags/tag413.xml"/><Relationship Id="rId6" Type="http://schemas.openxmlformats.org/officeDocument/2006/relationships/tags" Target="../tags/tag418.xml"/><Relationship Id="rId15" Type="http://schemas.openxmlformats.org/officeDocument/2006/relationships/tags" Target="../tags/tag427.xml"/><Relationship Id="rId23" Type="http://schemas.openxmlformats.org/officeDocument/2006/relationships/tags" Target="../tags/tag435.xml"/><Relationship Id="rId28" Type="http://schemas.openxmlformats.org/officeDocument/2006/relationships/tags" Target="../tags/tag440.xml"/><Relationship Id="rId36" Type="http://schemas.openxmlformats.org/officeDocument/2006/relationships/tags" Target="../tags/tag448.xml"/><Relationship Id="rId49" Type="http://schemas.openxmlformats.org/officeDocument/2006/relationships/tags" Target="../tags/tag461.xml"/><Relationship Id="rId57" Type="http://schemas.openxmlformats.org/officeDocument/2006/relationships/tags" Target="../tags/tag469.xml"/><Relationship Id="rId106" Type="http://schemas.openxmlformats.org/officeDocument/2006/relationships/tags" Target="../tags/tag518.xml"/><Relationship Id="rId10" Type="http://schemas.openxmlformats.org/officeDocument/2006/relationships/tags" Target="../tags/tag422.xml"/><Relationship Id="rId31" Type="http://schemas.openxmlformats.org/officeDocument/2006/relationships/tags" Target="../tags/tag443.xml"/><Relationship Id="rId44" Type="http://schemas.openxmlformats.org/officeDocument/2006/relationships/tags" Target="../tags/tag456.xml"/><Relationship Id="rId52" Type="http://schemas.openxmlformats.org/officeDocument/2006/relationships/tags" Target="../tags/tag464.xml"/><Relationship Id="rId60" Type="http://schemas.openxmlformats.org/officeDocument/2006/relationships/tags" Target="../tags/tag472.xml"/><Relationship Id="rId65" Type="http://schemas.openxmlformats.org/officeDocument/2006/relationships/tags" Target="../tags/tag477.xml"/><Relationship Id="rId73" Type="http://schemas.openxmlformats.org/officeDocument/2006/relationships/tags" Target="../tags/tag485.xml"/><Relationship Id="rId78" Type="http://schemas.openxmlformats.org/officeDocument/2006/relationships/tags" Target="../tags/tag490.xml"/><Relationship Id="rId81" Type="http://schemas.openxmlformats.org/officeDocument/2006/relationships/tags" Target="../tags/tag493.xml"/><Relationship Id="rId86" Type="http://schemas.openxmlformats.org/officeDocument/2006/relationships/tags" Target="../tags/tag498.xml"/><Relationship Id="rId94" Type="http://schemas.openxmlformats.org/officeDocument/2006/relationships/tags" Target="../tags/tag506.xml"/><Relationship Id="rId99" Type="http://schemas.openxmlformats.org/officeDocument/2006/relationships/tags" Target="../tags/tag511.xml"/><Relationship Id="rId101" Type="http://schemas.openxmlformats.org/officeDocument/2006/relationships/tags" Target="../tags/tag513.xml"/><Relationship Id="rId4" Type="http://schemas.openxmlformats.org/officeDocument/2006/relationships/tags" Target="../tags/tag416.xml"/><Relationship Id="rId9" Type="http://schemas.openxmlformats.org/officeDocument/2006/relationships/tags" Target="../tags/tag421.xml"/><Relationship Id="rId13" Type="http://schemas.openxmlformats.org/officeDocument/2006/relationships/tags" Target="../tags/tag425.xml"/><Relationship Id="rId18" Type="http://schemas.openxmlformats.org/officeDocument/2006/relationships/tags" Target="../tags/tag430.xml"/><Relationship Id="rId39" Type="http://schemas.openxmlformats.org/officeDocument/2006/relationships/tags" Target="../tags/tag451.xml"/><Relationship Id="rId109" Type="http://schemas.openxmlformats.org/officeDocument/2006/relationships/image" Target="../media/image18.emf"/><Relationship Id="rId34" Type="http://schemas.openxmlformats.org/officeDocument/2006/relationships/tags" Target="../tags/tag446.xml"/><Relationship Id="rId50" Type="http://schemas.openxmlformats.org/officeDocument/2006/relationships/tags" Target="../tags/tag462.xml"/><Relationship Id="rId55" Type="http://schemas.openxmlformats.org/officeDocument/2006/relationships/tags" Target="../tags/tag467.xml"/><Relationship Id="rId76" Type="http://schemas.openxmlformats.org/officeDocument/2006/relationships/tags" Target="../tags/tag488.xml"/><Relationship Id="rId97" Type="http://schemas.openxmlformats.org/officeDocument/2006/relationships/tags" Target="../tags/tag509.xml"/><Relationship Id="rId104" Type="http://schemas.openxmlformats.org/officeDocument/2006/relationships/tags" Target="../tags/tag516.xml"/><Relationship Id="rId7" Type="http://schemas.openxmlformats.org/officeDocument/2006/relationships/tags" Target="../tags/tag419.xml"/><Relationship Id="rId71" Type="http://schemas.openxmlformats.org/officeDocument/2006/relationships/tags" Target="../tags/tag483.xml"/><Relationship Id="rId92" Type="http://schemas.openxmlformats.org/officeDocument/2006/relationships/tags" Target="../tags/tag504.xml"/><Relationship Id="rId2" Type="http://schemas.openxmlformats.org/officeDocument/2006/relationships/tags" Target="../tags/tag414.xml"/><Relationship Id="rId29" Type="http://schemas.openxmlformats.org/officeDocument/2006/relationships/tags" Target="../tags/tag441.xml"/><Relationship Id="rId24" Type="http://schemas.openxmlformats.org/officeDocument/2006/relationships/tags" Target="../tags/tag436.xml"/><Relationship Id="rId40" Type="http://schemas.openxmlformats.org/officeDocument/2006/relationships/tags" Target="../tags/tag452.xml"/><Relationship Id="rId45" Type="http://schemas.openxmlformats.org/officeDocument/2006/relationships/tags" Target="../tags/tag457.xml"/><Relationship Id="rId66" Type="http://schemas.openxmlformats.org/officeDocument/2006/relationships/tags" Target="../tags/tag478.xml"/><Relationship Id="rId87" Type="http://schemas.openxmlformats.org/officeDocument/2006/relationships/tags" Target="../tags/tag499.xml"/><Relationship Id="rId110" Type="http://schemas.openxmlformats.org/officeDocument/2006/relationships/chart" Target="../charts/chart7.xml"/><Relationship Id="rId61" Type="http://schemas.openxmlformats.org/officeDocument/2006/relationships/tags" Target="../tags/tag473.xml"/><Relationship Id="rId82" Type="http://schemas.openxmlformats.org/officeDocument/2006/relationships/tags" Target="../tags/tag494.xml"/><Relationship Id="rId19" Type="http://schemas.openxmlformats.org/officeDocument/2006/relationships/tags" Target="../tags/tag431.xml"/><Relationship Id="rId14" Type="http://schemas.openxmlformats.org/officeDocument/2006/relationships/tags" Target="../tags/tag426.xml"/><Relationship Id="rId30" Type="http://schemas.openxmlformats.org/officeDocument/2006/relationships/tags" Target="../tags/tag442.xml"/><Relationship Id="rId35" Type="http://schemas.openxmlformats.org/officeDocument/2006/relationships/tags" Target="../tags/tag447.xml"/><Relationship Id="rId56" Type="http://schemas.openxmlformats.org/officeDocument/2006/relationships/tags" Target="../tags/tag468.xml"/><Relationship Id="rId77" Type="http://schemas.openxmlformats.org/officeDocument/2006/relationships/tags" Target="../tags/tag489.xml"/><Relationship Id="rId100" Type="http://schemas.openxmlformats.org/officeDocument/2006/relationships/tags" Target="../tags/tag512.xml"/><Relationship Id="rId105" Type="http://schemas.openxmlformats.org/officeDocument/2006/relationships/tags" Target="../tags/tag517.xml"/><Relationship Id="rId8" Type="http://schemas.openxmlformats.org/officeDocument/2006/relationships/tags" Target="../tags/tag420.xml"/><Relationship Id="rId51" Type="http://schemas.openxmlformats.org/officeDocument/2006/relationships/tags" Target="../tags/tag463.xml"/><Relationship Id="rId72" Type="http://schemas.openxmlformats.org/officeDocument/2006/relationships/tags" Target="../tags/tag484.xml"/><Relationship Id="rId93" Type="http://schemas.openxmlformats.org/officeDocument/2006/relationships/tags" Target="../tags/tag505.xml"/><Relationship Id="rId98" Type="http://schemas.openxmlformats.org/officeDocument/2006/relationships/tags" Target="../tags/tag510.xml"/><Relationship Id="rId3" Type="http://schemas.openxmlformats.org/officeDocument/2006/relationships/tags" Target="../tags/tag415.xml"/><Relationship Id="rId25" Type="http://schemas.openxmlformats.org/officeDocument/2006/relationships/tags" Target="../tags/tag437.xml"/><Relationship Id="rId46" Type="http://schemas.openxmlformats.org/officeDocument/2006/relationships/tags" Target="../tags/tag458.xml"/><Relationship Id="rId67" Type="http://schemas.openxmlformats.org/officeDocument/2006/relationships/tags" Target="../tags/tag479.xml"/><Relationship Id="rId20" Type="http://schemas.openxmlformats.org/officeDocument/2006/relationships/tags" Target="../tags/tag432.xml"/><Relationship Id="rId41" Type="http://schemas.openxmlformats.org/officeDocument/2006/relationships/tags" Target="../tags/tag453.xml"/><Relationship Id="rId62" Type="http://schemas.openxmlformats.org/officeDocument/2006/relationships/tags" Target="../tags/tag474.xml"/><Relationship Id="rId83" Type="http://schemas.openxmlformats.org/officeDocument/2006/relationships/tags" Target="../tags/tag495.xml"/><Relationship Id="rId88" Type="http://schemas.openxmlformats.org/officeDocument/2006/relationships/tags" Target="../tags/tag500.xml"/><Relationship Id="rId111"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1"/>
          </p:nvPr>
        </p:nvSpPr>
        <p:spPr/>
        <p:txBody>
          <a:bodyPr/>
          <a:lstStyle/>
          <a:p>
            <a:r>
              <a:rPr lang="en-US" altLang="ja-JP" dirty="0"/>
              <a:t>2026</a:t>
            </a:r>
            <a:r>
              <a:rPr lang="ja-JP" altLang="en-US" dirty="0"/>
              <a:t>年</a:t>
            </a:r>
            <a:r>
              <a:rPr lang="en-US" altLang="ja-JP" dirty="0"/>
              <a:t>3</a:t>
            </a:r>
            <a:r>
              <a:rPr lang="ja-JP" altLang="en-US" dirty="0"/>
              <a:t>月</a:t>
            </a:r>
            <a:endParaRPr lang="en-US" altLang="ja-JP" dirty="0"/>
          </a:p>
        </p:txBody>
      </p:sp>
      <p:sp>
        <p:nvSpPr>
          <p:cNvPr id="7" name="テキスト プレースホルダー 6"/>
          <p:cNvSpPr>
            <a:spLocks noGrp="1"/>
          </p:cNvSpPr>
          <p:nvPr>
            <p:ph type="body" sz="quarter" idx="12"/>
          </p:nvPr>
        </p:nvSpPr>
        <p:spPr/>
        <p:txBody>
          <a:bodyPr/>
          <a:lstStyle/>
          <a:p>
            <a:r>
              <a:rPr lang="ja-JP" altLang="en-US"/>
              <a:t>経済産業省</a:t>
            </a:r>
            <a:endParaRPr lang="ja-JP" altLang="en-US" dirty="0"/>
          </a:p>
        </p:txBody>
      </p:sp>
      <p:sp>
        <p:nvSpPr>
          <p:cNvPr id="9" name="タイトル 2"/>
          <p:cNvSpPr txBox="1">
            <a:spLocks/>
          </p:cNvSpPr>
          <p:nvPr/>
        </p:nvSpPr>
        <p:spPr bwMode="gray">
          <a:xfrm>
            <a:off x="0" y="1700808"/>
            <a:ext cx="9906000" cy="1800200"/>
          </a:xfrm>
          <a:prstGeom prst="rect">
            <a:avLst/>
          </a:prstGeom>
        </p:spPr>
        <p:txBody>
          <a:bodyPr vert="horz" lIns="91440" tIns="43193" rIns="91440" bIns="43193" rtlCol="0" anchor="ctr" anchorCtr="0">
            <a:normAutofit/>
          </a:bodyPr>
          <a:lstStyle>
            <a:lvl1pPr marL="0" marR="0" indent="0" algn="ctr" defTabSz="914400" rtl="0" eaLnBrk="1" fontAlgn="ctr" latinLnBrk="0" hangingPunct="1">
              <a:lnSpc>
                <a:spcPct val="125000"/>
              </a:lnSpc>
              <a:spcBef>
                <a:spcPct val="50000"/>
              </a:spcBef>
              <a:spcAft>
                <a:spcPts val="0"/>
              </a:spcAft>
              <a:buClrTx/>
              <a:buSzTx/>
              <a:buFontTx/>
              <a:buNone/>
              <a:tabLst/>
              <a:defRPr kumimoji="1" sz="2600" kern="1200">
                <a:solidFill>
                  <a:schemeClr val="bg1"/>
                </a:solidFill>
                <a:latin typeface="HGP創英角ｺﾞｼｯｸUB" pitchFamily="50" charset="-128"/>
                <a:ea typeface="HGP創英角ｺﾞｼｯｸUB" pitchFamily="50" charset="-128"/>
                <a:cs typeface="+mj-cs"/>
              </a:defRPr>
            </a:lvl1pPr>
          </a:lstStyle>
          <a:p>
            <a:pPr>
              <a:spcBef>
                <a:spcPts val="2400"/>
              </a:spcBef>
            </a:pPr>
            <a:r>
              <a:rPr lang="ja-JP" altLang="en-US" sz="2400" dirty="0">
                <a:solidFill>
                  <a:srgbClr val="FFFFFF"/>
                </a:solidFill>
              </a:rPr>
              <a:t>医療国際展開カントリーレポート</a:t>
            </a:r>
            <a:br>
              <a:rPr lang="en-US" altLang="ja-JP" sz="2400" dirty="0">
                <a:solidFill>
                  <a:srgbClr val="FFFFFF"/>
                </a:solidFill>
              </a:rPr>
            </a:br>
            <a:r>
              <a:rPr lang="ja-JP" altLang="en-US" sz="1600" b="1" spc="40">
                <a:solidFill>
                  <a:srgbClr val="FFFFFF"/>
                </a:solidFill>
                <a:latin typeface="ＭＳ Ｐゴシック" panose="020B0600070205080204" pitchFamily="50" charset="-128"/>
                <a:ea typeface="ＭＳ Ｐゴシック" panose="020B0600070205080204" pitchFamily="50" charset="-128"/>
              </a:rPr>
              <a:t>新興国等のヘルスケア市場環境に関する基本情報</a:t>
            </a:r>
            <a:br>
              <a:rPr lang="ja-JP" altLang="en-US" sz="1600" b="1" spc="40" dirty="0">
                <a:solidFill>
                  <a:srgbClr val="FFFFFF"/>
                </a:solidFill>
                <a:latin typeface="ＭＳ Ｐゴシック" panose="020B0600070205080204" pitchFamily="50" charset="-128"/>
                <a:ea typeface="ＭＳ Ｐゴシック" panose="020B0600070205080204" pitchFamily="50" charset="-128"/>
              </a:rPr>
            </a:br>
            <a:r>
              <a:rPr lang="ja-JP" altLang="en-US" sz="3600" spc="-200" dirty="0">
                <a:cs typeface="Arial" panose="020B0604020202020204" pitchFamily="34" charset="0"/>
              </a:rPr>
              <a:t>フ</a:t>
            </a:r>
            <a:r>
              <a:rPr lang="ja-JP" altLang="en-US" sz="3600" spc="100" dirty="0">
                <a:cs typeface="Arial" panose="020B0604020202020204" pitchFamily="34" charset="0"/>
              </a:rPr>
              <a:t>ィリピ</a:t>
            </a:r>
            <a:r>
              <a:rPr lang="ja-JP" altLang="en-US" sz="3600" dirty="0">
                <a:cs typeface="Arial" panose="020B0604020202020204" pitchFamily="34" charset="0"/>
              </a:rPr>
              <a:t>ン</a:t>
            </a:r>
            <a:r>
              <a:rPr lang="ja-JP" altLang="en-US" sz="3400" dirty="0">
                <a:solidFill>
                  <a:srgbClr val="FFFFFF"/>
                </a:solidFill>
              </a:rPr>
              <a:t>編</a:t>
            </a:r>
          </a:p>
        </p:txBody>
      </p:sp>
    </p:spTree>
    <p:extLst>
      <p:ext uri="{BB962C8B-B14F-4D97-AF65-F5344CB8AC3E}">
        <p14:creationId xmlns:p14="http://schemas.microsoft.com/office/powerpoint/2010/main" val="3123581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フィリピン／一般概況／規制</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外国投資法</a:t>
            </a:r>
          </a:p>
        </p:txBody>
      </p:sp>
      <p:graphicFrame>
        <p:nvGraphicFramePr>
          <p:cNvPr id="4" name="表 3"/>
          <p:cNvGraphicFramePr>
            <a:graphicFrameLocks noGrp="1"/>
          </p:cNvGraphicFramePr>
          <p:nvPr>
            <p:extLst>
              <p:ext uri="{D42A27DB-BD31-4B8C-83A1-F6EECF244321}">
                <p14:modId xmlns:p14="http://schemas.microsoft.com/office/powerpoint/2010/main" val="2776066380"/>
              </p:ext>
            </p:extLst>
          </p:nvPr>
        </p:nvGraphicFramePr>
        <p:xfrm>
          <a:off x="416496" y="2247860"/>
          <a:ext cx="9289029" cy="4159800"/>
        </p:xfrm>
        <a:graphic>
          <a:graphicData uri="http://schemas.openxmlformats.org/drawingml/2006/table">
            <a:tbl>
              <a:tblPr firstRow="1" bandRow="1">
                <a:tableStyleId>{5C22544A-7EE6-4342-B048-85BDC9FD1C3A}</a:tableStyleId>
              </a:tblPr>
              <a:tblGrid>
                <a:gridCol w="1327004">
                  <a:extLst>
                    <a:ext uri="{9D8B030D-6E8A-4147-A177-3AD203B41FA5}">
                      <a16:colId xmlns:a16="http://schemas.microsoft.com/office/drawing/2014/main" val="20000"/>
                    </a:ext>
                  </a:extLst>
                </a:gridCol>
                <a:gridCol w="4276525">
                  <a:extLst>
                    <a:ext uri="{9D8B030D-6E8A-4147-A177-3AD203B41FA5}">
                      <a16:colId xmlns:a16="http://schemas.microsoft.com/office/drawing/2014/main" val="20001"/>
                    </a:ext>
                  </a:extLst>
                </a:gridCol>
                <a:gridCol w="3685500">
                  <a:extLst>
                    <a:ext uri="{9D8B030D-6E8A-4147-A177-3AD203B41FA5}">
                      <a16:colId xmlns:a16="http://schemas.microsoft.com/office/drawing/2014/main" val="20002"/>
                    </a:ext>
                  </a:extLst>
                </a:gridCol>
              </a:tblGrid>
              <a:tr h="1617680">
                <a:tc>
                  <a:txBody>
                    <a:bodyPr/>
                    <a:lstStyle/>
                    <a:p>
                      <a:r>
                        <a:rPr kumimoji="1" lang="ja-JP" altLang="en-US" sz="1100" b="1" dirty="0">
                          <a:solidFill>
                            <a:schemeClr val="bg1"/>
                          </a:solidFill>
                        </a:rPr>
                        <a:t>規制業種・</a:t>
                      </a:r>
                      <a:br>
                        <a:rPr kumimoji="1" lang="en-US" altLang="ja-JP" sz="1100" b="1" dirty="0">
                          <a:solidFill>
                            <a:schemeClr val="bg1"/>
                          </a:solidFill>
                        </a:rPr>
                      </a:br>
                      <a:r>
                        <a:rPr kumimoji="1" lang="ja-JP" altLang="en-US" sz="1100" b="1" dirty="0">
                          <a:solidFill>
                            <a:schemeClr val="bg1"/>
                          </a:solidFill>
                        </a:rPr>
                        <a:t>禁止業種</a:t>
                      </a:r>
                    </a:p>
                  </a:txBody>
                  <a:tcPr anchor="ctr">
                    <a:lnL w="12700" cmpd="sng">
                      <a:noFill/>
                    </a:lnL>
                    <a:lnR w="12700" cmpd="sng">
                      <a:noFill/>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spcAft>
                          <a:spcPts val="300"/>
                        </a:spcAft>
                      </a:pPr>
                      <a:r>
                        <a:rPr lang="ja-JP" altLang="en-US" sz="900" b="1" dirty="0">
                          <a:solidFill>
                            <a:srgbClr val="000000"/>
                          </a:solidFill>
                          <a:ea typeface="ＭＳ Ｐゴシック" charset="-128"/>
                          <a:cs typeface="Arial" pitchFamily="34" charset="0"/>
                        </a:rPr>
                        <a:t>外国投資法第</a:t>
                      </a:r>
                      <a:r>
                        <a:rPr lang="en-US" altLang="ja-JP" sz="900" b="1" dirty="0">
                          <a:solidFill>
                            <a:srgbClr val="000000"/>
                          </a:solidFill>
                          <a:ea typeface="ＭＳ Ｐゴシック" charset="-128"/>
                          <a:cs typeface="Arial" pitchFamily="34" charset="0"/>
                        </a:rPr>
                        <a:t>8</a:t>
                      </a:r>
                      <a:r>
                        <a:rPr lang="ja-JP" altLang="en-US" sz="900" b="1" dirty="0">
                          <a:solidFill>
                            <a:srgbClr val="000000"/>
                          </a:solidFill>
                          <a:ea typeface="ＭＳ Ｐゴシック" charset="-128"/>
                          <a:cs typeface="Arial" pitchFamily="34" charset="0"/>
                        </a:rPr>
                        <a:t>条におけるネガティブリスト</a:t>
                      </a:r>
                      <a:endParaRPr lang="en-US" altLang="ja-JP" sz="900" b="1" dirty="0">
                        <a:solidFill>
                          <a:srgbClr val="000000"/>
                        </a:solidFill>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900" b="0" kern="1200" dirty="0">
                          <a:solidFill>
                            <a:srgbClr val="000000"/>
                          </a:solidFill>
                          <a:latin typeface="+mn-lt"/>
                          <a:ea typeface="ＭＳ Ｐゴシック" charset="-128"/>
                          <a:cs typeface="Arial" pitchFamily="34" charset="0"/>
                        </a:rPr>
                        <a:t>特定の業種に対して海外からの直接投資が禁止・制限されることを規定</a:t>
                      </a:r>
                      <a:endParaRPr kumimoji="1" lang="en-US" altLang="ja-JP" sz="900" b="0" kern="1200" dirty="0">
                        <a:solidFill>
                          <a:srgbClr val="000000"/>
                        </a:solidFill>
                        <a:latin typeface="+mn-lt"/>
                        <a:ea typeface="ＭＳ Ｐゴシック" charset="-128"/>
                        <a:cs typeface="Arial" pitchFamily="34" charset="0"/>
                      </a:endParaRPr>
                    </a:p>
                    <a:p>
                      <a:pPr marL="138113" marR="0"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defRPr/>
                      </a:pPr>
                      <a:r>
                        <a:rPr kumimoji="1" lang="en-US" altLang="ja-JP" sz="900" b="0" kern="1200" dirty="0">
                          <a:solidFill>
                            <a:srgbClr val="000000"/>
                          </a:solidFill>
                          <a:latin typeface="+mn-lt"/>
                          <a:ea typeface="ＭＳ Ｐゴシック" charset="-128"/>
                          <a:cs typeface="Arial" pitchFamily="34" charset="0"/>
                        </a:rPr>
                        <a:t>2022</a:t>
                      </a:r>
                      <a:r>
                        <a:rPr kumimoji="1" lang="ja-JP" altLang="en-US" sz="900" b="0" kern="1200" dirty="0">
                          <a:solidFill>
                            <a:srgbClr val="000000"/>
                          </a:solidFill>
                          <a:latin typeface="+mn-lt"/>
                          <a:ea typeface="ＭＳ Ｐゴシック" charset="-128"/>
                          <a:cs typeface="Arial" pitchFamily="34" charset="0"/>
                        </a:rPr>
                        <a:t>年</a:t>
                      </a:r>
                      <a:r>
                        <a:rPr kumimoji="1" lang="en-US" altLang="ja-JP" sz="900" b="0" kern="1200" dirty="0">
                          <a:solidFill>
                            <a:srgbClr val="000000"/>
                          </a:solidFill>
                          <a:latin typeface="+mn-lt"/>
                          <a:ea typeface="ＭＳ Ｐゴシック" charset="-128"/>
                          <a:cs typeface="Arial" pitchFamily="34" charset="0"/>
                        </a:rPr>
                        <a:t>7</a:t>
                      </a:r>
                      <a:r>
                        <a:rPr kumimoji="1" lang="ja-JP" altLang="en-US" sz="900" b="0" kern="1200" dirty="0">
                          <a:solidFill>
                            <a:srgbClr val="000000"/>
                          </a:solidFill>
                          <a:latin typeface="+mn-lt"/>
                          <a:ea typeface="ＭＳ Ｐゴシック" charset="-128"/>
                          <a:cs typeface="Arial" pitchFamily="34" charset="0"/>
                        </a:rPr>
                        <a:t>月の第</a:t>
                      </a:r>
                      <a:r>
                        <a:rPr kumimoji="1" lang="en-US" altLang="ja-JP" sz="900" b="0" kern="1200" dirty="0">
                          <a:solidFill>
                            <a:srgbClr val="000000"/>
                          </a:solidFill>
                          <a:latin typeface="+mn-lt"/>
                          <a:ea typeface="ＭＳ Ｐゴシック" charset="-128"/>
                          <a:cs typeface="Arial" pitchFamily="34" charset="0"/>
                        </a:rPr>
                        <a:t>12</a:t>
                      </a:r>
                      <a:r>
                        <a:rPr kumimoji="1" lang="ja-JP" altLang="en-US" sz="900" b="0" kern="1200" dirty="0">
                          <a:solidFill>
                            <a:srgbClr val="000000"/>
                          </a:solidFill>
                          <a:latin typeface="+mn-lt"/>
                          <a:ea typeface="ＭＳ Ｐゴシック" charset="-128"/>
                          <a:cs typeface="Arial" pitchFamily="34" charset="0"/>
                        </a:rPr>
                        <a:t>次外国投資ネガティブリストにおいて、右記の分野、専門職は「外国資本の参入や外国人の就業が認められない分野」と規定</a:t>
                      </a: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58763" lvl="1" indent="-166688" algn="just" defTabSz="914400" rtl="0" eaLnBrk="1"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en-US" altLang="ja-JP" sz="900" b="0" kern="1200" dirty="0">
                          <a:solidFill>
                            <a:srgbClr val="000000"/>
                          </a:solidFill>
                          <a:latin typeface="+mn-lt"/>
                          <a:ea typeface="ＭＳ Ｐゴシック" charset="-128"/>
                          <a:cs typeface="Arial" pitchFamily="34" charset="0"/>
                        </a:rPr>
                        <a:t>※1.</a:t>
                      </a:r>
                      <a:r>
                        <a:rPr kumimoji="1" lang="ja-JP" altLang="en-US" sz="900" b="0" kern="1200" dirty="0">
                          <a:solidFill>
                            <a:srgbClr val="000000"/>
                          </a:solidFill>
                          <a:latin typeface="+mn-lt"/>
                          <a:ea typeface="ＭＳ Ｐゴシック" charset="-128"/>
                          <a:cs typeface="Arial" pitchFamily="34" charset="0"/>
                        </a:rPr>
                        <a:t>レコーディング及びインターネット事業（メッセージ</a:t>
                      </a:r>
                      <a:r>
                        <a:rPr kumimoji="1" lang="en-US" altLang="ja-JP" sz="900" b="0" kern="1200" dirty="0">
                          <a:solidFill>
                            <a:srgbClr val="000000"/>
                          </a:solidFill>
                          <a:latin typeface="+mn-lt"/>
                          <a:ea typeface="ＭＳ Ｐゴシック" charset="-128"/>
                          <a:cs typeface="Arial" pitchFamily="34" charset="0"/>
                        </a:rPr>
                        <a:t>/</a:t>
                      </a:r>
                      <a:r>
                        <a:rPr kumimoji="1" lang="ja-JP" altLang="en-US" sz="900" b="0" kern="1200" dirty="0">
                          <a:solidFill>
                            <a:srgbClr val="000000"/>
                          </a:solidFill>
                          <a:latin typeface="+mn-lt"/>
                          <a:ea typeface="ＭＳ Ｐゴシック" charset="-128"/>
                          <a:cs typeface="Arial" pitchFamily="34" charset="0"/>
                        </a:rPr>
                        <a:t>情報の創造ではなく、単にメッセージを伝送するインターネットアクセス提供者をいう）を除くマスメディア </a:t>
                      </a:r>
                      <a:r>
                        <a:rPr kumimoji="1" lang="en-US" altLang="ja-JP" sz="900" b="0" kern="1200" dirty="0">
                          <a:solidFill>
                            <a:srgbClr val="000000"/>
                          </a:solidFill>
                          <a:latin typeface="+mn-lt"/>
                          <a:ea typeface="ＭＳ Ｐゴシック" charset="-128"/>
                          <a:cs typeface="Arial" pitchFamily="34" charset="0"/>
                        </a:rPr>
                        <a:t>2.</a:t>
                      </a:r>
                      <a:r>
                        <a:rPr kumimoji="1" lang="ja-JP" altLang="en-US" sz="900" b="0" kern="1200" dirty="0">
                          <a:solidFill>
                            <a:srgbClr val="000000"/>
                          </a:solidFill>
                          <a:latin typeface="+mn-lt"/>
                          <a:ea typeface="ＭＳ Ｐゴシック" charset="-128"/>
                          <a:cs typeface="Arial" pitchFamily="34" charset="0"/>
                        </a:rPr>
                        <a:t>専門職</a:t>
                      </a:r>
                      <a:r>
                        <a:rPr kumimoji="1" lang="en-US" altLang="ja-JP" sz="900" b="0" kern="1200" dirty="0">
                          <a:solidFill>
                            <a:srgbClr val="000000"/>
                          </a:solidFill>
                          <a:latin typeface="+mn-lt"/>
                          <a:ea typeface="ＭＳ Ｐゴシック" charset="-128"/>
                          <a:cs typeface="Arial" pitchFamily="34" charset="0"/>
                        </a:rPr>
                        <a:t>(</a:t>
                      </a:r>
                      <a:r>
                        <a:rPr kumimoji="1" lang="ja-JP" altLang="en-US" sz="900" b="0" kern="1200" dirty="0">
                          <a:solidFill>
                            <a:srgbClr val="000000"/>
                          </a:solidFill>
                          <a:latin typeface="+mn-lt"/>
                          <a:ea typeface="ＭＳ Ｐゴシック" charset="-128"/>
                          <a:cs typeface="Arial" pitchFamily="34" charset="0"/>
                        </a:rPr>
                        <a:t>ただし、法律に規定された条件に従って特別に認められた場合を除く。</a:t>
                      </a:r>
                      <a:r>
                        <a:rPr kumimoji="1" lang="en-US" altLang="ja-JP" sz="900" b="0" kern="1200" dirty="0">
                          <a:solidFill>
                            <a:srgbClr val="000000"/>
                          </a:solidFill>
                          <a:latin typeface="+mn-lt"/>
                          <a:ea typeface="ＭＳ Ｐゴシック" charset="-128"/>
                          <a:cs typeface="Arial" pitchFamily="34" charset="0"/>
                        </a:rPr>
                        <a:t>) 3. </a:t>
                      </a:r>
                      <a:r>
                        <a:rPr kumimoji="1" lang="ja-JP" altLang="en-US" sz="900" b="0" kern="1200" dirty="0">
                          <a:solidFill>
                            <a:srgbClr val="000000"/>
                          </a:solidFill>
                          <a:latin typeface="+mn-lt"/>
                          <a:ea typeface="ＭＳ Ｐゴシック" charset="-128"/>
                          <a:cs typeface="Arial" pitchFamily="34" charset="0"/>
                        </a:rPr>
                        <a:t>払込資本金額が </a:t>
                      </a:r>
                      <a:r>
                        <a:rPr kumimoji="1" lang="en-US" altLang="ja-JP" sz="900" b="0" kern="1200" dirty="0">
                          <a:solidFill>
                            <a:srgbClr val="000000"/>
                          </a:solidFill>
                          <a:latin typeface="+mn-lt"/>
                          <a:ea typeface="ＭＳ Ｐゴシック" charset="-128"/>
                          <a:cs typeface="Arial" pitchFamily="34" charset="0"/>
                        </a:rPr>
                        <a:t>2500 </a:t>
                      </a:r>
                      <a:r>
                        <a:rPr kumimoji="1" lang="ja-JP" altLang="en-US" sz="900" b="0" kern="1200" dirty="0">
                          <a:solidFill>
                            <a:srgbClr val="000000"/>
                          </a:solidFill>
                          <a:latin typeface="+mn-lt"/>
                          <a:ea typeface="ＭＳ Ｐゴシック" charset="-128"/>
                          <a:cs typeface="Arial" pitchFamily="34" charset="0"/>
                        </a:rPr>
                        <a:t>万ペソ未満の小売業 </a:t>
                      </a:r>
                      <a:r>
                        <a:rPr kumimoji="1" lang="en-US" altLang="ja-JP" sz="900" b="0" kern="1200" dirty="0">
                          <a:solidFill>
                            <a:srgbClr val="000000"/>
                          </a:solidFill>
                          <a:latin typeface="+mn-lt"/>
                          <a:ea typeface="ＭＳ Ｐゴシック" charset="-128"/>
                          <a:cs typeface="Arial" pitchFamily="34" charset="0"/>
                        </a:rPr>
                        <a:t>4. </a:t>
                      </a:r>
                      <a:r>
                        <a:rPr kumimoji="1" lang="ja-JP" altLang="en-US" sz="900" b="0" kern="1200" dirty="0">
                          <a:solidFill>
                            <a:srgbClr val="000000"/>
                          </a:solidFill>
                          <a:latin typeface="+mn-lt"/>
                          <a:ea typeface="ＭＳ Ｐゴシック" charset="-128"/>
                          <a:cs typeface="Arial" pitchFamily="34" charset="0"/>
                        </a:rPr>
                        <a:t>協同組合 </a:t>
                      </a:r>
                      <a:r>
                        <a:rPr kumimoji="1" lang="en-US" altLang="ja-JP" sz="900" b="0" kern="1200" dirty="0">
                          <a:solidFill>
                            <a:srgbClr val="000000"/>
                          </a:solidFill>
                          <a:latin typeface="+mn-lt"/>
                          <a:ea typeface="ＭＳ Ｐゴシック" charset="-128"/>
                          <a:cs typeface="Arial" pitchFamily="34" charset="0"/>
                        </a:rPr>
                        <a:t>5. </a:t>
                      </a:r>
                      <a:r>
                        <a:rPr kumimoji="1" lang="ja-JP" altLang="en-US" sz="900" b="0" kern="1200" dirty="0">
                          <a:solidFill>
                            <a:srgbClr val="000000"/>
                          </a:solidFill>
                          <a:latin typeface="+mn-lt"/>
                          <a:ea typeface="ＭＳ Ｐゴシック" charset="-128"/>
                          <a:cs typeface="Arial" pitchFamily="34" charset="0"/>
                        </a:rPr>
                        <a:t>民間の探偵、警備員、警備保障会社の組織、運営 </a:t>
                      </a:r>
                      <a:r>
                        <a:rPr kumimoji="1" lang="en-US" altLang="ja-JP" sz="900" b="0" kern="1200" dirty="0">
                          <a:solidFill>
                            <a:srgbClr val="000000"/>
                          </a:solidFill>
                          <a:latin typeface="+mn-lt"/>
                          <a:ea typeface="ＭＳ Ｐゴシック" charset="-128"/>
                          <a:cs typeface="Arial" pitchFamily="34" charset="0"/>
                        </a:rPr>
                        <a:t>6. </a:t>
                      </a:r>
                      <a:r>
                        <a:rPr kumimoji="1" lang="ja-JP" altLang="en-US" sz="900" b="0" kern="1200" dirty="0">
                          <a:solidFill>
                            <a:srgbClr val="000000"/>
                          </a:solidFill>
                          <a:latin typeface="+mn-lt"/>
                          <a:ea typeface="ＭＳ Ｐゴシック" charset="-128"/>
                          <a:cs typeface="Arial" pitchFamily="34" charset="0"/>
                        </a:rPr>
                        <a:t>小規模鉱業 </a:t>
                      </a:r>
                      <a:r>
                        <a:rPr kumimoji="1" lang="en-US" altLang="ja-JP" sz="900" b="0" kern="1200" dirty="0">
                          <a:solidFill>
                            <a:srgbClr val="000000"/>
                          </a:solidFill>
                          <a:latin typeface="+mn-lt"/>
                          <a:ea typeface="ＭＳ Ｐゴシック" charset="-128"/>
                          <a:cs typeface="Arial" pitchFamily="34" charset="0"/>
                        </a:rPr>
                        <a:t>7. </a:t>
                      </a:r>
                      <a:r>
                        <a:rPr kumimoji="1" lang="ja-JP" altLang="en-US" sz="900" b="0" kern="1200" dirty="0">
                          <a:solidFill>
                            <a:srgbClr val="000000"/>
                          </a:solidFill>
                          <a:latin typeface="+mn-lt"/>
                          <a:ea typeface="ＭＳ Ｐゴシック" charset="-128"/>
                          <a:cs typeface="Arial" pitchFamily="34" charset="0"/>
                        </a:rPr>
                        <a:t>群島内・領海内・排他的経済海域内の海洋資源の利用、河川・湖・湾・潟での天然資源の 小規模利用 </a:t>
                      </a:r>
                      <a:r>
                        <a:rPr kumimoji="1" lang="en-US" altLang="ja-JP" sz="900" b="0" kern="1200" dirty="0">
                          <a:solidFill>
                            <a:srgbClr val="000000"/>
                          </a:solidFill>
                          <a:latin typeface="+mn-lt"/>
                          <a:ea typeface="ＭＳ Ｐゴシック" charset="-128"/>
                          <a:cs typeface="Arial" pitchFamily="34" charset="0"/>
                        </a:rPr>
                        <a:t>8. </a:t>
                      </a:r>
                      <a:r>
                        <a:rPr kumimoji="1" lang="ja-JP" altLang="en-US" sz="900" b="0" kern="1200" dirty="0">
                          <a:solidFill>
                            <a:srgbClr val="000000"/>
                          </a:solidFill>
                          <a:latin typeface="+mn-lt"/>
                          <a:ea typeface="ＭＳ Ｐゴシック" charset="-128"/>
                          <a:cs typeface="Arial" pitchFamily="34" charset="0"/>
                        </a:rPr>
                        <a:t>闘鶏場の所有、運営、経営 </a:t>
                      </a:r>
                      <a:r>
                        <a:rPr kumimoji="1" lang="en-US" altLang="ja-JP" sz="900" b="0" kern="1200" dirty="0">
                          <a:solidFill>
                            <a:srgbClr val="000000"/>
                          </a:solidFill>
                          <a:latin typeface="+mn-lt"/>
                          <a:ea typeface="ＭＳ Ｐゴシック" charset="-128"/>
                          <a:cs typeface="Arial" pitchFamily="34" charset="0"/>
                        </a:rPr>
                        <a:t>9. </a:t>
                      </a:r>
                      <a:r>
                        <a:rPr kumimoji="1" lang="ja-JP" altLang="en-US" sz="900" b="0" kern="1200" dirty="0">
                          <a:solidFill>
                            <a:srgbClr val="000000"/>
                          </a:solidFill>
                          <a:latin typeface="+mn-lt"/>
                          <a:ea typeface="ＭＳ Ｐゴシック" charset="-128"/>
                          <a:cs typeface="Arial" pitchFamily="34" charset="0"/>
                        </a:rPr>
                        <a:t>核兵器の製造、修理、貯蔵、流通 </a:t>
                      </a:r>
                      <a:r>
                        <a:rPr kumimoji="1" lang="en-US" altLang="ja-JP" sz="900" b="0" kern="1200" dirty="0">
                          <a:solidFill>
                            <a:srgbClr val="000000"/>
                          </a:solidFill>
                          <a:latin typeface="+mn-lt"/>
                          <a:ea typeface="ＭＳ Ｐゴシック" charset="-128"/>
                          <a:cs typeface="Arial" pitchFamily="34" charset="0"/>
                        </a:rPr>
                        <a:t>10. </a:t>
                      </a:r>
                      <a:r>
                        <a:rPr kumimoji="1" lang="ja-JP" altLang="en-US" sz="900" b="0" kern="1200" dirty="0">
                          <a:solidFill>
                            <a:srgbClr val="000000"/>
                          </a:solidFill>
                          <a:latin typeface="+mn-lt"/>
                          <a:ea typeface="ＭＳ Ｐゴシック" charset="-128"/>
                          <a:cs typeface="Arial" pitchFamily="34" charset="0"/>
                        </a:rPr>
                        <a:t>生物・化学・放射線兵器および対人用地雷の製造、修理、貯蔵、流通（投資も禁止されてい る） </a:t>
                      </a:r>
                      <a:r>
                        <a:rPr kumimoji="1" lang="en-US" altLang="ja-JP" sz="900" b="0" kern="1200" dirty="0">
                          <a:solidFill>
                            <a:srgbClr val="000000"/>
                          </a:solidFill>
                          <a:latin typeface="+mn-lt"/>
                          <a:ea typeface="ＭＳ Ｐゴシック" charset="-128"/>
                          <a:cs typeface="Arial" pitchFamily="34" charset="0"/>
                        </a:rPr>
                        <a:t>11. </a:t>
                      </a:r>
                      <a:r>
                        <a:rPr kumimoji="1" lang="ja-JP" altLang="en-US" sz="900" b="0" kern="1200" dirty="0">
                          <a:solidFill>
                            <a:srgbClr val="000000"/>
                          </a:solidFill>
                          <a:latin typeface="+mn-lt"/>
                          <a:ea typeface="ＭＳ Ｐゴシック" charset="-128"/>
                          <a:cs typeface="Arial" pitchFamily="34" charset="0"/>
                        </a:rPr>
                        <a:t>爆竹その他花火製品の製造</a:t>
                      </a:r>
                    </a:p>
                  </a:txBody>
                  <a:tcPr marR="360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70428">
                <a:tc>
                  <a:txBody>
                    <a:bodyPr/>
                    <a:lstStyle/>
                    <a:p>
                      <a:r>
                        <a:rPr kumimoji="1" lang="ja-JP" altLang="en-US" sz="1100" b="1" dirty="0">
                          <a:solidFill>
                            <a:schemeClr val="bg1"/>
                          </a:solidFill>
                        </a:rPr>
                        <a:t>出資比率</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900" b="0" kern="1200" dirty="0">
                          <a:solidFill>
                            <a:srgbClr val="000000"/>
                          </a:solidFill>
                          <a:latin typeface="+mn-lt"/>
                          <a:ea typeface="ＭＳ Ｐゴシック" charset="-128"/>
                          <a:cs typeface="Arial" pitchFamily="34" charset="0"/>
                        </a:rPr>
                        <a:t>前述のネガティブリストに、外資出資比率が</a:t>
                      </a:r>
                      <a:r>
                        <a:rPr kumimoji="1" lang="en-US" altLang="ja-JP" sz="900" b="0" kern="1200" dirty="0">
                          <a:solidFill>
                            <a:srgbClr val="000000"/>
                          </a:solidFill>
                          <a:latin typeface="+mn-lt"/>
                          <a:ea typeface="ＭＳ Ｐゴシック" charset="-128"/>
                          <a:cs typeface="Arial" pitchFamily="34" charset="0"/>
                        </a:rPr>
                        <a:t>100%</a:t>
                      </a:r>
                      <a:r>
                        <a:rPr kumimoji="1" lang="ja-JP" altLang="en-US" sz="900" b="0" kern="1200" dirty="0">
                          <a:solidFill>
                            <a:srgbClr val="000000"/>
                          </a:solidFill>
                          <a:latin typeface="+mn-lt"/>
                          <a:ea typeface="ＭＳ Ｐゴシック" charset="-128"/>
                          <a:cs typeface="Arial" pitchFamily="34" charset="0"/>
                        </a:rPr>
                        <a:t>禁止、</a:t>
                      </a:r>
                      <a:r>
                        <a:rPr kumimoji="1" lang="en-US" altLang="ja-JP" sz="900" b="0" kern="1200" dirty="0">
                          <a:solidFill>
                            <a:srgbClr val="000000"/>
                          </a:solidFill>
                          <a:latin typeface="+mn-lt"/>
                          <a:ea typeface="ＭＳ Ｐゴシック" charset="-128"/>
                          <a:cs typeface="Arial" pitchFamily="34" charset="0"/>
                        </a:rPr>
                        <a:t>25</a:t>
                      </a:r>
                      <a:r>
                        <a:rPr kumimoji="1" lang="ja-JP" altLang="en-US" sz="900" b="0" kern="1200" dirty="0">
                          <a:solidFill>
                            <a:srgbClr val="000000"/>
                          </a:solidFill>
                          <a:latin typeface="+mn-lt"/>
                          <a:ea typeface="ＭＳ Ｐゴシック" charset="-128"/>
                          <a:cs typeface="Arial" pitchFamily="34" charset="0"/>
                        </a:rPr>
                        <a:t>・</a:t>
                      </a:r>
                      <a:r>
                        <a:rPr kumimoji="1" lang="en-US" altLang="ja-JP" sz="900" b="0" kern="1200" dirty="0">
                          <a:solidFill>
                            <a:srgbClr val="000000"/>
                          </a:solidFill>
                          <a:latin typeface="+mn-lt"/>
                          <a:ea typeface="ＭＳ Ｐゴシック" charset="-128"/>
                          <a:cs typeface="Arial" pitchFamily="34" charset="0"/>
                        </a:rPr>
                        <a:t>30</a:t>
                      </a:r>
                      <a:r>
                        <a:rPr kumimoji="1" lang="ja-JP" altLang="en-US" sz="900" b="0" kern="1200" dirty="0">
                          <a:solidFill>
                            <a:srgbClr val="000000"/>
                          </a:solidFill>
                          <a:latin typeface="+mn-lt"/>
                          <a:ea typeface="ＭＳ Ｐゴシック" charset="-128"/>
                          <a:cs typeface="Arial" pitchFamily="34" charset="0"/>
                        </a:rPr>
                        <a:t>・</a:t>
                      </a:r>
                      <a:r>
                        <a:rPr kumimoji="1" lang="en-US" altLang="ja-JP" sz="900" b="0" kern="1200" dirty="0">
                          <a:solidFill>
                            <a:srgbClr val="000000"/>
                          </a:solidFill>
                          <a:latin typeface="+mn-lt"/>
                          <a:ea typeface="ＭＳ Ｐゴシック" charset="-128"/>
                          <a:cs typeface="Arial" pitchFamily="34" charset="0"/>
                        </a:rPr>
                        <a:t>40%</a:t>
                      </a:r>
                      <a:r>
                        <a:rPr kumimoji="1" lang="ja-JP" altLang="en-US" sz="900" b="0" kern="1200" dirty="0">
                          <a:solidFill>
                            <a:srgbClr val="000000"/>
                          </a:solidFill>
                          <a:latin typeface="+mn-lt"/>
                          <a:ea typeface="ＭＳ Ｐゴシック" charset="-128"/>
                          <a:cs typeface="Arial" pitchFamily="34" charset="0"/>
                        </a:rPr>
                        <a:t>以下に制限される業種がそれぞれ記載されている</a:t>
                      </a:r>
                      <a:endParaRPr kumimoji="1" lang="en-US" altLang="ja-JP" sz="900" b="0" kern="1200" dirty="0">
                        <a:solidFill>
                          <a:srgbClr val="000000"/>
                        </a:solidFill>
                        <a:latin typeface="+mn-lt"/>
                        <a:ea typeface="ＭＳ Ｐゴシック" charset="-128"/>
                        <a:cs typeface="Arial" pitchFamily="34" charset="0"/>
                      </a:endParaRPr>
                    </a:p>
                    <a:p>
                      <a:pPr marL="138113" marR="0"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defRPr/>
                      </a:pPr>
                      <a:r>
                        <a:rPr kumimoji="1" lang="ja-JP" altLang="en-US" sz="900" b="0" kern="1200" dirty="0">
                          <a:solidFill>
                            <a:srgbClr val="000000"/>
                          </a:solidFill>
                          <a:latin typeface="+mn-lt"/>
                          <a:ea typeface="ＭＳ Ｐゴシック" charset="-128"/>
                          <a:cs typeface="Arial" pitchFamily="34" charset="0"/>
                        </a:rPr>
                        <a:t>このネガティブリストの出資規制業種に該当しなければ外国資本の出資比率の上限規制はない（</a:t>
                      </a:r>
                      <a:r>
                        <a:rPr kumimoji="1" lang="en-US" altLang="ja-JP" sz="900" b="0" kern="1200" dirty="0">
                          <a:solidFill>
                            <a:srgbClr val="000000"/>
                          </a:solidFill>
                          <a:latin typeface="+mn-lt"/>
                          <a:ea typeface="ＭＳ Ｐゴシック" charset="-128"/>
                          <a:cs typeface="Arial" pitchFamily="34" charset="0"/>
                        </a:rPr>
                        <a:t>100%</a:t>
                      </a:r>
                      <a:r>
                        <a:rPr kumimoji="1" lang="ja-JP" altLang="en-US" sz="900" b="0" kern="1200" dirty="0">
                          <a:solidFill>
                            <a:srgbClr val="000000"/>
                          </a:solidFill>
                          <a:latin typeface="+mn-lt"/>
                          <a:ea typeface="ＭＳ Ｐゴシック" charset="-128"/>
                          <a:cs typeface="Arial" pitchFamily="34" charset="0"/>
                        </a:rPr>
                        <a:t>外資可能）</a:t>
                      </a: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58763" lvl="1" indent="-166688" algn="just" defTabSz="914400" rtl="0" eaLnBrk="1"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en-US" altLang="ja-JP" sz="900" b="0" kern="1200" dirty="0">
                          <a:solidFill>
                            <a:srgbClr val="000000"/>
                          </a:solidFill>
                          <a:latin typeface="+mn-lt"/>
                          <a:ea typeface="ＭＳ Ｐゴシック" charset="-128"/>
                          <a:cs typeface="Arial" pitchFamily="34" charset="0"/>
                        </a:rPr>
                        <a:t>※	</a:t>
                      </a:r>
                      <a:r>
                        <a:rPr kumimoji="1" lang="ja-JP" altLang="en-US" sz="900" b="0" kern="1200" dirty="0">
                          <a:solidFill>
                            <a:srgbClr val="000000"/>
                          </a:solidFill>
                          <a:latin typeface="+mn-lt"/>
                          <a:ea typeface="ＭＳ Ｐゴシック" charset="-128"/>
                          <a:cs typeface="Arial" pitchFamily="34" charset="0"/>
                        </a:rPr>
                        <a:t>建設業など、免許の取得が別途必要な業種・業界の場合、外資制限が課されるケースもあるため、事前確認が必要</a:t>
                      </a:r>
                    </a:p>
                  </a:txBody>
                  <a:tcPr marR="360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114386">
                <a:tc>
                  <a:txBody>
                    <a:bodyPr/>
                    <a:lstStyle/>
                    <a:p>
                      <a:r>
                        <a:rPr kumimoji="1" lang="ja-JP" altLang="en-US" sz="1100" b="1" dirty="0">
                          <a:solidFill>
                            <a:schemeClr val="bg1"/>
                          </a:solidFill>
                        </a:rPr>
                        <a:t>資本金に関する</a:t>
                      </a:r>
                      <a:br>
                        <a:rPr kumimoji="1" lang="en-US" altLang="ja-JP" sz="1100" b="1" dirty="0">
                          <a:solidFill>
                            <a:schemeClr val="bg1"/>
                          </a:solidFill>
                        </a:rPr>
                      </a:br>
                      <a:r>
                        <a:rPr kumimoji="1" lang="ja-JP" altLang="en-US" sz="1100" b="1" dirty="0">
                          <a:solidFill>
                            <a:schemeClr val="bg1"/>
                          </a:solidFill>
                        </a:rPr>
                        <a:t>規制 </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lvl="1" indent="0" algn="l" defTabSz="914400" rtl="0" eaLnBrk="1" fontAlgn="ctr" latinLnBrk="0" hangingPunct="1">
                        <a:lnSpc>
                          <a:spcPct val="100000"/>
                        </a:lnSpc>
                        <a:spcBef>
                          <a:spcPts val="0"/>
                        </a:spcBef>
                        <a:spcAft>
                          <a:spcPts val="300"/>
                        </a:spcAft>
                        <a:buClr>
                          <a:srgbClr val="868686"/>
                        </a:buClr>
                        <a:buSzPct val="80000"/>
                        <a:buFont typeface="Wingdings" panose="05000000000000000000" pitchFamily="2" charset="2"/>
                        <a:buNone/>
                        <a:tabLst/>
                      </a:pPr>
                      <a:r>
                        <a:rPr kumimoji="1" lang="ja-JP" altLang="en-US" sz="900" b="1" kern="1200" dirty="0">
                          <a:solidFill>
                            <a:schemeClr val="tx1"/>
                          </a:solidFill>
                          <a:latin typeface="+mn-lt"/>
                          <a:ea typeface="ＭＳ Ｐゴシック" charset="-128"/>
                          <a:cs typeface="Arial" pitchFamily="34" charset="0"/>
                        </a:rPr>
                        <a:t>株式会社に課せられる資本要件</a:t>
                      </a:r>
                      <a:endParaRPr kumimoji="1" lang="en-US" altLang="ja-JP" sz="900" b="1" kern="1200" dirty="0">
                        <a:solidFill>
                          <a:schemeClr val="tx1"/>
                        </a:solidFill>
                        <a:latin typeface="+mn-lt"/>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900" b="0" kern="1200" dirty="0">
                          <a:solidFill>
                            <a:schemeClr val="tx1"/>
                          </a:solidFill>
                          <a:latin typeface="+mn-lt"/>
                          <a:ea typeface="ＭＳ Ｐゴシック" charset="-128"/>
                          <a:cs typeface="Arial" pitchFamily="34" charset="0"/>
                        </a:rPr>
                        <a:t>会社設立時の資本要件である、授権資本（</a:t>
                      </a:r>
                      <a:r>
                        <a:rPr kumimoji="1" lang="en-US" altLang="ja-JP" sz="900" b="0" kern="1200" dirty="0">
                          <a:solidFill>
                            <a:schemeClr val="tx1"/>
                          </a:solidFill>
                          <a:latin typeface="+mn-lt"/>
                          <a:ea typeface="ＭＳ Ｐゴシック" charset="-128"/>
                          <a:cs typeface="Arial" pitchFamily="34" charset="0"/>
                        </a:rPr>
                        <a:t>authorized capital</a:t>
                      </a:r>
                      <a:r>
                        <a:rPr kumimoji="1" lang="ja-JP" altLang="en-US" sz="900" b="0" kern="1200" dirty="0">
                          <a:solidFill>
                            <a:schemeClr val="tx1"/>
                          </a:solidFill>
                          <a:latin typeface="+mn-lt"/>
                          <a:ea typeface="ＭＳ Ｐゴシック" charset="-128"/>
                          <a:cs typeface="Arial" pitchFamily="34" charset="0"/>
                        </a:rPr>
                        <a:t>）の最低</a:t>
                      </a:r>
                      <a:r>
                        <a:rPr kumimoji="1" lang="en-US" altLang="ja-JP" sz="900" b="0" kern="1200" dirty="0">
                          <a:solidFill>
                            <a:schemeClr val="tx1"/>
                          </a:solidFill>
                          <a:latin typeface="+mn-lt"/>
                          <a:ea typeface="ＭＳ Ｐゴシック" charset="-128"/>
                          <a:cs typeface="Arial" pitchFamily="34" charset="0"/>
                        </a:rPr>
                        <a:t>25</a:t>
                      </a:r>
                      <a:r>
                        <a:rPr kumimoji="1" lang="ja-JP" altLang="en-US" sz="900" b="0" kern="1200" dirty="0">
                          <a:solidFill>
                            <a:schemeClr val="tx1"/>
                          </a:solidFill>
                          <a:latin typeface="+mn-lt"/>
                          <a:ea typeface="ＭＳ Ｐゴシック" charset="-128"/>
                          <a:cs typeface="Arial" pitchFamily="34" charset="0"/>
                        </a:rPr>
                        <a:t>％相当の株式を引き受け（</a:t>
                      </a:r>
                      <a:r>
                        <a:rPr kumimoji="1" lang="en-US" altLang="ja-JP" sz="900" b="0" kern="1200" dirty="0">
                          <a:solidFill>
                            <a:schemeClr val="tx1"/>
                          </a:solidFill>
                          <a:latin typeface="+mn-lt"/>
                          <a:ea typeface="ＭＳ Ｐゴシック" charset="-128"/>
                          <a:cs typeface="Arial" pitchFamily="34" charset="0"/>
                        </a:rPr>
                        <a:t>subscribed capital</a:t>
                      </a:r>
                      <a:r>
                        <a:rPr kumimoji="1" lang="ja-JP" altLang="en-US" sz="900" b="0" kern="1200" dirty="0">
                          <a:solidFill>
                            <a:schemeClr val="tx1"/>
                          </a:solidFill>
                          <a:latin typeface="+mn-lt"/>
                          <a:ea typeface="ＭＳ Ｐゴシック" charset="-128"/>
                          <a:cs typeface="Arial" pitchFamily="34" charset="0"/>
                        </a:rPr>
                        <a:t>）、引受株式の最低</a:t>
                      </a:r>
                      <a:r>
                        <a:rPr kumimoji="1" lang="en-US" altLang="ja-JP" sz="900" b="0" kern="1200" dirty="0">
                          <a:solidFill>
                            <a:schemeClr val="tx1"/>
                          </a:solidFill>
                          <a:latin typeface="+mn-lt"/>
                          <a:ea typeface="ＭＳ Ｐゴシック" charset="-128"/>
                          <a:cs typeface="Arial" pitchFamily="34" charset="0"/>
                        </a:rPr>
                        <a:t>25</a:t>
                      </a:r>
                      <a:r>
                        <a:rPr kumimoji="1" lang="ja-JP" altLang="en-US" sz="900" b="0" kern="1200" dirty="0">
                          <a:solidFill>
                            <a:schemeClr val="tx1"/>
                          </a:solidFill>
                          <a:latin typeface="+mn-lt"/>
                          <a:ea typeface="ＭＳ Ｐゴシック" charset="-128"/>
                          <a:cs typeface="Arial" pitchFamily="34" charset="0"/>
                        </a:rPr>
                        <a:t>％を払い込む（</a:t>
                      </a:r>
                      <a:r>
                        <a:rPr kumimoji="1" lang="en-US" altLang="ja-JP" sz="900" b="0" kern="1200" dirty="0">
                          <a:solidFill>
                            <a:schemeClr val="tx1"/>
                          </a:solidFill>
                          <a:latin typeface="+mn-lt"/>
                          <a:ea typeface="ＭＳ Ｐゴシック" charset="-128"/>
                          <a:cs typeface="Arial" pitchFamily="34" charset="0"/>
                        </a:rPr>
                        <a:t>paid-up capital</a:t>
                      </a:r>
                      <a:r>
                        <a:rPr kumimoji="1" lang="ja-JP" altLang="en-US" sz="900" b="0" kern="1200" dirty="0">
                          <a:solidFill>
                            <a:schemeClr val="tx1"/>
                          </a:solidFill>
                          <a:latin typeface="+mn-lt"/>
                          <a:ea typeface="ＭＳ Ｐゴシック" charset="-128"/>
                          <a:cs typeface="Arial" pitchFamily="34" charset="0"/>
                        </a:rPr>
                        <a:t>）という要件は撤廃され（共和国法第</a:t>
                      </a:r>
                      <a:r>
                        <a:rPr kumimoji="1" lang="en-US" altLang="ja-JP" sz="900" b="0" kern="1200" dirty="0">
                          <a:solidFill>
                            <a:schemeClr val="tx1"/>
                          </a:solidFill>
                          <a:latin typeface="+mn-lt"/>
                          <a:ea typeface="ＭＳ Ｐゴシック" charset="-128"/>
                          <a:cs typeface="Arial" pitchFamily="34" charset="0"/>
                        </a:rPr>
                        <a:t>11232</a:t>
                      </a:r>
                      <a:r>
                        <a:rPr kumimoji="1" lang="ja-JP" altLang="en-US" sz="900" b="0" kern="1200" dirty="0">
                          <a:solidFill>
                            <a:schemeClr val="tx1"/>
                          </a:solidFill>
                          <a:latin typeface="+mn-lt"/>
                          <a:ea typeface="ＭＳ Ｐゴシック" charset="-128"/>
                          <a:cs typeface="Arial" pitchFamily="34" charset="0"/>
                        </a:rPr>
                        <a:t>号、改正フィリピン会社法、</a:t>
                      </a:r>
                      <a:r>
                        <a:rPr kumimoji="1" lang="en-US" altLang="ja-JP" sz="900" b="0" kern="1200" dirty="0">
                          <a:solidFill>
                            <a:schemeClr val="tx1"/>
                          </a:solidFill>
                          <a:latin typeface="+mn-lt"/>
                          <a:ea typeface="ＭＳ Ｐゴシック" charset="-128"/>
                          <a:cs typeface="Arial" pitchFamily="34" charset="0"/>
                        </a:rPr>
                        <a:t>2019</a:t>
                      </a:r>
                      <a:r>
                        <a:rPr kumimoji="1" lang="ja-JP" altLang="en-US" sz="900" b="0" kern="1200" dirty="0">
                          <a:solidFill>
                            <a:schemeClr val="tx1"/>
                          </a:solidFill>
                          <a:latin typeface="+mn-lt"/>
                          <a:ea typeface="ＭＳ Ｐゴシック" charset="-128"/>
                          <a:cs typeface="Arial" pitchFamily="34" charset="0"/>
                        </a:rPr>
                        <a:t>年</a:t>
                      </a:r>
                      <a:r>
                        <a:rPr kumimoji="1" lang="en-US" altLang="ja-JP" sz="900" b="0" kern="1200" dirty="0">
                          <a:solidFill>
                            <a:schemeClr val="tx1"/>
                          </a:solidFill>
                          <a:latin typeface="+mn-lt"/>
                          <a:ea typeface="ＭＳ Ｐゴシック" charset="-128"/>
                          <a:cs typeface="Arial" pitchFamily="34" charset="0"/>
                        </a:rPr>
                        <a:t>2</a:t>
                      </a:r>
                      <a:r>
                        <a:rPr kumimoji="1" lang="ja-JP" altLang="en-US" sz="900" b="0" kern="1200" dirty="0">
                          <a:solidFill>
                            <a:schemeClr val="tx1"/>
                          </a:solidFill>
                          <a:latin typeface="+mn-lt"/>
                          <a:ea typeface="ＭＳ Ｐゴシック" charset="-128"/>
                          <a:cs typeface="Arial" pitchFamily="34" charset="0"/>
                        </a:rPr>
                        <a:t>月</a:t>
                      </a:r>
                      <a:r>
                        <a:rPr kumimoji="1" lang="en-US" altLang="ja-JP" sz="900" b="0" kern="1200" dirty="0">
                          <a:solidFill>
                            <a:schemeClr val="tx1"/>
                          </a:solidFill>
                          <a:latin typeface="+mn-lt"/>
                          <a:ea typeface="ＭＳ Ｐゴシック" charset="-128"/>
                          <a:cs typeface="Arial" pitchFamily="34" charset="0"/>
                        </a:rPr>
                        <a:t>23</a:t>
                      </a:r>
                      <a:r>
                        <a:rPr kumimoji="1" lang="ja-JP" altLang="en-US" sz="900" b="0" kern="1200" dirty="0">
                          <a:solidFill>
                            <a:schemeClr val="tx1"/>
                          </a:solidFill>
                          <a:latin typeface="+mn-lt"/>
                          <a:ea typeface="ＭＳ Ｐゴシック" charset="-128"/>
                          <a:cs typeface="Arial" pitchFamily="34" charset="0"/>
                        </a:rPr>
                        <a:t>日施行）、会社設立に際しての資本要件はなくなった</a:t>
                      </a:r>
                      <a:endParaRPr kumimoji="1" lang="en-US" altLang="ja-JP" sz="900" b="0" kern="1200" dirty="0">
                        <a:solidFill>
                          <a:schemeClr val="tx1"/>
                        </a:solidFill>
                        <a:latin typeface="+mn-lt"/>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900" b="0" kern="1200" dirty="0">
                          <a:solidFill>
                            <a:schemeClr val="tx1"/>
                          </a:solidFill>
                          <a:latin typeface="+mn-lt"/>
                          <a:ea typeface="ＭＳ Ｐゴシック" charset="-128"/>
                          <a:cs typeface="Arial" pitchFamily="34" charset="0"/>
                        </a:rPr>
                        <a:t>ただし、増資の場面においては従来の</a:t>
                      </a:r>
                      <a:r>
                        <a:rPr kumimoji="1" lang="en-US" altLang="ja-JP" sz="900" b="0" kern="1200" dirty="0">
                          <a:solidFill>
                            <a:schemeClr val="tx1"/>
                          </a:solidFill>
                          <a:latin typeface="+mn-lt"/>
                          <a:ea typeface="ＭＳ Ｐゴシック" charset="-128"/>
                          <a:cs typeface="Arial" pitchFamily="34" charset="0"/>
                        </a:rPr>
                        <a:t>25</a:t>
                      </a:r>
                      <a:r>
                        <a:rPr kumimoji="1" lang="ja-JP" altLang="en-US" sz="900" b="0" kern="1200" dirty="0">
                          <a:solidFill>
                            <a:schemeClr val="tx1"/>
                          </a:solidFill>
                          <a:latin typeface="+mn-lt"/>
                          <a:ea typeface="ＭＳ Ｐゴシック" charset="-128"/>
                          <a:cs typeface="Arial" pitchFamily="34" charset="0"/>
                        </a:rPr>
                        <a:t>％の資本要件は依然として課せられている。</a:t>
                      </a:r>
                      <a:endParaRPr kumimoji="1" lang="en-US" altLang="ja-JP" sz="900" b="0" kern="1200" dirty="0">
                        <a:solidFill>
                          <a:schemeClr val="tx1"/>
                        </a:solidFill>
                        <a:latin typeface="+mn-lt"/>
                        <a:ea typeface="ＭＳ Ｐゴシック" charset="-128"/>
                        <a:cs typeface="Arial" pitchFamily="34" charset="0"/>
                      </a:endParaRP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58763" marR="0" lvl="1" indent="-166688" algn="just" defTabSz="914400" rtl="0" eaLnBrk="1" fontAlgn="auto" latinLnBrk="0" hangingPunct="1">
                        <a:lnSpc>
                          <a:spcPct val="110000"/>
                        </a:lnSpc>
                        <a:spcBef>
                          <a:spcPts val="0"/>
                        </a:spcBef>
                        <a:spcAft>
                          <a:spcPts val="200"/>
                        </a:spcAft>
                        <a:buClr>
                          <a:srgbClr val="868686"/>
                        </a:buClr>
                        <a:buSzPct val="80000"/>
                        <a:buFont typeface="Wingdings" panose="05000000000000000000" pitchFamily="2" charset="2"/>
                        <a:buNone/>
                        <a:tabLst/>
                        <a:defRPr/>
                      </a:pPr>
                      <a:r>
                        <a:rPr kumimoji="1" lang="en-US" altLang="ja-JP" sz="900" b="0" kern="1200" dirty="0">
                          <a:solidFill>
                            <a:schemeClr val="tx1"/>
                          </a:solidFill>
                          <a:latin typeface="+mn-lt"/>
                          <a:ea typeface="ＭＳ Ｐゴシック" charset="-128"/>
                          <a:cs typeface="Arial" pitchFamily="34" charset="0"/>
                        </a:rPr>
                        <a:t>※</a:t>
                      </a:r>
                      <a:r>
                        <a:rPr kumimoji="1" lang="ja-JP" altLang="en-US" sz="900" b="0" kern="1200" dirty="0">
                          <a:solidFill>
                            <a:schemeClr val="tx1"/>
                          </a:solidFill>
                          <a:latin typeface="+mn-lt"/>
                          <a:ea typeface="ＭＳ Ｐゴシック" charset="-128"/>
                          <a:cs typeface="Arial" pitchFamily="34" charset="0"/>
                        </a:rPr>
                        <a:t>外国資本</a:t>
                      </a:r>
                      <a:r>
                        <a:rPr kumimoji="1" lang="en-US" altLang="ja-JP" sz="900" b="0" kern="1200" dirty="0">
                          <a:solidFill>
                            <a:schemeClr val="tx1"/>
                          </a:solidFill>
                          <a:latin typeface="+mn-lt"/>
                          <a:ea typeface="ＭＳ Ｐゴシック" charset="-128"/>
                          <a:cs typeface="Arial" pitchFamily="34" charset="0"/>
                        </a:rPr>
                        <a:t>40%</a:t>
                      </a:r>
                      <a:r>
                        <a:rPr kumimoji="1" lang="ja-JP" altLang="en-US" sz="900" b="0" kern="1200" dirty="0">
                          <a:solidFill>
                            <a:schemeClr val="tx1"/>
                          </a:solidFill>
                          <a:latin typeface="+mn-lt"/>
                          <a:ea typeface="ＭＳ Ｐゴシック" charset="-128"/>
                          <a:cs typeface="Arial" pitchFamily="34" charset="0"/>
                        </a:rPr>
                        <a:t>越えの会社については、国内市場向けの</a:t>
                      </a:r>
                      <a:br>
                        <a:rPr kumimoji="1" lang="en-US" altLang="ja-JP" sz="900" b="0" kern="1200" dirty="0">
                          <a:solidFill>
                            <a:schemeClr val="tx1"/>
                          </a:solidFill>
                          <a:latin typeface="+mn-lt"/>
                          <a:ea typeface="ＭＳ Ｐゴシック" charset="-128"/>
                          <a:cs typeface="Arial" pitchFamily="34" charset="0"/>
                        </a:rPr>
                      </a:br>
                      <a:r>
                        <a:rPr kumimoji="1" lang="ja-JP" altLang="en-US" sz="900" b="0" kern="1200" dirty="0">
                          <a:solidFill>
                            <a:schemeClr val="tx1"/>
                          </a:solidFill>
                          <a:latin typeface="+mn-lt"/>
                          <a:ea typeface="ＭＳ Ｐゴシック" charset="-128"/>
                          <a:cs typeface="Arial" pitchFamily="34" charset="0"/>
                        </a:rPr>
                        <a:t>場合、最低払込資本要件は</a:t>
                      </a:r>
                      <a:r>
                        <a:rPr kumimoji="1" lang="en-US" altLang="ja-JP" sz="900" b="0" kern="1200" dirty="0">
                          <a:solidFill>
                            <a:schemeClr val="tx1"/>
                          </a:solidFill>
                          <a:latin typeface="+mn-lt"/>
                          <a:ea typeface="ＭＳ Ｐゴシック" charset="-128"/>
                          <a:cs typeface="Arial" pitchFamily="34" charset="0"/>
                        </a:rPr>
                        <a:t>20</a:t>
                      </a:r>
                      <a:r>
                        <a:rPr kumimoji="1" lang="ja-JP" altLang="en-US" sz="900" b="0" kern="1200" dirty="0">
                          <a:solidFill>
                            <a:schemeClr val="tx1"/>
                          </a:solidFill>
                          <a:latin typeface="+mn-lt"/>
                          <a:ea typeface="ＭＳ Ｐゴシック" charset="-128"/>
                          <a:cs typeface="Arial" pitchFamily="34" charset="0"/>
                        </a:rPr>
                        <a:t>万</a:t>
                      </a:r>
                      <a:r>
                        <a:rPr kumimoji="1" lang="en-US" altLang="ja-JP" sz="900" b="0" kern="1200" dirty="0">
                          <a:solidFill>
                            <a:schemeClr val="tx1"/>
                          </a:solidFill>
                          <a:latin typeface="+mn-lt"/>
                          <a:ea typeface="ＭＳ Ｐゴシック" charset="-128"/>
                          <a:cs typeface="Arial" pitchFamily="34" charset="0"/>
                        </a:rPr>
                        <a:t>US$</a:t>
                      </a:r>
                    </a:p>
                    <a:p>
                      <a:pPr marL="258763" marR="0" lvl="1" indent="-166688" algn="just" defTabSz="914400" rtl="0" eaLnBrk="1" fontAlgn="auto" latinLnBrk="0" hangingPunct="1">
                        <a:lnSpc>
                          <a:spcPct val="110000"/>
                        </a:lnSpc>
                        <a:spcBef>
                          <a:spcPts val="0"/>
                        </a:spcBef>
                        <a:spcAft>
                          <a:spcPts val="200"/>
                        </a:spcAft>
                        <a:buClr>
                          <a:srgbClr val="868686"/>
                        </a:buClr>
                        <a:buSzPct val="80000"/>
                        <a:buFont typeface="Wingdings" panose="05000000000000000000" pitchFamily="2" charset="2"/>
                        <a:buNone/>
                        <a:tabLst/>
                        <a:defRPr/>
                      </a:pPr>
                      <a:r>
                        <a:rPr kumimoji="1" lang="en-US" altLang="ja-JP" sz="900" b="0" kern="1200" dirty="0">
                          <a:solidFill>
                            <a:schemeClr val="tx1"/>
                          </a:solidFill>
                          <a:latin typeface="+mn-lt"/>
                          <a:ea typeface="ＭＳ Ｐゴシック" charset="-128"/>
                          <a:cs typeface="Arial" pitchFamily="34" charset="0"/>
                        </a:rPr>
                        <a:t>※	</a:t>
                      </a:r>
                      <a:r>
                        <a:rPr kumimoji="1" lang="ja-JP" altLang="en-US" sz="900" b="0" kern="1200" dirty="0">
                          <a:solidFill>
                            <a:schemeClr val="tx1"/>
                          </a:solidFill>
                          <a:latin typeface="+mn-lt"/>
                          <a:ea typeface="ＭＳ Ｐゴシック" charset="-128"/>
                          <a:cs typeface="Arial" pitchFamily="34" charset="0"/>
                        </a:rPr>
                        <a:t>この会社が先端技術を有するか、革新的新興企業法（</a:t>
                      </a:r>
                      <a:r>
                        <a:rPr kumimoji="1" lang="en-US" altLang="ja-JP" sz="900" b="0" kern="1200" dirty="0">
                          <a:solidFill>
                            <a:schemeClr val="tx1"/>
                          </a:solidFill>
                          <a:latin typeface="+mn-lt"/>
                          <a:ea typeface="ＭＳ Ｐゴシック" charset="-128"/>
                          <a:cs typeface="Arial" pitchFamily="34" charset="0"/>
                        </a:rPr>
                        <a:t>Innovative Startup Act</a:t>
                      </a:r>
                      <a:r>
                        <a:rPr kumimoji="1" lang="ja-JP" altLang="en-US" sz="900" b="0" kern="1200" dirty="0">
                          <a:solidFill>
                            <a:schemeClr val="tx1"/>
                          </a:solidFill>
                          <a:latin typeface="+mn-lt"/>
                          <a:ea typeface="ＭＳ Ｐゴシック" charset="-128"/>
                          <a:cs typeface="Arial" pitchFamily="34" charset="0"/>
                        </a:rPr>
                        <a:t>）に基づき、「スタートアップ」または「スタートアップ支援機関」として承認されているか、フィリピン人従業員を</a:t>
                      </a:r>
                      <a:r>
                        <a:rPr kumimoji="1" lang="en-US" altLang="ja-JP" sz="900" b="0" kern="1200" dirty="0">
                          <a:solidFill>
                            <a:schemeClr val="tx1"/>
                          </a:solidFill>
                          <a:latin typeface="+mn-lt"/>
                          <a:ea typeface="ＭＳ Ｐゴシック" charset="-128"/>
                          <a:cs typeface="Arial" pitchFamily="34" charset="0"/>
                        </a:rPr>
                        <a:t>15</a:t>
                      </a:r>
                      <a:r>
                        <a:rPr kumimoji="1" lang="ja-JP" altLang="en-US" sz="900" b="0" kern="1200" dirty="0">
                          <a:solidFill>
                            <a:schemeClr val="tx1"/>
                          </a:solidFill>
                          <a:latin typeface="+mn-lt"/>
                          <a:ea typeface="ＭＳ Ｐゴシック" charset="-128"/>
                          <a:cs typeface="Arial" pitchFamily="34" charset="0"/>
                        </a:rPr>
                        <a:t>人以上直接雇用する場合は最低払込資本要件が</a:t>
                      </a:r>
                      <a:r>
                        <a:rPr kumimoji="1" lang="en-US" altLang="ja-JP" sz="900" b="0" kern="1200" dirty="0">
                          <a:solidFill>
                            <a:schemeClr val="tx1"/>
                          </a:solidFill>
                          <a:latin typeface="+mn-lt"/>
                          <a:ea typeface="ＭＳ Ｐゴシック" charset="-128"/>
                          <a:cs typeface="Arial" pitchFamily="34" charset="0"/>
                        </a:rPr>
                        <a:t>10</a:t>
                      </a:r>
                      <a:r>
                        <a:rPr kumimoji="1" lang="ja-JP" altLang="en-US" sz="900" b="0" kern="1200" dirty="0">
                          <a:solidFill>
                            <a:schemeClr val="tx1"/>
                          </a:solidFill>
                          <a:latin typeface="+mn-lt"/>
                          <a:ea typeface="ＭＳ Ｐゴシック" charset="-128"/>
                          <a:cs typeface="Arial" pitchFamily="34" charset="0"/>
                        </a:rPr>
                        <a:t>万</a:t>
                      </a:r>
                      <a:r>
                        <a:rPr kumimoji="1" lang="en-US" altLang="ja-JP" sz="900" b="0" kern="1200" dirty="0">
                          <a:solidFill>
                            <a:schemeClr val="tx1"/>
                          </a:solidFill>
                          <a:latin typeface="+mn-lt"/>
                          <a:ea typeface="ＭＳ Ｐゴシック" charset="-128"/>
                          <a:cs typeface="Arial" pitchFamily="34" charset="0"/>
                        </a:rPr>
                        <a:t>US$</a:t>
                      </a:r>
                      <a:endParaRPr kumimoji="1" lang="ja-JP" altLang="en-US" sz="900" b="0" kern="1200" dirty="0">
                        <a:solidFill>
                          <a:schemeClr val="tx1"/>
                        </a:solidFill>
                        <a:latin typeface="+mn-lt"/>
                        <a:ea typeface="ＭＳ Ｐゴシック" charset="-128"/>
                        <a:cs typeface="Arial" pitchFamily="34" charset="0"/>
                      </a:endParaRPr>
                    </a:p>
                  </a:txBody>
                  <a:tcPr marR="360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58372">
                <a:tc>
                  <a:txBody>
                    <a:bodyPr/>
                    <a:lstStyle/>
                    <a:p>
                      <a:r>
                        <a:rPr kumimoji="1" lang="ja-JP" altLang="en-US" sz="1100" b="1" dirty="0">
                          <a:solidFill>
                            <a:schemeClr val="bg1"/>
                          </a:solidFill>
                        </a:rPr>
                        <a:t>外国企業の</a:t>
                      </a:r>
                      <a:br>
                        <a:rPr kumimoji="1" lang="en-US" altLang="ja-JP" sz="1100" b="1" dirty="0">
                          <a:solidFill>
                            <a:schemeClr val="bg1"/>
                          </a:solidFill>
                        </a:rPr>
                      </a:br>
                      <a:r>
                        <a:rPr kumimoji="1" lang="ja-JP" altLang="en-US" sz="1100" b="1" dirty="0">
                          <a:solidFill>
                            <a:schemeClr val="bg1"/>
                          </a:solidFill>
                        </a:rPr>
                        <a:t>土地所有の可否</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900" b="0" kern="1200" dirty="0">
                          <a:solidFill>
                            <a:schemeClr val="tx1"/>
                          </a:solidFill>
                          <a:latin typeface="+mn-lt"/>
                          <a:ea typeface="ＭＳ Ｐゴシック" charset="-128"/>
                          <a:cs typeface="Arial" pitchFamily="34" charset="0"/>
                        </a:rPr>
                        <a:t>外国企業、および外国人による土地の所有は認められていない</a:t>
                      </a:r>
                      <a:endParaRPr kumimoji="1" lang="en-US" altLang="ja-JP" sz="900" b="0" kern="1200" dirty="0">
                        <a:solidFill>
                          <a:schemeClr val="tx1"/>
                        </a:solidFill>
                        <a:latin typeface="+mn-lt"/>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en-US" altLang="ja-JP" sz="900" b="0" kern="1200" dirty="0">
                          <a:solidFill>
                            <a:schemeClr val="tx1"/>
                          </a:solidFill>
                          <a:latin typeface="+mn-lt"/>
                          <a:ea typeface="ＭＳ Ｐゴシック" charset="-128"/>
                          <a:cs typeface="Arial" pitchFamily="34" charset="0"/>
                        </a:rPr>
                        <a:t>1987</a:t>
                      </a:r>
                      <a:r>
                        <a:rPr kumimoji="1" lang="ja-JP" altLang="en-US" sz="900" b="0" kern="1200" dirty="0">
                          <a:solidFill>
                            <a:schemeClr val="tx1"/>
                          </a:solidFill>
                          <a:latin typeface="+mn-lt"/>
                          <a:ea typeface="ＭＳ Ｐゴシック" charset="-128"/>
                          <a:cs typeface="Arial" pitchFamily="34" charset="0"/>
                        </a:rPr>
                        <a:t>年憲法のもとで、土地の所有はフィリピン人のほか、フィリピン人が資本の最低</a:t>
                      </a:r>
                      <a:r>
                        <a:rPr kumimoji="1" lang="en-US" altLang="ja-JP" sz="900" b="0" kern="1200" dirty="0">
                          <a:solidFill>
                            <a:schemeClr val="tx1"/>
                          </a:solidFill>
                          <a:latin typeface="+mn-lt"/>
                          <a:ea typeface="ＭＳ Ｐゴシック" charset="-128"/>
                          <a:cs typeface="Arial" pitchFamily="34" charset="0"/>
                        </a:rPr>
                        <a:t>60%</a:t>
                      </a:r>
                      <a:r>
                        <a:rPr kumimoji="1" lang="ja-JP" altLang="en-US" sz="900" b="0" kern="1200" dirty="0">
                          <a:solidFill>
                            <a:schemeClr val="tx1"/>
                          </a:solidFill>
                          <a:latin typeface="+mn-lt"/>
                          <a:ea typeface="ＭＳ Ｐゴシック" charset="-128"/>
                          <a:cs typeface="Arial" pitchFamily="34" charset="0"/>
                        </a:rPr>
                        <a:t>を所有する株式会社などに限定されている</a:t>
                      </a: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58763" lvl="1" indent="-166688" algn="just" defTabSz="914400" rtl="0" eaLnBrk="1"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en-US" altLang="ja-JP" sz="900" b="0" kern="1200" dirty="0">
                          <a:solidFill>
                            <a:schemeClr val="tx1"/>
                          </a:solidFill>
                          <a:latin typeface="+mn-lt"/>
                          <a:ea typeface="ＭＳ Ｐゴシック" charset="-128"/>
                          <a:cs typeface="Arial" pitchFamily="34" charset="0"/>
                        </a:rPr>
                        <a:t>※	</a:t>
                      </a:r>
                      <a:r>
                        <a:rPr kumimoji="1" lang="ja-JP" altLang="en-US" sz="900" b="0" kern="1200" dirty="0">
                          <a:solidFill>
                            <a:schemeClr val="tx1"/>
                          </a:solidFill>
                          <a:latin typeface="+mn-lt"/>
                          <a:ea typeface="ＭＳ Ｐゴシック" charset="-128"/>
                          <a:cs typeface="Arial" pitchFamily="34" charset="0"/>
                        </a:rPr>
                        <a:t>外国人投資家は、</a:t>
                      </a:r>
                      <a:r>
                        <a:rPr kumimoji="1" lang="ja-JP" altLang="en-US" sz="900" b="1" kern="1200" dirty="0">
                          <a:solidFill>
                            <a:schemeClr val="tx1"/>
                          </a:solidFill>
                          <a:latin typeface="+mn-lt"/>
                          <a:ea typeface="ＭＳ Ｐゴシック" charset="-128"/>
                          <a:cs typeface="Arial" pitchFamily="34" charset="0"/>
                        </a:rPr>
                        <a:t>投資目的のみに利用される土地をリース</a:t>
                      </a:r>
                      <a:r>
                        <a:rPr kumimoji="1" lang="ja-JP" altLang="en-US" sz="900" b="0" kern="1200" dirty="0">
                          <a:solidFill>
                            <a:schemeClr val="tx1"/>
                          </a:solidFill>
                          <a:latin typeface="+mn-lt"/>
                          <a:ea typeface="ＭＳ Ｐゴシック" charset="-128"/>
                          <a:cs typeface="Arial" pitchFamily="34" charset="0"/>
                        </a:rPr>
                        <a:t>することができ、リース期間は最長</a:t>
                      </a:r>
                      <a:r>
                        <a:rPr kumimoji="1" lang="en-US" altLang="ja-JP" sz="900" b="0" kern="1200" dirty="0">
                          <a:solidFill>
                            <a:schemeClr val="tx1"/>
                          </a:solidFill>
                          <a:latin typeface="+mn-lt"/>
                          <a:ea typeface="ＭＳ Ｐゴシック" charset="-128"/>
                          <a:cs typeface="Arial" pitchFamily="34" charset="0"/>
                        </a:rPr>
                        <a:t>50</a:t>
                      </a:r>
                      <a:r>
                        <a:rPr kumimoji="1" lang="ja-JP" altLang="en-US" sz="900" b="0" kern="1200" dirty="0">
                          <a:solidFill>
                            <a:schemeClr val="tx1"/>
                          </a:solidFill>
                          <a:latin typeface="+mn-lt"/>
                          <a:ea typeface="ＭＳ Ｐゴシック" charset="-128"/>
                          <a:cs typeface="Arial" pitchFamily="34" charset="0"/>
                        </a:rPr>
                        <a:t>年、更新期間は</a:t>
                      </a:r>
                      <a:r>
                        <a:rPr kumimoji="1" lang="en-US" altLang="ja-JP" sz="900" b="0" kern="1200" dirty="0">
                          <a:solidFill>
                            <a:schemeClr val="tx1"/>
                          </a:solidFill>
                          <a:latin typeface="+mn-lt"/>
                          <a:ea typeface="ＭＳ Ｐゴシック" charset="-128"/>
                          <a:cs typeface="Arial" pitchFamily="34" charset="0"/>
                        </a:rPr>
                        <a:t>1</a:t>
                      </a:r>
                      <a:r>
                        <a:rPr kumimoji="1" lang="ja-JP" altLang="en-US" sz="900" b="0" kern="1200" dirty="0">
                          <a:solidFill>
                            <a:schemeClr val="tx1"/>
                          </a:solidFill>
                          <a:latin typeface="+mn-lt"/>
                          <a:ea typeface="ＭＳ Ｐゴシック" charset="-128"/>
                          <a:cs typeface="Arial" pitchFamily="34" charset="0"/>
                        </a:rPr>
                        <a:t>回限りの</a:t>
                      </a:r>
                      <a:r>
                        <a:rPr kumimoji="1" lang="en-US" altLang="ja-JP" sz="900" b="0" kern="1200" dirty="0">
                          <a:solidFill>
                            <a:schemeClr val="tx1"/>
                          </a:solidFill>
                          <a:latin typeface="+mn-lt"/>
                          <a:ea typeface="ＭＳ Ｐゴシック" charset="-128"/>
                          <a:cs typeface="Arial" pitchFamily="34" charset="0"/>
                        </a:rPr>
                        <a:t>25</a:t>
                      </a:r>
                      <a:r>
                        <a:rPr kumimoji="1" lang="ja-JP" altLang="en-US" sz="900" b="0" kern="1200" dirty="0">
                          <a:solidFill>
                            <a:schemeClr val="tx1"/>
                          </a:solidFill>
                          <a:latin typeface="+mn-lt"/>
                          <a:ea typeface="ＭＳ Ｐゴシック" charset="-128"/>
                          <a:cs typeface="Arial" pitchFamily="34" charset="0"/>
                        </a:rPr>
                        <a:t>年</a:t>
                      </a:r>
                    </a:p>
                    <a:p>
                      <a:pPr marL="258763" lvl="1" indent="-166688" algn="just" defTabSz="914400" rtl="0" eaLnBrk="1"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en-US" altLang="ja-JP" sz="900" b="0" kern="1200" dirty="0">
                          <a:solidFill>
                            <a:schemeClr val="tx1"/>
                          </a:solidFill>
                          <a:latin typeface="+mn-lt"/>
                          <a:ea typeface="ＭＳ Ｐゴシック" charset="-128"/>
                          <a:cs typeface="Arial" pitchFamily="34" charset="0"/>
                        </a:rPr>
                        <a:t>※	</a:t>
                      </a:r>
                      <a:r>
                        <a:rPr kumimoji="1" lang="ja-JP" altLang="en-US" sz="900" b="0" kern="1200" dirty="0">
                          <a:solidFill>
                            <a:schemeClr val="tx1"/>
                          </a:solidFill>
                          <a:latin typeface="+mn-lt"/>
                          <a:ea typeface="ＭＳ Ｐゴシック" charset="-128"/>
                          <a:cs typeface="Arial" pitchFamily="34" charset="0"/>
                        </a:rPr>
                        <a:t>外国人投資家が</a:t>
                      </a:r>
                      <a:r>
                        <a:rPr kumimoji="1" lang="ja-JP" altLang="en-US" sz="900" b="1" kern="1200" dirty="0">
                          <a:solidFill>
                            <a:schemeClr val="tx1"/>
                          </a:solidFill>
                          <a:latin typeface="+mn-lt"/>
                          <a:ea typeface="ＭＳ Ｐゴシック" charset="-128"/>
                          <a:cs typeface="Arial" pitchFamily="34" charset="0"/>
                        </a:rPr>
                        <a:t>投資のみを利用目的としない土地をリース</a:t>
                      </a:r>
                      <a:r>
                        <a:rPr kumimoji="1" lang="ja-JP" altLang="en-US" sz="900" b="0" kern="1200" dirty="0">
                          <a:solidFill>
                            <a:schemeClr val="tx1"/>
                          </a:solidFill>
                          <a:latin typeface="+mn-lt"/>
                          <a:ea typeface="ＭＳ Ｐゴシック" charset="-128"/>
                          <a:cs typeface="Arial" pitchFamily="34" charset="0"/>
                        </a:rPr>
                        <a:t>する場合、リース期間は最長</a:t>
                      </a:r>
                      <a:r>
                        <a:rPr kumimoji="1" lang="en-US" altLang="ja-JP" sz="900" b="0" kern="1200" dirty="0">
                          <a:solidFill>
                            <a:schemeClr val="tx1"/>
                          </a:solidFill>
                          <a:latin typeface="+mn-lt"/>
                          <a:ea typeface="ＭＳ Ｐゴシック" charset="-128"/>
                          <a:cs typeface="Arial" pitchFamily="34" charset="0"/>
                        </a:rPr>
                        <a:t>25</a:t>
                      </a:r>
                      <a:r>
                        <a:rPr kumimoji="1" lang="ja-JP" altLang="en-US" sz="900" b="0" kern="1200" dirty="0">
                          <a:solidFill>
                            <a:schemeClr val="tx1"/>
                          </a:solidFill>
                          <a:latin typeface="+mn-lt"/>
                          <a:ea typeface="ＭＳ Ｐゴシック" charset="-128"/>
                          <a:cs typeface="Arial" pitchFamily="34" charset="0"/>
                        </a:rPr>
                        <a:t>年、更新期間は</a:t>
                      </a:r>
                      <a:r>
                        <a:rPr kumimoji="1" lang="en-US" altLang="ja-JP" sz="900" b="0" kern="1200" dirty="0">
                          <a:solidFill>
                            <a:schemeClr val="tx1"/>
                          </a:solidFill>
                          <a:latin typeface="+mn-lt"/>
                          <a:ea typeface="ＭＳ Ｐゴシック" charset="-128"/>
                          <a:cs typeface="Arial" pitchFamily="34" charset="0"/>
                        </a:rPr>
                        <a:t>1</a:t>
                      </a:r>
                      <a:r>
                        <a:rPr kumimoji="1" lang="ja-JP" altLang="en-US" sz="900" b="0" kern="1200" dirty="0">
                          <a:solidFill>
                            <a:schemeClr val="tx1"/>
                          </a:solidFill>
                          <a:latin typeface="+mn-lt"/>
                          <a:ea typeface="ＭＳ Ｐゴシック" charset="-128"/>
                          <a:cs typeface="Arial" pitchFamily="34" charset="0"/>
                        </a:rPr>
                        <a:t>回限りの</a:t>
                      </a:r>
                      <a:r>
                        <a:rPr kumimoji="1" lang="en-US" altLang="ja-JP" sz="900" b="0" kern="1200" dirty="0">
                          <a:solidFill>
                            <a:schemeClr val="tx1"/>
                          </a:solidFill>
                          <a:latin typeface="+mn-lt"/>
                          <a:ea typeface="ＭＳ Ｐゴシック" charset="-128"/>
                          <a:cs typeface="Arial" pitchFamily="34" charset="0"/>
                        </a:rPr>
                        <a:t>25</a:t>
                      </a:r>
                      <a:r>
                        <a:rPr kumimoji="1" lang="ja-JP" altLang="en-US" sz="900" b="0" kern="1200" dirty="0">
                          <a:solidFill>
                            <a:schemeClr val="tx1"/>
                          </a:solidFill>
                          <a:latin typeface="+mn-lt"/>
                          <a:ea typeface="ＭＳ Ｐゴシック" charset="-128"/>
                          <a:cs typeface="Arial" pitchFamily="34" charset="0"/>
                        </a:rPr>
                        <a:t>年</a:t>
                      </a:r>
                    </a:p>
                  </a:txBody>
                  <a:tcPr marR="360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5" name="テキスト ボックス 4"/>
          <p:cNvSpPr txBox="1"/>
          <p:nvPr/>
        </p:nvSpPr>
        <p:spPr>
          <a:xfrm>
            <a:off x="200472" y="1124744"/>
            <a:ext cx="9505056" cy="7801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海外からの直接投資に関する主な法規制としては、</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1991</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年外国投資法</a:t>
            </a:r>
            <a:r>
              <a:rPr lang="zh-CN" altLang="en-US" sz="1100" dirty="0">
                <a:latin typeface="Arial" panose="020B0604020202020204" pitchFamily="34" charset="0"/>
                <a:ea typeface="ＭＳ Ｐゴシック" panose="020B0600070205080204" pitchFamily="50" charset="-128"/>
                <a:cs typeface="Arial" panose="020B0604020202020204" pitchFamily="34" charset="0"/>
              </a:rPr>
              <a:t>（共和国法第</a:t>
            </a:r>
            <a:r>
              <a:rPr lang="en-US" altLang="zh-CN" sz="1100" dirty="0">
                <a:latin typeface="Arial" panose="020B0604020202020204" pitchFamily="34" charset="0"/>
                <a:ea typeface="ＭＳ Ｐゴシック" panose="020B0600070205080204" pitchFamily="50" charset="-128"/>
                <a:cs typeface="Arial" panose="020B0604020202020204" pitchFamily="34" charset="0"/>
              </a:rPr>
              <a:t>7042</a:t>
            </a:r>
            <a:r>
              <a:rPr lang="zh-CN" altLang="en-US" sz="1100" dirty="0">
                <a:latin typeface="Arial" panose="020B0604020202020204" pitchFamily="34" charset="0"/>
                <a:ea typeface="ＭＳ Ｐゴシック" panose="020B0600070205080204" pitchFamily="50" charset="-128"/>
                <a:cs typeface="Arial" panose="020B0604020202020204" pitchFamily="34" charset="0"/>
              </a:rPr>
              <a:t>号、</a:t>
            </a:r>
            <a:r>
              <a:rPr lang="en-US" altLang="zh-CN" sz="1100" dirty="0">
                <a:latin typeface="Arial" panose="020B0604020202020204" pitchFamily="34" charset="0"/>
                <a:ea typeface="ＭＳ Ｐゴシック" panose="020B0600070205080204" pitchFamily="50" charset="-128"/>
                <a:cs typeface="Arial" panose="020B0604020202020204" pitchFamily="34" charset="0"/>
              </a:rPr>
              <a:t>2022</a:t>
            </a:r>
            <a:r>
              <a:rPr lang="zh-CN" altLang="en-US" sz="1100" dirty="0">
                <a:latin typeface="Arial" panose="020B0604020202020204" pitchFamily="34" charset="0"/>
                <a:ea typeface="ＭＳ Ｐゴシック" panose="020B0600070205080204" pitchFamily="50" charset="-128"/>
                <a:cs typeface="Arial" panose="020B0604020202020204" pitchFamily="34" charset="0"/>
              </a:rPr>
              <a:t>年改正）</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がある。</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年の改正では</a:t>
            </a:r>
            <a:r>
              <a:rPr lang="ja-JP" altLang="en-US" sz="1100" b="0" i="0" dirty="0">
                <a:effectLst/>
                <a:latin typeface="ヒラギノ角ゴ Pro W3"/>
              </a:rPr>
              <a:t>省庁横断的な投資促進委員会「</a:t>
            </a:r>
            <a:r>
              <a:rPr lang="zh-TW" altLang="en-US" sz="1100" b="0" i="0" dirty="0">
                <a:effectLst/>
                <a:latin typeface="ヒラギノ角ゴ Pro W3"/>
              </a:rPr>
              <a:t>省庁間投資促進調整委員会（</a:t>
            </a:r>
            <a:r>
              <a:rPr lang="en-US" altLang="zh-TW" sz="1100" b="0" i="0" dirty="0">
                <a:effectLst/>
                <a:latin typeface="ヒラギノ角ゴ Pro W3"/>
              </a:rPr>
              <a:t>IIPCC</a:t>
            </a:r>
            <a:r>
              <a:rPr lang="zh-TW" altLang="en-US" sz="1100" b="0" i="0" dirty="0">
                <a:effectLst/>
                <a:latin typeface="ヒラギノ角ゴ Pro W3"/>
              </a:rPr>
              <a:t>）</a:t>
            </a:r>
            <a:r>
              <a:rPr lang="ja-JP" altLang="en-US" sz="1100" b="0" i="0" dirty="0">
                <a:effectLst/>
                <a:latin typeface="ヒラギノ角ゴ Pro W3"/>
              </a:rPr>
              <a:t>」が新設され、外国人による所有が認められる会社において直接雇用するフィリピン人従業員数が、従前の</a:t>
            </a:r>
            <a:r>
              <a:rPr lang="en-US" altLang="ja-JP" sz="1100" b="0" i="0" dirty="0">
                <a:effectLst/>
                <a:latin typeface="ヒラギノ角ゴ Pro W3"/>
              </a:rPr>
              <a:t>50</a:t>
            </a:r>
            <a:r>
              <a:rPr lang="ja-JP" altLang="en-US" sz="1100" b="0" i="0" dirty="0">
                <a:effectLst/>
                <a:latin typeface="ヒラギノ角ゴ Pro W3"/>
              </a:rPr>
              <a:t>人以上から</a:t>
            </a:r>
            <a:r>
              <a:rPr lang="en-US" altLang="ja-JP" sz="1100" b="0" i="0" dirty="0">
                <a:effectLst/>
                <a:latin typeface="ヒラギノ角ゴ Pro W3"/>
              </a:rPr>
              <a:t>15</a:t>
            </a:r>
            <a:r>
              <a:rPr lang="ja-JP" altLang="en-US" sz="1100" b="0" i="0" dirty="0">
                <a:effectLst/>
                <a:latin typeface="ヒラギノ角ゴ Pro W3"/>
              </a:rPr>
              <a:t>人以上に要件が緩和された。</a:t>
            </a:r>
            <a:endParaRPr lang="ja-JP" altLang="en-US" sz="11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また、投資優先計画（</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Investments Priorities Plan</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IPP</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）に記載された業種・事業は各種優遇措置が受けられる。</a:t>
            </a:r>
          </a:p>
        </p:txBody>
      </p:sp>
      <p:sp>
        <p:nvSpPr>
          <p:cNvPr id="8" name="Rectangle 6"/>
          <p:cNvSpPr>
            <a:spLocks noChangeArrowheads="1"/>
          </p:cNvSpPr>
          <p:nvPr/>
        </p:nvSpPr>
        <p:spPr bwMode="auto">
          <a:xfrm>
            <a:off x="416496" y="1959828"/>
            <a:ext cx="90730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dirty="0">
                <a:solidFill>
                  <a:srgbClr val="000000"/>
                </a:solidFill>
                <a:latin typeface="Arial Black" pitchFamily="34" charset="0"/>
                <a:ea typeface="HGP創英角ｺﾞｼｯｸUB" pitchFamily="50" charset="-128"/>
              </a:rPr>
              <a:t>海外からの直接投資に関する規制</a:t>
            </a:r>
            <a:endParaRPr lang="zh-TW" altLang="en-US" dirty="0">
              <a:solidFill>
                <a:srgbClr val="000000"/>
              </a:solidFill>
              <a:latin typeface="Arial Black" pitchFamily="34" charset="0"/>
              <a:ea typeface="HGP創英角ｺﾞｼｯｸUB" pitchFamily="50" charset="-128"/>
            </a:endParaRPr>
          </a:p>
        </p:txBody>
      </p:sp>
      <p:sp>
        <p:nvSpPr>
          <p:cNvPr id="9" name="テキスト ボックス 8"/>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652472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フィリピン／一般概況／規制</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会社法</a:t>
            </a:r>
          </a:p>
        </p:txBody>
      </p:sp>
      <p:sp>
        <p:nvSpPr>
          <p:cNvPr id="4" name="テキスト プレースホルダ 1"/>
          <p:cNvSpPr txBox="1">
            <a:spLocks/>
          </p:cNvSpPr>
          <p:nvPr/>
        </p:nvSpPr>
        <p:spPr>
          <a:xfrm>
            <a:off x="199710" y="1124744"/>
            <a:ext cx="9505950" cy="473976"/>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日系企業がフィリピンに事業拠点を作る場合、「駐在員事務所」、「支店」、「現地法人（株式会社）」のいずれかの形態にすることが一般的である。</a:t>
            </a:r>
            <a:endParaRPr lang="en-US" altLang="ja-JP" dirty="0"/>
          </a:p>
        </p:txBody>
      </p:sp>
      <p:graphicFrame>
        <p:nvGraphicFramePr>
          <p:cNvPr id="5" name="表 4"/>
          <p:cNvGraphicFramePr>
            <a:graphicFrameLocks noGrp="1"/>
          </p:cNvGraphicFramePr>
          <p:nvPr>
            <p:extLst>
              <p:ext uri="{D42A27DB-BD31-4B8C-83A1-F6EECF244321}">
                <p14:modId xmlns:p14="http://schemas.microsoft.com/office/powerpoint/2010/main" val="2005331718"/>
              </p:ext>
            </p:extLst>
          </p:nvPr>
        </p:nvGraphicFramePr>
        <p:xfrm>
          <a:off x="272480" y="2132856"/>
          <a:ext cx="9288168" cy="4320056"/>
        </p:xfrm>
        <a:graphic>
          <a:graphicData uri="http://schemas.openxmlformats.org/drawingml/2006/table">
            <a:tbl>
              <a:tblPr firstRow="1" bandRow="1">
                <a:tableStyleId>{5C22544A-7EE6-4342-B048-85BDC9FD1C3A}</a:tableStyleId>
              </a:tblPr>
              <a:tblGrid>
                <a:gridCol w="1512168">
                  <a:extLst>
                    <a:ext uri="{9D8B030D-6E8A-4147-A177-3AD203B41FA5}">
                      <a16:colId xmlns:a16="http://schemas.microsoft.com/office/drawing/2014/main" val="20000"/>
                    </a:ext>
                  </a:extLst>
                </a:gridCol>
                <a:gridCol w="2592000">
                  <a:extLst>
                    <a:ext uri="{9D8B030D-6E8A-4147-A177-3AD203B41FA5}">
                      <a16:colId xmlns:a16="http://schemas.microsoft.com/office/drawing/2014/main" val="20001"/>
                    </a:ext>
                  </a:extLst>
                </a:gridCol>
                <a:gridCol w="2592000">
                  <a:extLst>
                    <a:ext uri="{9D8B030D-6E8A-4147-A177-3AD203B41FA5}">
                      <a16:colId xmlns:a16="http://schemas.microsoft.com/office/drawing/2014/main" val="20002"/>
                    </a:ext>
                  </a:extLst>
                </a:gridCol>
                <a:gridCol w="2592000">
                  <a:extLst>
                    <a:ext uri="{9D8B030D-6E8A-4147-A177-3AD203B41FA5}">
                      <a16:colId xmlns:a16="http://schemas.microsoft.com/office/drawing/2014/main" val="20003"/>
                    </a:ext>
                  </a:extLst>
                </a:gridCol>
              </a:tblGrid>
              <a:tr h="504056">
                <a:tc>
                  <a:txBody>
                    <a:bodyPr/>
                    <a:lstStyle/>
                    <a:p>
                      <a:endParaRPr kumimoji="1" lang="ja-JP" altLang="en-US" sz="1200" dirty="0"/>
                    </a:p>
                  </a:txBody>
                  <a:tcPr>
                    <a:lnB w="6350" cap="flat" cmpd="sng" algn="ctr">
                      <a:noFill/>
                      <a:prstDash val="solid"/>
                      <a:round/>
                      <a:headEnd type="none" w="med" len="med"/>
                      <a:tailEnd type="none" w="med" len="med"/>
                    </a:lnB>
                    <a:solidFill>
                      <a:srgbClr val="3D6AA7"/>
                    </a:solidFill>
                  </a:tcPr>
                </a:tc>
                <a:tc>
                  <a:txBody>
                    <a:bodyPr/>
                    <a:lstStyle/>
                    <a:p>
                      <a:pPr algn="ctr" defTabSz="955675" fontAlgn="ctr">
                        <a:buClr>
                          <a:schemeClr val="bg2"/>
                        </a:buClr>
                        <a:buSzPct val="100000"/>
                      </a:pPr>
                      <a:r>
                        <a:rPr lang="zh-TW" altLang="en-US" sz="1200" b="0" dirty="0">
                          <a:latin typeface="HGP創英角ｺﾞｼｯｸUB" pitchFamily="50" charset="-128"/>
                          <a:ea typeface="HGP創英角ｺﾞｼｯｸUB" pitchFamily="50" charset="-128"/>
                        </a:rPr>
                        <a:t>駐在員事務所</a:t>
                      </a:r>
                    </a:p>
                  </a:txBody>
                  <a:tcPr anchor="ctr">
                    <a:lnB w="6350" cap="flat" cmpd="sng" algn="ctr">
                      <a:noFill/>
                      <a:prstDash val="solid"/>
                      <a:round/>
                      <a:headEnd type="none" w="med" len="med"/>
                      <a:tailEnd type="none" w="med" len="med"/>
                    </a:lnB>
                    <a:solidFill>
                      <a:srgbClr val="3D6AA7"/>
                    </a:solidFill>
                  </a:tcPr>
                </a:tc>
                <a:tc>
                  <a:txBody>
                    <a:bodyPr/>
                    <a:lstStyle/>
                    <a:p>
                      <a:pPr algn="ctr"/>
                      <a:r>
                        <a:rPr lang="ja-JP" altLang="en-US" sz="1200" b="0" dirty="0">
                          <a:latin typeface="HGP創英角ｺﾞｼｯｸUB" pitchFamily="50" charset="-128"/>
                          <a:ea typeface="HGP創英角ｺﾞｼｯｸUB" pitchFamily="50" charset="-128"/>
                        </a:rPr>
                        <a:t>支  店</a:t>
                      </a:r>
                      <a:endParaRPr kumimoji="1" lang="ja-JP" altLang="en-US" sz="1200" b="0" dirty="0"/>
                    </a:p>
                  </a:txBody>
                  <a:tcPr anchor="ctr">
                    <a:lnB w="6350" cap="flat" cmpd="sng" algn="ctr">
                      <a:noFill/>
                      <a:prstDash val="solid"/>
                      <a:round/>
                      <a:headEnd type="none" w="med" len="med"/>
                      <a:tailEnd type="none" w="med" len="med"/>
                    </a:lnB>
                    <a:solidFill>
                      <a:srgbClr val="3D6AA7"/>
                    </a:solidFill>
                  </a:tcPr>
                </a:tc>
                <a:tc>
                  <a:txBody>
                    <a:bodyPr/>
                    <a:lstStyle/>
                    <a:p>
                      <a:pPr algn="ctr" defTabSz="955675" fontAlgn="ctr">
                        <a:buClr>
                          <a:schemeClr val="bg2"/>
                        </a:buClr>
                        <a:buSzPct val="100000"/>
                      </a:pPr>
                      <a:r>
                        <a:rPr lang="ja-JP" altLang="en-US" sz="1200" b="0" dirty="0">
                          <a:latin typeface="HGP創英角ｺﾞｼｯｸUB" pitchFamily="50" charset="-128"/>
                          <a:ea typeface="HGP創英角ｺﾞｼｯｸUB" pitchFamily="50" charset="-128"/>
                        </a:rPr>
                        <a:t>現地法人</a:t>
                      </a:r>
                      <a:endParaRPr lang="en-US" altLang="ja-JP" sz="1200" b="0" dirty="0">
                        <a:latin typeface="HGP創英角ｺﾞｼｯｸUB" pitchFamily="50" charset="-128"/>
                        <a:ea typeface="HGP創英角ｺﾞｼｯｸUB" pitchFamily="50" charset="-128"/>
                      </a:endParaRPr>
                    </a:p>
                    <a:p>
                      <a:pPr algn="ctr" defTabSz="955675" fontAlgn="ctr">
                        <a:buClr>
                          <a:schemeClr val="bg2"/>
                        </a:buClr>
                        <a:buSzPct val="100000"/>
                      </a:pPr>
                      <a:r>
                        <a:rPr lang="ja-JP" altLang="en-US" sz="1200" b="0" dirty="0">
                          <a:latin typeface="HGP創英角ｺﾞｼｯｸUB" pitchFamily="50" charset="-128"/>
                          <a:ea typeface="HGP創英角ｺﾞｼｯｸUB" pitchFamily="50" charset="-128"/>
                        </a:rPr>
                        <a:t>（</a:t>
                      </a:r>
                      <a:r>
                        <a:rPr lang="en-US" altLang="ja-JP" sz="1200" b="0" dirty="0">
                          <a:latin typeface="Arial Black" panose="020B0A04020102020204" pitchFamily="34" charset="0"/>
                          <a:ea typeface="HGP創英角ｺﾞｼｯｸUB" pitchFamily="50" charset="-128"/>
                        </a:rPr>
                        <a:t>100%</a:t>
                      </a:r>
                      <a:r>
                        <a:rPr lang="ja-JP" altLang="en-US" sz="1200" b="0" dirty="0">
                          <a:latin typeface="HGP創英角ｺﾞｼｯｸUB" pitchFamily="50" charset="-128"/>
                          <a:ea typeface="HGP創英角ｺﾞｼｯｸUB" pitchFamily="50" charset="-128"/>
                        </a:rPr>
                        <a:t>子会社）</a:t>
                      </a:r>
                    </a:p>
                  </a:txBody>
                  <a:tcPr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016000">
                <a:tc>
                  <a:txBody>
                    <a:bodyPr/>
                    <a:lstStyle/>
                    <a:p>
                      <a:pPr algn="ctr" fontAlgn="ctr"/>
                      <a:r>
                        <a:rPr kumimoji="1" lang="ja-JP" altLang="en-US" sz="1200" b="1" dirty="0"/>
                        <a:t>概　要</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DADADA"/>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1100" kern="1200" dirty="0">
                          <a:solidFill>
                            <a:srgbClr val="000000"/>
                          </a:solidFill>
                          <a:latin typeface="+mn-lt"/>
                          <a:ea typeface="ＭＳ Ｐゴシック" charset="-128"/>
                          <a:cs typeface="Arial" pitchFamily="34" charset="0"/>
                        </a:rPr>
                        <a:t>国外の本社とフィリピンの顧客との連絡事務所として活動する。駐在員事務所の機能は、一般的には以下の通り</a:t>
                      </a:r>
                      <a:r>
                        <a:rPr kumimoji="1" lang="ja-JP" altLang="en-US" sz="1100" b="1" kern="1200" dirty="0">
                          <a:solidFill>
                            <a:srgbClr val="000000"/>
                          </a:solidFill>
                          <a:latin typeface="+mn-lt"/>
                          <a:ea typeface="ＭＳ Ｐゴシック" charset="-128"/>
                          <a:cs typeface="Arial" pitchFamily="34" charset="0"/>
                        </a:rPr>
                        <a:t>極めて限定されている。</a:t>
                      </a:r>
                      <a:endParaRPr kumimoji="1" lang="ja-JP" altLang="en-US" sz="1100" kern="1200" dirty="0">
                        <a:solidFill>
                          <a:srgbClr val="000000"/>
                        </a:solidFill>
                        <a:latin typeface="+mn-lt"/>
                        <a:ea typeface="ＭＳ Ｐゴシック" charset="-128"/>
                        <a:cs typeface="Arial" pitchFamily="34" charset="0"/>
                      </a:endParaRPr>
                    </a:p>
                    <a:p>
                      <a:pPr marL="317500" marR="0" lvl="1" indent="-184150" algn="just" defTabSz="914400" rtl="0" eaLnBrk="1" fontAlgn="auto" latinLnBrk="0" hangingPunct="1">
                        <a:lnSpc>
                          <a:spcPct val="110000"/>
                        </a:lnSpc>
                        <a:spcBef>
                          <a:spcPts val="0"/>
                        </a:spcBef>
                        <a:spcAft>
                          <a:spcPts val="200"/>
                        </a:spcAft>
                        <a:buClrTx/>
                        <a:buSzTx/>
                        <a:buFontTx/>
                        <a:buNone/>
                        <a:tabLst/>
                        <a:defRPr/>
                      </a:pPr>
                      <a:r>
                        <a:rPr kumimoji="1" lang="en-US" altLang="ja-JP" sz="1100" kern="1200" dirty="0">
                          <a:solidFill>
                            <a:srgbClr val="000000"/>
                          </a:solidFill>
                          <a:latin typeface="+mn-lt"/>
                          <a:ea typeface="ＭＳ Ｐゴシック" charset="-128"/>
                          <a:cs typeface="Arial" pitchFamily="34" charset="0"/>
                        </a:rPr>
                        <a:t>1.	</a:t>
                      </a:r>
                      <a:r>
                        <a:rPr kumimoji="1" lang="ja-JP" altLang="en-US" sz="1100" kern="1200" dirty="0">
                          <a:solidFill>
                            <a:srgbClr val="000000"/>
                          </a:solidFill>
                          <a:latin typeface="+mn-lt"/>
                          <a:ea typeface="ＭＳ Ｐゴシック" charset="-128"/>
                          <a:cs typeface="Arial" pitchFamily="34" charset="0"/>
                        </a:rPr>
                        <a:t>本社の製品およびサービスの情報</a:t>
                      </a:r>
                      <a:br>
                        <a:rPr kumimoji="1" lang="en-US" altLang="ja-JP" sz="1100" kern="1200" dirty="0">
                          <a:solidFill>
                            <a:srgbClr val="000000"/>
                          </a:solidFill>
                          <a:latin typeface="+mn-lt"/>
                          <a:ea typeface="ＭＳ Ｐゴシック" charset="-128"/>
                          <a:cs typeface="Arial" pitchFamily="34" charset="0"/>
                        </a:rPr>
                      </a:br>
                      <a:r>
                        <a:rPr kumimoji="1" lang="ja-JP" altLang="en-US" sz="1100" kern="1200" dirty="0">
                          <a:solidFill>
                            <a:srgbClr val="000000"/>
                          </a:solidFill>
                          <a:latin typeface="+mn-lt"/>
                          <a:ea typeface="ＭＳ Ｐゴシック" charset="-128"/>
                          <a:cs typeface="Arial" pitchFamily="34" charset="0"/>
                        </a:rPr>
                        <a:t>宣伝と販売促進</a:t>
                      </a:r>
                    </a:p>
                    <a:p>
                      <a:pPr marL="317500" marR="0" lvl="1" indent="-184150" algn="just" defTabSz="914400" rtl="0" eaLnBrk="1" fontAlgn="auto" latinLnBrk="0" hangingPunct="1">
                        <a:lnSpc>
                          <a:spcPct val="110000"/>
                        </a:lnSpc>
                        <a:spcBef>
                          <a:spcPts val="0"/>
                        </a:spcBef>
                        <a:spcAft>
                          <a:spcPts val="200"/>
                        </a:spcAft>
                        <a:buClrTx/>
                        <a:buSzTx/>
                        <a:buFontTx/>
                        <a:buNone/>
                        <a:tabLst/>
                        <a:defRPr/>
                      </a:pPr>
                      <a:r>
                        <a:rPr kumimoji="1" lang="en-US" altLang="ja-JP" sz="1100" kern="1200" dirty="0">
                          <a:solidFill>
                            <a:srgbClr val="000000"/>
                          </a:solidFill>
                          <a:latin typeface="+mn-lt"/>
                          <a:ea typeface="ＭＳ Ｐゴシック" charset="-128"/>
                          <a:cs typeface="Arial" pitchFamily="34" charset="0"/>
                        </a:rPr>
                        <a:t>2.	</a:t>
                      </a:r>
                      <a:r>
                        <a:rPr kumimoji="1" lang="ja-JP" altLang="en-US" sz="1100" kern="1200" dirty="0">
                          <a:solidFill>
                            <a:srgbClr val="000000"/>
                          </a:solidFill>
                          <a:latin typeface="+mn-lt"/>
                          <a:ea typeface="ＭＳ Ｐゴシック" charset="-128"/>
                          <a:cs typeface="Arial" pitchFamily="34" charset="0"/>
                        </a:rPr>
                        <a:t>市場調査の実施</a:t>
                      </a:r>
                    </a:p>
                    <a:p>
                      <a:pPr marL="317500" marR="0" lvl="1" indent="-184150" algn="just" defTabSz="914400" rtl="0" eaLnBrk="1" fontAlgn="auto" latinLnBrk="0" hangingPunct="1">
                        <a:lnSpc>
                          <a:spcPct val="110000"/>
                        </a:lnSpc>
                        <a:spcBef>
                          <a:spcPts val="0"/>
                        </a:spcBef>
                        <a:spcAft>
                          <a:spcPts val="200"/>
                        </a:spcAft>
                        <a:buClrTx/>
                        <a:buSzTx/>
                        <a:buFontTx/>
                        <a:buNone/>
                        <a:tabLst/>
                        <a:defRPr/>
                      </a:pPr>
                      <a:r>
                        <a:rPr kumimoji="1" lang="en-US" altLang="ja-JP" sz="1100" kern="1200" dirty="0">
                          <a:solidFill>
                            <a:srgbClr val="000000"/>
                          </a:solidFill>
                          <a:latin typeface="+mn-lt"/>
                          <a:ea typeface="ＭＳ Ｐゴシック" charset="-128"/>
                          <a:cs typeface="Arial" pitchFamily="34" charset="0"/>
                        </a:rPr>
                        <a:t>3.	</a:t>
                      </a:r>
                      <a:r>
                        <a:rPr kumimoji="1" lang="ja-JP" altLang="en-US" sz="1100" kern="1200" dirty="0">
                          <a:solidFill>
                            <a:srgbClr val="000000"/>
                          </a:solidFill>
                          <a:latin typeface="+mn-lt"/>
                          <a:ea typeface="ＭＳ Ｐゴシック" charset="-128"/>
                          <a:cs typeface="Arial" pitchFamily="34" charset="0"/>
                        </a:rPr>
                        <a:t>フィリピンにおける情報収集</a:t>
                      </a:r>
                    </a:p>
                    <a:p>
                      <a:pPr marL="317500" marR="0" lvl="1" indent="-184150" algn="just" defTabSz="914400" rtl="0" eaLnBrk="1" fontAlgn="auto" latinLnBrk="0" hangingPunct="1">
                        <a:lnSpc>
                          <a:spcPct val="110000"/>
                        </a:lnSpc>
                        <a:spcBef>
                          <a:spcPts val="0"/>
                        </a:spcBef>
                        <a:spcAft>
                          <a:spcPts val="200"/>
                        </a:spcAft>
                        <a:buClrTx/>
                        <a:buSzTx/>
                        <a:buFontTx/>
                        <a:buNone/>
                        <a:tabLst/>
                        <a:defRPr/>
                      </a:pPr>
                      <a:r>
                        <a:rPr kumimoji="1" lang="en-US" altLang="ja-JP" sz="1100" kern="1200" dirty="0">
                          <a:solidFill>
                            <a:srgbClr val="000000"/>
                          </a:solidFill>
                          <a:latin typeface="+mn-lt"/>
                          <a:ea typeface="ＭＳ Ｐゴシック" charset="-128"/>
                          <a:cs typeface="Arial" pitchFamily="34" charset="0"/>
                        </a:rPr>
                        <a:t>4.	</a:t>
                      </a:r>
                      <a:r>
                        <a:rPr kumimoji="1" lang="ja-JP" altLang="en-US" sz="1100" kern="1200" dirty="0">
                          <a:solidFill>
                            <a:srgbClr val="000000"/>
                          </a:solidFill>
                          <a:latin typeface="+mn-lt"/>
                          <a:ea typeface="ＭＳ Ｐゴシック" charset="-128"/>
                          <a:cs typeface="Arial" pitchFamily="34" charset="0"/>
                        </a:rPr>
                        <a:t>製品の品質管理</a:t>
                      </a:r>
                    </a:p>
                  </a:txBody>
                  <a:tcPr marL="72000" marR="108000" marT="108000">
                    <a:lnL w="12700" cap="flat" cmpd="sng" algn="ctr">
                      <a:solidFill>
                        <a:schemeClr val="lt1">
                          <a:alpha val="0"/>
                        </a:schemeClr>
                      </a:solidFill>
                      <a:prstDash val="solid"/>
                      <a:round/>
                      <a:headEnd type="none" w="med" len="med"/>
                      <a:tailEnd type="none" w="med" len="med"/>
                    </a:lnL>
                    <a:lnR w="6350" cap="flat" cmpd="sng" algn="ctr">
                      <a:solidFill>
                        <a:srgbClr val="868686">
                          <a:alpha val="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lang="ja-JP" altLang="en-US" sz="1100" dirty="0">
                          <a:solidFill>
                            <a:srgbClr val="000000"/>
                          </a:solidFill>
                          <a:ea typeface="ＭＳ Ｐゴシック" charset="-128"/>
                          <a:cs typeface="Arial" pitchFamily="34" charset="0"/>
                        </a:rPr>
                        <a:t>支店は、</a:t>
                      </a:r>
                      <a:r>
                        <a:rPr lang="ja-JP" altLang="en-US" sz="1100" b="1" dirty="0">
                          <a:solidFill>
                            <a:srgbClr val="000000"/>
                          </a:solidFill>
                          <a:ea typeface="ＭＳ Ｐゴシック" charset="-128"/>
                          <a:cs typeface="Arial" pitchFamily="34" charset="0"/>
                        </a:rPr>
                        <a:t>フィリピンから所得を稼得することができる</a:t>
                      </a:r>
                      <a:r>
                        <a:rPr lang="ja-JP" altLang="en-US" sz="1100" b="0" dirty="0">
                          <a:solidFill>
                            <a:srgbClr val="000000"/>
                          </a:solidFill>
                          <a:ea typeface="ＭＳ Ｐゴシック" charset="-128"/>
                          <a:cs typeface="Arial" pitchFamily="34" charset="0"/>
                        </a:rPr>
                        <a:t>。</a:t>
                      </a:r>
                      <a:endParaRPr lang="en-US" altLang="ja-JP" sz="1100" b="0" dirty="0">
                        <a:solidFill>
                          <a:srgbClr val="000000"/>
                        </a:solidFill>
                        <a:ea typeface="ＭＳ Ｐゴシック" charset="-128"/>
                        <a:cs typeface="Arial" pitchFamily="34" charset="0"/>
                      </a:endParaRPr>
                    </a:p>
                    <a:p>
                      <a:pPr marL="0" marR="0" indent="0" algn="just" defTabSz="914400" rtl="0" eaLnBrk="1" fontAlgn="auto" latinLnBrk="0" hangingPunct="1">
                        <a:lnSpc>
                          <a:spcPct val="110000"/>
                        </a:lnSpc>
                        <a:spcBef>
                          <a:spcPts val="0"/>
                        </a:spcBef>
                        <a:spcAft>
                          <a:spcPts val="200"/>
                        </a:spcAft>
                        <a:buClrTx/>
                        <a:buSzTx/>
                        <a:buFontTx/>
                        <a:buNone/>
                        <a:tabLst/>
                        <a:defRPr/>
                      </a:pPr>
                      <a:r>
                        <a:rPr lang="ja-JP" altLang="en-US" sz="1100" dirty="0">
                          <a:solidFill>
                            <a:srgbClr val="000000"/>
                          </a:solidFill>
                          <a:ea typeface="ＭＳ Ｐゴシック" charset="-128"/>
                          <a:cs typeface="Arial" pitchFamily="34" charset="0"/>
                        </a:rPr>
                        <a:t>さらにオフショア取引、例えば</a:t>
                      </a:r>
                      <a:r>
                        <a:rPr lang="ja-JP" altLang="en-US" sz="1100" b="1" dirty="0">
                          <a:solidFill>
                            <a:srgbClr val="000000"/>
                          </a:solidFill>
                          <a:ea typeface="ＭＳ Ｐゴシック" charset="-128"/>
                          <a:cs typeface="Arial" pitchFamily="34" charset="0"/>
                        </a:rPr>
                        <a:t>フィリピン国外での事業取引を行ない、そこから所得を稼得することもできる。</a:t>
                      </a:r>
                      <a:endParaRPr lang="en-US" altLang="ja-JP" sz="1100" b="1" dirty="0">
                        <a:solidFill>
                          <a:srgbClr val="000000"/>
                        </a:solidFill>
                        <a:ea typeface="ＭＳ Ｐゴシック" charset="-128"/>
                        <a:cs typeface="Arial" pitchFamily="34" charset="0"/>
                      </a:endParaRPr>
                    </a:p>
                    <a:p>
                      <a:pPr marL="0" marR="0" indent="0" algn="just" defTabSz="914400" rtl="0" eaLnBrk="1" fontAlgn="auto" latinLnBrk="0" hangingPunct="1">
                        <a:lnSpc>
                          <a:spcPct val="110000"/>
                        </a:lnSpc>
                        <a:spcBef>
                          <a:spcPts val="0"/>
                        </a:spcBef>
                        <a:spcAft>
                          <a:spcPts val="200"/>
                        </a:spcAft>
                        <a:buClrTx/>
                        <a:buSzTx/>
                        <a:buFontTx/>
                        <a:buNone/>
                        <a:tabLst/>
                        <a:defRPr/>
                      </a:pPr>
                      <a:endParaRPr lang="ja-JP" altLang="en-US" sz="1100" b="1" dirty="0">
                        <a:solidFill>
                          <a:srgbClr val="000000"/>
                        </a:solidFill>
                        <a:ea typeface="ＭＳ Ｐゴシック" charset="-128"/>
                        <a:cs typeface="Arial" pitchFamily="34" charset="0"/>
                      </a:endParaRPr>
                    </a:p>
                    <a:p>
                      <a:pPr marL="0" marR="0" indent="0" algn="just" defTabSz="914400" rtl="0" eaLnBrk="1" fontAlgn="auto" latinLnBrk="0" hangingPunct="1">
                        <a:lnSpc>
                          <a:spcPct val="110000"/>
                        </a:lnSpc>
                        <a:spcBef>
                          <a:spcPts val="0"/>
                        </a:spcBef>
                        <a:spcAft>
                          <a:spcPts val="200"/>
                        </a:spcAft>
                        <a:buClrTx/>
                        <a:buSzTx/>
                        <a:buFontTx/>
                        <a:buNone/>
                        <a:tabLst/>
                        <a:defRPr/>
                      </a:pPr>
                      <a:endParaRPr kumimoji="1" lang="ja-JP" altLang="en-US" sz="1100" kern="1200" dirty="0">
                        <a:solidFill>
                          <a:srgbClr val="000000"/>
                        </a:solidFill>
                        <a:latin typeface="+mn-lt"/>
                        <a:ea typeface="ＭＳ Ｐゴシック" charset="-128"/>
                        <a:cs typeface="Arial" pitchFamily="34" charset="0"/>
                      </a:endParaRPr>
                    </a:p>
                  </a:txBody>
                  <a:tcPr marL="72000" marR="108000" marT="108000">
                    <a:lnL w="6350" cap="flat" cmpd="sng" algn="ctr">
                      <a:solidFill>
                        <a:srgbClr val="868686">
                          <a:alpha val="0"/>
                        </a:srgbClr>
                      </a:solidFill>
                      <a:prstDash val="solid"/>
                      <a:round/>
                      <a:headEnd type="none" w="med" len="med"/>
                      <a:tailEnd type="none" w="med" len="med"/>
                    </a:lnL>
                    <a:lnR w="6350" cap="flat" cmpd="sng" algn="ctr">
                      <a:solidFill>
                        <a:srgbClr val="868686">
                          <a:alpha val="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lang="en-US" altLang="ja-JP" sz="1100" dirty="0">
                          <a:solidFill>
                            <a:srgbClr val="000000"/>
                          </a:solidFill>
                          <a:ea typeface="ＭＳ Ｐゴシック" charset="-128"/>
                          <a:cs typeface="Arial" pitchFamily="34" charset="0"/>
                        </a:rPr>
                        <a:t>100%</a:t>
                      </a:r>
                      <a:r>
                        <a:rPr lang="ja-JP" altLang="en-US" sz="1100" dirty="0">
                          <a:solidFill>
                            <a:srgbClr val="000000"/>
                          </a:solidFill>
                          <a:ea typeface="ＭＳ Ｐゴシック" charset="-128"/>
                          <a:cs typeface="Arial" pitchFamily="34" charset="0"/>
                        </a:rPr>
                        <a:t>子会社を設立することにより、</a:t>
                      </a:r>
                      <a:r>
                        <a:rPr lang="ja-JP" altLang="en-US" sz="1100" b="1" dirty="0">
                          <a:solidFill>
                            <a:srgbClr val="000000"/>
                          </a:solidFill>
                          <a:ea typeface="ＭＳ Ｐゴシック" charset="-128"/>
                          <a:cs typeface="Arial" pitchFamily="34" charset="0"/>
                        </a:rPr>
                        <a:t>フィリピンで事業を行うことができる。</a:t>
                      </a:r>
                    </a:p>
                    <a:p>
                      <a:pPr marL="0" marR="0" indent="0" algn="just" defTabSz="914400" rtl="0" eaLnBrk="1" fontAlgn="auto" latinLnBrk="0" hangingPunct="1">
                        <a:lnSpc>
                          <a:spcPct val="110000"/>
                        </a:lnSpc>
                        <a:spcBef>
                          <a:spcPts val="0"/>
                        </a:spcBef>
                        <a:spcAft>
                          <a:spcPts val="200"/>
                        </a:spcAft>
                        <a:buClrTx/>
                        <a:buSzTx/>
                        <a:buFontTx/>
                        <a:buNone/>
                        <a:tabLst/>
                        <a:defRPr/>
                      </a:pPr>
                      <a:endParaRPr kumimoji="1" lang="ja-JP" altLang="en-US" sz="1100" kern="1200" dirty="0">
                        <a:solidFill>
                          <a:srgbClr val="000000"/>
                        </a:solidFill>
                        <a:latin typeface="+mn-lt"/>
                        <a:ea typeface="ＭＳ Ｐゴシック" charset="-128"/>
                        <a:cs typeface="Arial" pitchFamily="34" charset="0"/>
                      </a:endParaRPr>
                    </a:p>
                  </a:txBody>
                  <a:tcPr marL="72000" marR="108000" marT="108000">
                    <a:lnL w="6350" cap="flat" cmpd="sng" algn="ctr">
                      <a:solidFill>
                        <a:srgbClr val="868686">
                          <a:alpha val="0"/>
                        </a:srgb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800000">
                <a:tc>
                  <a:txBody>
                    <a:bodyPr/>
                    <a:lstStyle/>
                    <a:p>
                      <a:pPr marL="0" algn="ctr" defTabSz="914400" rtl="0" eaLnBrk="1" fontAlgn="ctr" latinLnBrk="0" hangingPunct="1"/>
                      <a:r>
                        <a:rPr kumimoji="1" lang="ja-JP" altLang="en-US" sz="1200" b="1" kern="1200" dirty="0">
                          <a:solidFill>
                            <a:schemeClr val="dk1"/>
                          </a:solidFill>
                          <a:latin typeface="+mn-lt"/>
                          <a:ea typeface="+mn-ea"/>
                          <a:cs typeface="+mn-cs"/>
                        </a:rPr>
                        <a:t>留意点</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n-lt"/>
                          <a:ea typeface="ＭＳ Ｐゴシック" charset="-128"/>
                          <a:cs typeface="Arial" pitchFamily="34" charset="0"/>
                        </a:rPr>
                        <a:t>駐在員事務所は</a:t>
                      </a:r>
                      <a:r>
                        <a:rPr kumimoji="1" lang="ja-JP" altLang="en-US" sz="1100" b="1" i="0" u="none" strike="noStrike" kern="1200" cap="none" spc="0" normalizeH="0" baseline="0" noProof="0" dirty="0">
                          <a:ln>
                            <a:noFill/>
                          </a:ln>
                          <a:solidFill>
                            <a:srgbClr val="000000"/>
                          </a:solidFill>
                          <a:effectLst/>
                          <a:uLnTx/>
                          <a:uFillTx/>
                          <a:latin typeface="+mn-lt"/>
                          <a:ea typeface="ＭＳ Ｐゴシック" charset="-128"/>
                          <a:cs typeface="Arial" pitchFamily="34" charset="0"/>
                        </a:rPr>
                        <a:t>フィリピンで所得を得ることはできない。注文の勧誘や売買契約の締結も許されていない。</a:t>
                      </a:r>
                      <a:endParaRPr kumimoji="1" lang="en-US" altLang="ja-JP" sz="1100" b="1" i="0" u="none" strike="noStrike" kern="1200" cap="none" spc="0" normalizeH="0" baseline="0" noProof="0" dirty="0">
                        <a:ln>
                          <a:noFill/>
                        </a:ln>
                        <a:solidFill>
                          <a:srgbClr val="000000"/>
                        </a:solidFill>
                        <a:effectLst/>
                        <a:uLnTx/>
                        <a:uFillTx/>
                        <a:latin typeface="+mn-lt"/>
                        <a:ea typeface="ＭＳ Ｐゴシック" charset="-128"/>
                        <a:cs typeface="Arial" pitchFamily="34" charset="0"/>
                      </a:endParaRPr>
                    </a:p>
                  </a:txBody>
                  <a:tcPr marL="72000" marR="108000" marT="108000">
                    <a:lnL w="12700" cap="flat" cmpd="sng" algn="ctr">
                      <a:solidFill>
                        <a:schemeClr val="lt1">
                          <a:alpha val="0"/>
                        </a:schemeClr>
                      </a:solidFill>
                      <a:prstDash val="solid"/>
                      <a:round/>
                      <a:headEnd type="none" w="med" len="med"/>
                      <a:tailEnd type="none" w="med" len="med"/>
                    </a:lnL>
                    <a:lnR w="6350" cap="flat" cmpd="sng" algn="ctr">
                      <a:solidFill>
                        <a:srgbClr val="868686">
                          <a:alpha val="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1100" kern="1200" dirty="0">
                          <a:solidFill>
                            <a:srgbClr val="000000"/>
                          </a:solidFill>
                          <a:latin typeface="+mn-lt"/>
                          <a:ea typeface="ＭＳ Ｐゴシック" charset="-128"/>
                          <a:cs typeface="Arial" pitchFamily="34" charset="0"/>
                        </a:rPr>
                        <a:t>支店は本社とは別の法的人格を有することはできない。したがって、フィリピンの外国企業の</a:t>
                      </a:r>
                      <a:r>
                        <a:rPr kumimoji="1" lang="ja-JP" altLang="en-US" sz="1100" b="1" kern="1200" dirty="0">
                          <a:solidFill>
                            <a:srgbClr val="000000"/>
                          </a:solidFill>
                          <a:latin typeface="+mn-lt"/>
                          <a:ea typeface="ＭＳ Ｐゴシック" charset="-128"/>
                          <a:cs typeface="Arial" pitchFamily="34" charset="0"/>
                        </a:rPr>
                        <a:t>支店が負う責任はすべて本社が負うこととなる。</a:t>
                      </a:r>
                      <a:endParaRPr kumimoji="1" lang="en-US" altLang="ja-JP" sz="1100" b="1" kern="1200" dirty="0">
                        <a:solidFill>
                          <a:srgbClr val="000000"/>
                        </a:solidFill>
                        <a:latin typeface="+mn-lt"/>
                        <a:ea typeface="ＭＳ Ｐゴシック" charset="-128"/>
                        <a:cs typeface="Arial" pitchFamily="34" charset="0"/>
                      </a:endParaRPr>
                    </a:p>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1100" b="1" kern="1200" dirty="0">
                          <a:solidFill>
                            <a:srgbClr val="000000"/>
                          </a:solidFill>
                          <a:latin typeface="+mn-lt"/>
                          <a:ea typeface="ＭＳ Ｐゴシック" charset="-128"/>
                          <a:cs typeface="Arial" pitchFamily="34" charset="0"/>
                        </a:rPr>
                        <a:t>本社の資産はすべて、フィリピン支店の債権者の権利行使の対象となりうる。</a:t>
                      </a:r>
                    </a:p>
                  </a:txBody>
                  <a:tcPr marL="72000" marR="108000" marT="108000">
                    <a:lnL w="6350" cap="flat" cmpd="sng" algn="ctr">
                      <a:solidFill>
                        <a:srgbClr val="868686">
                          <a:alpha val="0"/>
                        </a:srgbClr>
                      </a:solidFill>
                      <a:prstDash val="solid"/>
                      <a:round/>
                      <a:headEnd type="none" w="med" len="med"/>
                      <a:tailEnd type="none" w="med" len="med"/>
                    </a:lnL>
                    <a:lnR w="6350" cap="flat" cmpd="sng" algn="ctr">
                      <a:solidFill>
                        <a:srgbClr val="868686">
                          <a:alpha val="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1100" kern="1200" dirty="0">
                          <a:solidFill>
                            <a:srgbClr val="000000"/>
                          </a:solidFill>
                          <a:latin typeface="+mn-lt"/>
                          <a:ea typeface="ＭＳ Ｐゴシック" charset="-128"/>
                          <a:cs typeface="Arial" pitchFamily="34" charset="0"/>
                        </a:rPr>
                        <a:t>子会社は国内企業であり、フィリピン法の下で設立され、親会社とは別個の法人である。そのため、</a:t>
                      </a:r>
                      <a:r>
                        <a:rPr kumimoji="1" lang="ja-JP" altLang="en-US" sz="1100" b="1" kern="1200" dirty="0">
                          <a:solidFill>
                            <a:srgbClr val="000000"/>
                          </a:solidFill>
                          <a:latin typeface="+mn-lt"/>
                          <a:ea typeface="ＭＳ Ｐゴシック" charset="-128"/>
                          <a:cs typeface="Arial" pitchFamily="34" charset="0"/>
                        </a:rPr>
                        <a:t>親会社はフィリピン子会社に株式投資を行なった範囲においてのみ、フィリピン子会社について責任を負う。</a:t>
                      </a:r>
                    </a:p>
                  </a:txBody>
                  <a:tcPr marL="72000" marR="108000" marT="108000">
                    <a:lnL w="6350" cap="flat" cmpd="sng" algn="ctr">
                      <a:solidFill>
                        <a:srgbClr val="868686">
                          <a:alpha val="0"/>
                        </a:srgb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bl>
          </a:graphicData>
        </a:graphic>
      </p:graphicFrame>
      <p:grpSp>
        <p:nvGrpSpPr>
          <p:cNvPr id="6" name="グループ化 7"/>
          <p:cNvGrpSpPr/>
          <p:nvPr/>
        </p:nvGrpSpPr>
        <p:grpSpPr>
          <a:xfrm>
            <a:off x="272480" y="1772816"/>
            <a:ext cx="9289032" cy="288032"/>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事業拠点の形態別の概要と留意点</a:t>
              </a:r>
              <a:endParaRPr lang="zh-TW" altLang="en-US" sz="1400" dirty="0">
                <a:solidFill>
                  <a:srgbClr val="000000"/>
                </a:solidFill>
                <a:latin typeface="Arial Black" pitchFamily="34" charset="0"/>
                <a:ea typeface="HGP創英角ｺﾞｼｯｸUB" pitchFamily="50" charset="-128"/>
              </a:endParaRPr>
            </a:p>
          </p:txBody>
        </p:sp>
      </p:grpSp>
      <p:sp>
        <p:nvSpPr>
          <p:cNvPr id="10" name="テキスト ボックス 9"/>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462268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円/楕円 40"/>
          <p:cNvSpPr/>
          <p:nvPr/>
        </p:nvSpPr>
        <p:spPr>
          <a:xfrm>
            <a:off x="2792760" y="1556792"/>
            <a:ext cx="4536504" cy="936104"/>
          </a:xfrm>
          <a:prstGeom prst="ellipse">
            <a:avLst/>
          </a:prstGeom>
          <a:gradFill flip="none" rotWithShape="1">
            <a:gsLst>
              <a:gs pos="0">
                <a:srgbClr val="FB8265"/>
              </a:gs>
              <a:gs pos="100000">
                <a:schemeClr val="bg1">
                  <a:alpha val="0"/>
                </a:schemeClr>
              </a:gs>
            </a:gsLst>
            <a:path path="shape">
              <a:fillToRect l="50000" t="50000" r="50000" b="50000"/>
            </a:path>
            <a:tileRect/>
          </a:gradFill>
        </p:spPr>
        <p:txBody>
          <a:bodyPr wrap="none" anchor="ctr" anchorCtr="0">
            <a:noAutofit/>
          </a:bodyPr>
          <a:lstStyle/>
          <a:p>
            <a:pPr algn="ctr"/>
            <a:endParaRPr lang="ja-JP" altLang="en-US" sz="13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pSp>
        <p:nvGrpSpPr>
          <p:cNvPr id="2" name="Group 5"/>
          <p:cNvGrpSpPr>
            <a:grpSpLocks noChangeAspect="1"/>
          </p:cNvGrpSpPr>
          <p:nvPr/>
        </p:nvGrpSpPr>
        <p:grpSpPr bwMode="auto">
          <a:xfrm>
            <a:off x="6105128" y="2133603"/>
            <a:ext cx="3167063" cy="4048130"/>
            <a:chOff x="3120" y="1344"/>
            <a:chExt cx="1995" cy="2550"/>
          </a:xfrm>
        </p:grpSpPr>
        <p:sp>
          <p:nvSpPr>
            <p:cNvPr id="4" name="Freeform 6"/>
            <p:cNvSpPr>
              <a:spLocks/>
            </p:cNvSpPr>
            <p:nvPr/>
          </p:nvSpPr>
          <p:spPr bwMode="auto">
            <a:xfrm>
              <a:off x="4585" y="2354"/>
              <a:ext cx="328" cy="580"/>
            </a:xfrm>
            <a:custGeom>
              <a:avLst/>
              <a:gdLst>
                <a:gd name="T0" fmla="*/ 50 w 328"/>
                <a:gd name="T1" fmla="*/ 428 h 580"/>
                <a:gd name="T2" fmla="*/ 101 w 328"/>
                <a:gd name="T3" fmla="*/ 480 h 580"/>
                <a:gd name="T4" fmla="*/ 151 w 328"/>
                <a:gd name="T5" fmla="*/ 530 h 580"/>
                <a:gd name="T6" fmla="*/ 227 w 328"/>
                <a:gd name="T7" fmla="*/ 580 h 580"/>
                <a:gd name="T8" fmla="*/ 227 w 328"/>
                <a:gd name="T9" fmla="*/ 504 h 580"/>
                <a:gd name="T10" fmla="*/ 227 w 328"/>
                <a:gd name="T11" fmla="*/ 454 h 580"/>
                <a:gd name="T12" fmla="*/ 177 w 328"/>
                <a:gd name="T13" fmla="*/ 404 h 580"/>
                <a:gd name="T14" fmla="*/ 177 w 328"/>
                <a:gd name="T15" fmla="*/ 353 h 580"/>
                <a:gd name="T16" fmla="*/ 201 w 328"/>
                <a:gd name="T17" fmla="*/ 328 h 580"/>
                <a:gd name="T18" fmla="*/ 252 w 328"/>
                <a:gd name="T19" fmla="*/ 378 h 580"/>
                <a:gd name="T20" fmla="*/ 328 w 328"/>
                <a:gd name="T21" fmla="*/ 378 h 580"/>
                <a:gd name="T22" fmla="*/ 277 w 328"/>
                <a:gd name="T23" fmla="*/ 303 h 580"/>
                <a:gd name="T24" fmla="*/ 277 w 328"/>
                <a:gd name="T25" fmla="*/ 253 h 580"/>
                <a:gd name="T26" fmla="*/ 277 w 328"/>
                <a:gd name="T27" fmla="*/ 201 h 580"/>
                <a:gd name="T28" fmla="*/ 328 w 328"/>
                <a:gd name="T29" fmla="*/ 177 h 580"/>
                <a:gd name="T30" fmla="*/ 277 w 328"/>
                <a:gd name="T31" fmla="*/ 101 h 580"/>
                <a:gd name="T32" fmla="*/ 227 w 328"/>
                <a:gd name="T33" fmla="*/ 101 h 580"/>
                <a:gd name="T34" fmla="*/ 177 w 328"/>
                <a:gd name="T35" fmla="*/ 50 h 580"/>
                <a:gd name="T36" fmla="*/ 125 w 328"/>
                <a:gd name="T37" fmla="*/ 50 h 580"/>
                <a:gd name="T38" fmla="*/ 75 w 328"/>
                <a:gd name="T39" fmla="*/ 50 h 580"/>
                <a:gd name="T40" fmla="*/ 0 w 328"/>
                <a:gd name="T41" fmla="*/ 0 h 580"/>
                <a:gd name="T42" fmla="*/ 0 w 328"/>
                <a:gd name="T43" fmla="*/ 76 h 580"/>
                <a:gd name="T44" fmla="*/ 0 w 328"/>
                <a:gd name="T45" fmla="*/ 126 h 580"/>
                <a:gd name="T46" fmla="*/ 50 w 328"/>
                <a:gd name="T47" fmla="*/ 177 h 580"/>
                <a:gd name="T48" fmla="*/ 101 w 328"/>
                <a:gd name="T49" fmla="*/ 177 h 580"/>
                <a:gd name="T50" fmla="*/ 151 w 328"/>
                <a:gd name="T51" fmla="*/ 227 h 580"/>
                <a:gd name="T52" fmla="*/ 201 w 328"/>
                <a:gd name="T53" fmla="*/ 227 h 580"/>
                <a:gd name="T54" fmla="*/ 151 w 328"/>
                <a:gd name="T55" fmla="*/ 253 h 580"/>
                <a:gd name="T56" fmla="*/ 125 w 328"/>
                <a:gd name="T57" fmla="*/ 303 h 580"/>
                <a:gd name="T58" fmla="*/ 75 w 328"/>
                <a:gd name="T59" fmla="*/ 303 h 580"/>
                <a:gd name="T60" fmla="*/ 75 w 328"/>
                <a:gd name="T61" fmla="*/ 253 h 580"/>
                <a:gd name="T62" fmla="*/ 0 w 328"/>
                <a:gd name="T63" fmla="*/ 201 h 580"/>
                <a:gd name="T64" fmla="*/ 0 w 328"/>
                <a:gd name="T65" fmla="*/ 277 h 580"/>
                <a:gd name="T66" fmla="*/ 0 w 328"/>
                <a:gd name="T67" fmla="*/ 328 h 580"/>
                <a:gd name="T68" fmla="*/ 50 w 328"/>
                <a:gd name="T69" fmla="*/ 37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8" h="580">
                  <a:moveTo>
                    <a:pt x="50" y="404"/>
                  </a:moveTo>
                  <a:lnTo>
                    <a:pt x="50" y="428"/>
                  </a:lnTo>
                  <a:lnTo>
                    <a:pt x="50" y="480"/>
                  </a:lnTo>
                  <a:lnTo>
                    <a:pt x="101" y="480"/>
                  </a:lnTo>
                  <a:lnTo>
                    <a:pt x="101" y="530"/>
                  </a:lnTo>
                  <a:lnTo>
                    <a:pt x="151" y="530"/>
                  </a:lnTo>
                  <a:lnTo>
                    <a:pt x="151" y="580"/>
                  </a:lnTo>
                  <a:lnTo>
                    <a:pt x="227" y="580"/>
                  </a:lnTo>
                  <a:lnTo>
                    <a:pt x="227" y="530"/>
                  </a:lnTo>
                  <a:lnTo>
                    <a:pt x="227" y="504"/>
                  </a:lnTo>
                  <a:lnTo>
                    <a:pt x="227" y="480"/>
                  </a:lnTo>
                  <a:lnTo>
                    <a:pt x="227" y="454"/>
                  </a:lnTo>
                  <a:lnTo>
                    <a:pt x="227" y="404"/>
                  </a:lnTo>
                  <a:lnTo>
                    <a:pt x="177" y="404"/>
                  </a:lnTo>
                  <a:lnTo>
                    <a:pt x="177" y="378"/>
                  </a:lnTo>
                  <a:lnTo>
                    <a:pt x="177" y="353"/>
                  </a:lnTo>
                  <a:lnTo>
                    <a:pt x="177" y="328"/>
                  </a:lnTo>
                  <a:lnTo>
                    <a:pt x="201" y="328"/>
                  </a:lnTo>
                  <a:lnTo>
                    <a:pt x="201" y="378"/>
                  </a:lnTo>
                  <a:lnTo>
                    <a:pt x="252" y="378"/>
                  </a:lnTo>
                  <a:lnTo>
                    <a:pt x="277" y="378"/>
                  </a:lnTo>
                  <a:lnTo>
                    <a:pt x="328" y="378"/>
                  </a:lnTo>
                  <a:lnTo>
                    <a:pt x="328" y="303"/>
                  </a:lnTo>
                  <a:lnTo>
                    <a:pt x="277" y="303"/>
                  </a:lnTo>
                  <a:lnTo>
                    <a:pt x="277" y="277"/>
                  </a:lnTo>
                  <a:lnTo>
                    <a:pt x="277" y="253"/>
                  </a:lnTo>
                  <a:lnTo>
                    <a:pt x="277" y="227"/>
                  </a:lnTo>
                  <a:lnTo>
                    <a:pt x="277" y="201"/>
                  </a:lnTo>
                  <a:lnTo>
                    <a:pt x="277" y="177"/>
                  </a:lnTo>
                  <a:lnTo>
                    <a:pt x="328" y="177"/>
                  </a:lnTo>
                  <a:lnTo>
                    <a:pt x="328" y="101"/>
                  </a:lnTo>
                  <a:lnTo>
                    <a:pt x="277" y="101"/>
                  </a:lnTo>
                  <a:lnTo>
                    <a:pt x="252" y="101"/>
                  </a:lnTo>
                  <a:lnTo>
                    <a:pt x="227" y="101"/>
                  </a:lnTo>
                  <a:lnTo>
                    <a:pt x="227" y="50"/>
                  </a:lnTo>
                  <a:lnTo>
                    <a:pt x="177" y="50"/>
                  </a:lnTo>
                  <a:lnTo>
                    <a:pt x="151" y="50"/>
                  </a:lnTo>
                  <a:lnTo>
                    <a:pt x="125" y="50"/>
                  </a:lnTo>
                  <a:lnTo>
                    <a:pt x="101" y="50"/>
                  </a:lnTo>
                  <a:lnTo>
                    <a:pt x="75" y="50"/>
                  </a:lnTo>
                  <a:lnTo>
                    <a:pt x="75" y="0"/>
                  </a:lnTo>
                  <a:lnTo>
                    <a:pt x="0" y="0"/>
                  </a:lnTo>
                  <a:lnTo>
                    <a:pt x="0" y="50"/>
                  </a:lnTo>
                  <a:lnTo>
                    <a:pt x="0" y="76"/>
                  </a:lnTo>
                  <a:lnTo>
                    <a:pt x="0" y="101"/>
                  </a:lnTo>
                  <a:lnTo>
                    <a:pt x="0" y="126"/>
                  </a:lnTo>
                  <a:lnTo>
                    <a:pt x="0" y="177"/>
                  </a:lnTo>
                  <a:lnTo>
                    <a:pt x="50" y="177"/>
                  </a:lnTo>
                  <a:lnTo>
                    <a:pt x="75" y="177"/>
                  </a:lnTo>
                  <a:lnTo>
                    <a:pt x="101" y="177"/>
                  </a:lnTo>
                  <a:lnTo>
                    <a:pt x="101" y="227"/>
                  </a:lnTo>
                  <a:lnTo>
                    <a:pt x="151" y="227"/>
                  </a:lnTo>
                  <a:lnTo>
                    <a:pt x="177" y="227"/>
                  </a:lnTo>
                  <a:lnTo>
                    <a:pt x="201" y="227"/>
                  </a:lnTo>
                  <a:lnTo>
                    <a:pt x="201" y="253"/>
                  </a:lnTo>
                  <a:lnTo>
                    <a:pt x="151" y="253"/>
                  </a:lnTo>
                  <a:lnTo>
                    <a:pt x="151" y="303"/>
                  </a:lnTo>
                  <a:lnTo>
                    <a:pt x="125" y="303"/>
                  </a:lnTo>
                  <a:lnTo>
                    <a:pt x="101" y="303"/>
                  </a:lnTo>
                  <a:lnTo>
                    <a:pt x="75" y="303"/>
                  </a:lnTo>
                  <a:lnTo>
                    <a:pt x="75" y="277"/>
                  </a:lnTo>
                  <a:lnTo>
                    <a:pt x="75" y="253"/>
                  </a:lnTo>
                  <a:lnTo>
                    <a:pt x="75" y="201"/>
                  </a:lnTo>
                  <a:lnTo>
                    <a:pt x="0" y="201"/>
                  </a:lnTo>
                  <a:lnTo>
                    <a:pt x="0" y="253"/>
                  </a:lnTo>
                  <a:lnTo>
                    <a:pt x="0" y="277"/>
                  </a:lnTo>
                  <a:lnTo>
                    <a:pt x="0" y="303"/>
                  </a:lnTo>
                  <a:lnTo>
                    <a:pt x="0" y="328"/>
                  </a:lnTo>
                  <a:lnTo>
                    <a:pt x="0" y="378"/>
                  </a:lnTo>
                  <a:lnTo>
                    <a:pt x="50" y="378"/>
                  </a:lnTo>
                  <a:lnTo>
                    <a:pt x="50" y="404"/>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Freeform 7"/>
            <p:cNvSpPr>
              <a:spLocks/>
            </p:cNvSpPr>
            <p:nvPr/>
          </p:nvSpPr>
          <p:spPr bwMode="auto">
            <a:xfrm>
              <a:off x="4080" y="2505"/>
              <a:ext cx="327" cy="329"/>
            </a:xfrm>
            <a:custGeom>
              <a:avLst/>
              <a:gdLst>
                <a:gd name="T0" fmla="*/ 76 w 327"/>
                <a:gd name="T1" fmla="*/ 329 h 329"/>
                <a:gd name="T2" fmla="*/ 126 w 327"/>
                <a:gd name="T3" fmla="*/ 329 h 329"/>
                <a:gd name="T4" fmla="*/ 126 w 327"/>
                <a:gd name="T5" fmla="*/ 277 h 329"/>
                <a:gd name="T6" fmla="*/ 176 w 327"/>
                <a:gd name="T7" fmla="*/ 277 h 329"/>
                <a:gd name="T8" fmla="*/ 176 w 327"/>
                <a:gd name="T9" fmla="*/ 227 h 329"/>
                <a:gd name="T10" fmla="*/ 202 w 327"/>
                <a:gd name="T11" fmla="*/ 227 h 329"/>
                <a:gd name="T12" fmla="*/ 227 w 327"/>
                <a:gd name="T13" fmla="*/ 227 h 329"/>
                <a:gd name="T14" fmla="*/ 277 w 327"/>
                <a:gd name="T15" fmla="*/ 227 h 329"/>
                <a:gd name="T16" fmla="*/ 277 w 327"/>
                <a:gd name="T17" fmla="*/ 177 h 329"/>
                <a:gd name="T18" fmla="*/ 327 w 327"/>
                <a:gd name="T19" fmla="*/ 177 h 329"/>
                <a:gd name="T20" fmla="*/ 327 w 327"/>
                <a:gd name="T21" fmla="*/ 102 h 329"/>
                <a:gd name="T22" fmla="*/ 277 w 327"/>
                <a:gd name="T23" fmla="*/ 102 h 329"/>
                <a:gd name="T24" fmla="*/ 252 w 327"/>
                <a:gd name="T25" fmla="*/ 102 h 329"/>
                <a:gd name="T26" fmla="*/ 227 w 327"/>
                <a:gd name="T27" fmla="*/ 102 h 329"/>
                <a:gd name="T28" fmla="*/ 227 w 327"/>
                <a:gd name="T29" fmla="*/ 50 h 329"/>
                <a:gd name="T30" fmla="*/ 176 w 327"/>
                <a:gd name="T31" fmla="*/ 50 h 329"/>
                <a:gd name="T32" fmla="*/ 152 w 327"/>
                <a:gd name="T33" fmla="*/ 50 h 329"/>
                <a:gd name="T34" fmla="*/ 126 w 327"/>
                <a:gd name="T35" fmla="*/ 50 h 329"/>
                <a:gd name="T36" fmla="*/ 126 w 327"/>
                <a:gd name="T37" fmla="*/ 0 h 329"/>
                <a:gd name="T38" fmla="*/ 50 w 327"/>
                <a:gd name="T39" fmla="*/ 0 h 329"/>
                <a:gd name="T40" fmla="*/ 50 w 327"/>
                <a:gd name="T41" fmla="*/ 76 h 329"/>
                <a:gd name="T42" fmla="*/ 100 w 327"/>
                <a:gd name="T43" fmla="*/ 76 h 329"/>
                <a:gd name="T44" fmla="*/ 100 w 327"/>
                <a:gd name="T45" fmla="*/ 102 h 329"/>
                <a:gd name="T46" fmla="*/ 50 w 327"/>
                <a:gd name="T47" fmla="*/ 102 h 329"/>
                <a:gd name="T48" fmla="*/ 50 w 327"/>
                <a:gd name="T49" fmla="*/ 152 h 329"/>
                <a:gd name="T50" fmla="*/ 50 w 327"/>
                <a:gd name="T51" fmla="*/ 177 h 329"/>
                <a:gd name="T52" fmla="*/ 50 w 327"/>
                <a:gd name="T53" fmla="*/ 202 h 329"/>
                <a:gd name="T54" fmla="*/ 50 w 327"/>
                <a:gd name="T55" fmla="*/ 227 h 329"/>
                <a:gd name="T56" fmla="*/ 50 w 327"/>
                <a:gd name="T57" fmla="*/ 253 h 329"/>
                <a:gd name="T58" fmla="*/ 0 w 327"/>
                <a:gd name="T59" fmla="*/ 253 h 329"/>
                <a:gd name="T60" fmla="*/ 0 w 327"/>
                <a:gd name="T61" fmla="*/ 329 h 329"/>
                <a:gd name="T62" fmla="*/ 50 w 327"/>
                <a:gd name="T63" fmla="*/ 329 h 329"/>
                <a:gd name="T64" fmla="*/ 76 w 327"/>
                <a:gd name="T65" fmla="*/ 32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7" h="329">
                  <a:moveTo>
                    <a:pt x="76" y="329"/>
                  </a:moveTo>
                  <a:lnTo>
                    <a:pt x="126" y="329"/>
                  </a:lnTo>
                  <a:lnTo>
                    <a:pt x="126" y="277"/>
                  </a:lnTo>
                  <a:lnTo>
                    <a:pt x="176" y="277"/>
                  </a:lnTo>
                  <a:lnTo>
                    <a:pt x="176" y="227"/>
                  </a:lnTo>
                  <a:lnTo>
                    <a:pt x="202" y="227"/>
                  </a:lnTo>
                  <a:lnTo>
                    <a:pt x="227" y="227"/>
                  </a:lnTo>
                  <a:lnTo>
                    <a:pt x="277" y="227"/>
                  </a:lnTo>
                  <a:lnTo>
                    <a:pt x="277" y="177"/>
                  </a:lnTo>
                  <a:lnTo>
                    <a:pt x="327" y="177"/>
                  </a:lnTo>
                  <a:lnTo>
                    <a:pt x="327" y="102"/>
                  </a:lnTo>
                  <a:lnTo>
                    <a:pt x="277" y="102"/>
                  </a:lnTo>
                  <a:lnTo>
                    <a:pt x="252" y="102"/>
                  </a:lnTo>
                  <a:lnTo>
                    <a:pt x="227" y="102"/>
                  </a:lnTo>
                  <a:lnTo>
                    <a:pt x="227" y="50"/>
                  </a:lnTo>
                  <a:lnTo>
                    <a:pt x="176" y="50"/>
                  </a:lnTo>
                  <a:lnTo>
                    <a:pt x="152" y="50"/>
                  </a:lnTo>
                  <a:lnTo>
                    <a:pt x="126" y="50"/>
                  </a:lnTo>
                  <a:lnTo>
                    <a:pt x="126" y="0"/>
                  </a:lnTo>
                  <a:lnTo>
                    <a:pt x="50" y="0"/>
                  </a:lnTo>
                  <a:lnTo>
                    <a:pt x="50" y="76"/>
                  </a:lnTo>
                  <a:lnTo>
                    <a:pt x="100" y="76"/>
                  </a:lnTo>
                  <a:lnTo>
                    <a:pt x="100" y="102"/>
                  </a:lnTo>
                  <a:lnTo>
                    <a:pt x="50" y="102"/>
                  </a:lnTo>
                  <a:lnTo>
                    <a:pt x="50" y="152"/>
                  </a:lnTo>
                  <a:lnTo>
                    <a:pt x="50" y="177"/>
                  </a:lnTo>
                  <a:lnTo>
                    <a:pt x="50" y="202"/>
                  </a:lnTo>
                  <a:lnTo>
                    <a:pt x="50" y="227"/>
                  </a:lnTo>
                  <a:lnTo>
                    <a:pt x="50" y="253"/>
                  </a:lnTo>
                  <a:lnTo>
                    <a:pt x="0" y="253"/>
                  </a:lnTo>
                  <a:lnTo>
                    <a:pt x="0" y="329"/>
                  </a:lnTo>
                  <a:lnTo>
                    <a:pt x="50" y="329"/>
                  </a:lnTo>
                  <a:lnTo>
                    <a:pt x="76" y="329"/>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Freeform 8"/>
            <p:cNvSpPr>
              <a:spLocks/>
            </p:cNvSpPr>
            <p:nvPr/>
          </p:nvSpPr>
          <p:spPr bwMode="auto">
            <a:xfrm>
              <a:off x="3120" y="2607"/>
              <a:ext cx="682" cy="681"/>
            </a:xfrm>
            <a:custGeom>
              <a:avLst/>
              <a:gdLst>
                <a:gd name="T0" fmla="*/ 632 w 682"/>
                <a:gd name="T1" fmla="*/ 227 h 681"/>
                <a:gd name="T2" fmla="*/ 682 w 682"/>
                <a:gd name="T3" fmla="*/ 151 h 681"/>
                <a:gd name="T4" fmla="*/ 632 w 682"/>
                <a:gd name="T5" fmla="*/ 125 h 681"/>
                <a:gd name="T6" fmla="*/ 682 w 682"/>
                <a:gd name="T7" fmla="*/ 50 h 681"/>
                <a:gd name="T8" fmla="*/ 632 w 682"/>
                <a:gd name="T9" fmla="*/ 0 h 681"/>
                <a:gd name="T10" fmla="*/ 556 w 682"/>
                <a:gd name="T11" fmla="*/ 50 h 681"/>
                <a:gd name="T12" fmla="*/ 506 w 682"/>
                <a:gd name="T13" fmla="*/ 125 h 681"/>
                <a:gd name="T14" fmla="*/ 556 w 682"/>
                <a:gd name="T15" fmla="*/ 151 h 681"/>
                <a:gd name="T16" fmla="*/ 506 w 682"/>
                <a:gd name="T17" fmla="*/ 151 h 681"/>
                <a:gd name="T18" fmla="*/ 454 w 682"/>
                <a:gd name="T19" fmla="*/ 201 h 681"/>
                <a:gd name="T20" fmla="*/ 454 w 682"/>
                <a:gd name="T21" fmla="*/ 251 h 681"/>
                <a:gd name="T22" fmla="*/ 404 w 682"/>
                <a:gd name="T23" fmla="*/ 251 h 681"/>
                <a:gd name="T24" fmla="*/ 354 w 682"/>
                <a:gd name="T25" fmla="*/ 302 h 681"/>
                <a:gd name="T26" fmla="*/ 303 w 682"/>
                <a:gd name="T27" fmla="*/ 353 h 681"/>
                <a:gd name="T28" fmla="*/ 253 w 682"/>
                <a:gd name="T29" fmla="*/ 403 h 681"/>
                <a:gd name="T30" fmla="*/ 203 w 682"/>
                <a:gd name="T31" fmla="*/ 454 h 681"/>
                <a:gd name="T32" fmla="*/ 151 w 682"/>
                <a:gd name="T33" fmla="*/ 504 h 681"/>
                <a:gd name="T34" fmla="*/ 101 w 682"/>
                <a:gd name="T35" fmla="*/ 554 h 681"/>
                <a:gd name="T36" fmla="*/ 51 w 682"/>
                <a:gd name="T37" fmla="*/ 605 h 681"/>
                <a:gd name="T38" fmla="*/ 0 w 682"/>
                <a:gd name="T39" fmla="*/ 681 h 681"/>
                <a:gd name="T40" fmla="*/ 76 w 682"/>
                <a:gd name="T41" fmla="*/ 681 h 681"/>
                <a:gd name="T42" fmla="*/ 127 w 682"/>
                <a:gd name="T43" fmla="*/ 630 h 681"/>
                <a:gd name="T44" fmla="*/ 127 w 682"/>
                <a:gd name="T45" fmla="*/ 580 h 681"/>
                <a:gd name="T46" fmla="*/ 177 w 682"/>
                <a:gd name="T47" fmla="*/ 580 h 681"/>
                <a:gd name="T48" fmla="*/ 227 w 682"/>
                <a:gd name="T49" fmla="*/ 530 h 681"/>
                <a:gd name="T50" fmla="*/ 279 w 682"/>
                <a:gd name="T51" fmla="*/ 530 h 681"/>
                <a:gd name="T52" fmla="*/ 329 w 682"/>
                <a:gd name="T53" fmla="*/ 478 h 681"/>
                <a:gd name="T54" fmla="*/ 379 w 682"/>
                <a:gd name="T55" fmla="*/ 478 h 681"/>
                <a:gd name="T56" fmla="*/ 430 w 682"/>
                <a:gd name="T57" fmla="*/ 428 h 681"/>
                <a:gd name="T58" fmla="*/ 480 w 682"/>
                <a:gd name="T59" fmla="*/ 353 h 681"/>
                <a:gd name="T60" fmla="*/ 430 w 682"/>
                <a:gd name="T61" fmla="*/ 327 h 681"/>
                <a:gd name="T62" fmla="*/ 480 w 682"/>
                <a:gd name="T63" fmla="*/ 277 h 681"/>
                <a:gd name="T64" fmla="*/ 530 w 682"/>
                <a:gd name="T65" fmla="*/ 227 h 681"/>
                <a:gd name="T66" fmla="*/ 556 w 682"/>
                <a:gd name="T67" fmla="*/ 27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2" h="681">
                  <a:moveTo>
                    <a:pt x="632" y="277"/>
                  </a:moveTo>
                  <a:lnTo>
                    <a:pt x="632" y="227"/>
                  </a:lnTo>
                  <a:lnTo>
                    <a:pt x="682" y="227"/>
                  </a:lnTo>
                  <a:lnTo>
                    <a:pt x="682" y="151"/>
                  </a:lnTo>
                  <a:lnTo>
                    <a:pt x="632" y="151"/>
                  </a:lnTo>
                  <a:lnTo>
                    <a:pt x="632" y="125"/>
                  </a:lnTo>
                  <a:lnTo>
                    <a:pt x="682" y="125"/>
                  </a:lnTo>
                  <a:lnTo>
                    <a:pt x="682" y="50"/>
                  </a:lnTo>
                  <a:lnTo>
                    <a:pt x="632" y="50"/>
                  </a:lnTo>
                  <a:lnTo>
                    <a:pt x="632" y="0"/>
                  </a:lnTo>
                  <a:lnTo>
                    <a:pt x="556" y="0"/>
                  </a:lnTo>
                  <a:lnTo>
                    <a:pt x="556" y="50"/>
                  </a:lnTo>
                  <a:lnTo>
                    <a:pt x="506" y="50"/>
                  </a:lnTo>
                  <a:lnTo>
                    <a:pt x="506" y="125"/>
                  </a:lnTo>
                  <a:lnTo>
                    <a:pt x="556" y="125"/>
                  </a:lnTo>
                  <a:lnTo>
                    <a:pt x="556" y="151"/>
                  </a:lnTo>
                  <a:lnTo>
                    <a:pt x="530" y="151"/>
                  </a:lnTo>
                  <a:lnTo>
                    <a:pt x="506" y="151"/>
                  </a:lnTo>
                  <a:lnTo>
                    <a:pt x="454" y="151"/>
                  </a:lnTo>
                  <a:lnTo>
                    <a:pt x="454" y="201"/>
                  </a:lnTo>
                  <a:lnTo>
                    <a:pt x="454" y="227"/>
                  </a:lnTo>
                  <a:lnTo>
                    <a:pt x="454" y="251"/>
                  </a:lnTo>
                  <a:lnTo>
                    <a:pt x="430" y="251"/>
                  </a:lnTo>
                  <a:lnTo>
                    <a:pt x="404" y="251"/>
                  </a:lnTo>
                  <a:lnTo>
                    <a:pt x="354" y="251"/>
                  </a:lnTo>
                  <a:lnTo>
                    <a:pt x="354" y="302"/>
                  </a:lnTo>
                  <a:lnTo>
                    <a:pt x="303" y="302"/>
                  </a:lnTo>
                  <a:lnTo>
                    <a:pt x="303" y="353"/>
                  </a:lnTo>
                  <a:lnTo>
                    <a:pt x="253" y="353"/>
                  </a:lnTo>
                  <a:lnTo>
                    <a:pt x="253" y="403"/>
                  </a:lnTo>
                  <a:lnTo>
                    <a:pt x="203" y="403"/>
                  </a:lnTo>
                  <a:lnTo>
                    <a:pt x="203" y="454"/>
                  </a:lnTo>
                  <a:lnTo>
                    <a:pt x="151" y="454"/>
                  </a:lnTo>
                  <a:lnTo>
                    <a:pt x="151" y="504"/>
                  </a:lnTo>
                  <a:lnTo>
                    <a:pt x="101" y="504"/>
                  </a:lnTo>
                  <a:lnTo>
                    <a:pt x="101" y="554"/>
                  </a:lnTo>
                  <a:lnTo>
                    <a:pt x="51" y="554"/>
                  </a:lnTo>
                  <a:lnTo>
                    <a:pt x="51" y="605"/>
                  </a:lnTo>
                  <a:lnTo>
                    <a:pt x="0" y="605"/>
                  </a:lnTo>
                  <a:lnTo>
                    <a:pt x="0" y="681"/>
                  </a:lnTo>
                  <a:lnTo>
                    <a:pt x="51" y="681"/>
                  </a:lnTo>
                  <a:lnTo>
                    <a:pt x="76" y="681"/>
                  </a:lnTo>
                  <a:lnTo>
                    <a:pt x="127" y="681"/>
                  </a:lnTo>
                  <a:lnTo>
                    <a:pt x="127" y="630"/>
                  </a:lnTo>
                  <a:lnTo>
                    <a:pt x="127" y="605"/>
                  </a:lnTo>
                  <a:lnTo>
                    <a:pt x="127" y="580"/>
                  </a:lnTo>
                  <a:lnTo>
                    <a:pt x="151" y="580"/>
                  </a:lnTo>
                  <a:lnTo>
                    <a:pt x="177" y="580"/>
                  </a:lnTo>
                  <a:lnTo>
                    <a:pt x="227" y="580"/>
                  </a:lnTo>
                  <a:lnTo>
                    <a:pt x="227" y="530"/>
                  </a:lnTo>
                  <a:lnTo>
                    <a:pt x="253" y="530"/>
                  </a:lnTo>
                  <a:lnTo>
                    <a:pt x="279" y="530"/>
                  </a:lnTo>
                  <a:lnTo>
                    <a:pt x="329" y="530"/>
                  </a:lnTo>
                  <a:lnTo>
                    <a:pt x="329" y="478"/>
                  </a:lnTo>
                  <a:lnTo>
                    <a:pt x="354" y="478"/>
                  </a:lnTo>
                  <a:lnTo>
                    <a:pt x="379" y="478"/>
                  </a:lnTo>
                  <a:lnTo>
                    <a:pt x="430" y="478"/>
                  </a:lnTo>
                  <a:lnTo>
                    <a:pt x="430" y="428"/>
                  </a:lnTo>
                  <a:lnTo>
                    <a:pt x="480" y="428"/>
                  </a:lnTo>
                  <a:lnTo>
                    <a:pt x="480" y="353"/>
                  </a:lnTo>
                  <a:lnTo>
                    <a:pt x="430" y="353"/>
                  </a:lnTo>
                  <a:lnTo>
                    <a:pt x="430" y="327"/>
                  </a:lnTo>
                  <a:lnTo>
                    <a:pt x="480" y="327"/>
                  </a:lnTo>
                  <a:lnTo>
                    <a:pt x="480" y="277"/>
                  </a:lnTo>
                  <a:lnTo>
                    <a:pt x="530" y="277"/>
                  </a:lnTo>
                  <a:lnTo>
                    <a:pt x="530" y="227"/>
                  </a:lnTo>
                  <a:lnTo>
                    <a:pt x="556" y="227"/>
                  </a:lnTo>
                  <a:lnTo>
                    <a:pt x="556" y="277"/>
                  </a:lnTo>
                  <a:lnTo>
                    <a:pt x="632" y="277"/>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Freeform 9"/>
            <p:cNvSpPr>
              <a:spLocks/>
            </p:cNvSpPr>
            <p:nvPr/>
          </p:nvSpPr>
          <p:spPr bwMode="auto">
            <a:xfrm>
              <a:off x="4837" y="2758"/>
              <a:ext cx="76" cy="126"/>
            </a:xfrm>
            <a:custGeom>
              <a:avLst/>
              <a:gdLst>
                <a:gd name="T0" fmla="*/ 0 w 76"/>
                <a:gd name="T1" fmla="*/ 50 h 126"/>
                <a:gd name="T2" fmla="*/ 0 w 76"/>
                <a:gd name="T3" fmla="*/ 76 h 126"/>
                <a:gd name="T4" fmla="*/ 0 w 76"/>
                <a:gd name="T5" fmla="*/ 126 h 126"/>
                <a:gd name="T6" fmla="*/ 76 w 76"/>
                <a:gd name="T7" fmla="*/ 126 h 126"/>
                <a:gd name="T8" fmla="*/ 76 w 76"/>
                <a:gd name="T9" fmla="*/ 76 h 126"/>
                <a:gd name="T10" fmla="*/ 76 w 76"/>
                <a:gd name="T11" fmla="*/ 50 h 126"/>
                <a:gd name="T12" fmla="*/ 76 w 76"/>
                <a:gd name="T13" fmla="*/ 0 h 126"/>
                <a:gd name="T14" fmla="*/ 0 w 76"/>
                <a:gd name="T15" fmla="*/ 0 h 126"/>
                <a:gd name="T16" fmla="*/ 0 w 76"/>
                <a:gd name="T17" fmla="*/ 5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26">
                  <a:moveTo>
                    <a:pt x="0" y="50"/>
                  </a:moveTo>
                  <a:lnTo>
                    <a:pt x="0" y="76"/>
                  </a:lnTo>
                  <a:lnTo>
                    <a:pt x="0" y="126"/>
                  </a:lnTo>
                  <a:lnTo>
                    <a:pt x="76" y="126"/>
                  </a:lnTo>
                  <a:lnTo>
                    <a:pt x="76" y="76"/>
                  </a:lnTo>
                  <a:lnTo>
                    <a:pt x="76" y="50"/>
                  </a:lnTo>
                  <a:lnTo>
                    <a:pt x="76" y="0"/>
                  </a:lnTo>
                  <a:lnTo>
                    <a:pt x="0" y="0"/>
                  </a:lnTo>
                  <a:lnTo>
                    <a:pt x="0" y="5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Freeform 10"/>
            <p:cNvSpPr>
              <a:spLocks/>
            </p:cNvSpPr>
            <p:nvPr/>
          </p:nvSpPr>
          <p:spPr bwMode="auto">
            <a:xfrm>
              <a:off x="4433" y="2657"/>
              <a:ext cx="126" cy="328"/>
            </a:xfrm>
            <a:custGeom>
              <a:avLst/>
              <a:gdLst>
                <a:gd name="T0" fmla="*/ 76 w 126"/>
                <a:gd name="T1" fmla="*/ 277 h 328"/>
                <a:gd name="T2" fmla="*/ 76 w 126"/>
                <a:gd name="T3" fmla="*/ 252 h 328"/>
                <a:gd name="T4" fmla="*/ 76 w 126"/>
                <a:gd name="T5" fmla="*/ 227 h 328"/>
                <a:gd name="T6" fmla="*/ 126 w 126"/>
                <a:gd name="T7" fmla="*/ 227 h 328"/>
                <a:gd name="T8" fmla="*/ 126 w 126"/>
                <a:gd name="T9" fmla="*/ 177 h 328"/>
                <a:gd name="T10" fmla="*/ 126 w 126"/>
                <a:gd name="T11" fmla="*/ 151 h 328"/>
                <a:gd name="T12" fmla="*/ 126 w 126"/>
                <a:gd name="T13" fmla="*/ 125 h 328"/>
                <a:gd name="T14" fmla="*/ 126 w 126"/>
                <a:gd name="T15" fmla="*/ 101 h 328"/>
                <a:gd name="T16" fmla="*/ 126 w 126"/>
                <a:gd name="T17" fmla="*/ 75 h 328"/>
                <a:gd name="T18" fmla="*/ 126 w 126"/>
                <a:gd name="T19" fmla="*/ 50 h 328"/>
                <a:gd name="T20" fmla="*/ 126 w 126"/>
                <a:gd name="T21" fmla="*/ 0 h 328"/>
                <a:gd name="T22" fmla="*/ 50 w 126"/>
                <a:gd name="T23" fmla="*/ 0 h 328"/>
                <a:gd name="T24" fmla="*/ 50 w 126"/>
                <a:gd name="T25" fmla="*/ 50 h 328"/>
                <a:gd name="T26" fmla="*/ 50 w 126"/>
                <a:gd name="T27" fmla="*/ 75 h 328"/>
                <a:gd name="T28" fmla="*/ 50 w 126"/>
                <a:gd name="T29" fmla="*/ 101 h 328"/>
                <a:gd name="T30" fmla="*/ 50 w 126"/>
                <a:gd name="T31" fmla="*/ 125 h 328"/>
                <a:gd name="T32" fmla="*/ 50 w 126"/>
                <a:gd name="T33" fmla="*/ 151 h 328"/>
                <a:gd name="T34" fmla="*/ 50 w 126"/>
                <a:gd name="T35" fmla="*/ 177 h 328"/>
                <a:gd name="T36" fmla="*/ 50 w 126"/>
                <a:gd name="T37" fmla="*/ 201 h 328"/>
                <a:gd name="T38" fmla="*/ 0 w 126"/>
                <a:gd name="T39" fmla="*/ 201 h 328"/>
                <a:gd name="T40" fmla="*/ 0 w 126"/>
                <a:gd name="T41" fmla="*/ 252 h 328"/>
                <a:gd name="T42" fmla="*/ 0 w 126"/>
                <a:gd name="T43" fmla="*/ 277 h 328"/>
                <a:gd name="T44" fmla="*/ 0 w 126"/>
                <a:gd name="T45" fmla="*/ 328 h 328"/>
                <a:gd name="T46" fmla="*/ 76 w 126"/>
                <a:gd name="T47" fmla="*/ 328 h 328"/>
                <a:gd name="T48" fmla="*/ 76 w 126"/>
                <a:gd name="T49" fmla="*/ 27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328">
                  <a:moveTo>
                    <a:pt x="76" y="277"/>
                  </a:moveTo>
                  <a:lnTo>
                    <a:pt x="76" y="252"/>
                  </a:lnTo>
                  <a:lnTo>
                    <a:pt x="76" y="227"/>
                  </a:lnTo>
                  <a:lnTo>
                    <a:pt x="126" y="227"/>
                  </a:lnTo>
                  <a:lnTo>
                    <a:pt x="126" y="177"/>
                  </a:lnTo>
                  <a:lnTo>
                    <a:pt x="126" y="151"/>
                  </a:lnTo>
                  <a:lnTo>
                    <a:pt x="126" y="125"/>
                  </a:lnTo>
                  <a:lnTo>
                    <a:pt x="126" y="101"/>
                  </a:lnTo>
                  <a:lnTo>
                    <a:pt x="126" y="75"/>
                  </a:lnTo>
                  <a:lnTo>
                    <a:pt x="126" y="50"/>
                  </a:lnTo>
                  <a:lnTo>
                    <a:pt x="126" y="0"/>
                  </a:lnTo>
                  <a:lnTo>
                    <a:pt x="50" y="0"/>
                  </a:lnTo>
                  <a:lnTo>
                    <a:pt x="50" y="50"/>
                  </a:lnTo>
                  <a:lnTo>
                    <a:pt x="50" y="75"/>
                  </a:lnTo>
                  <a:lnTo>
                    <a:pt x="50" y="101"/>
                  </a:lnTo>
                  <a:lnTo>
                    <a:pt x="50" y="125"/>
                  </a:lnTo>
                  <a:lnTo>
                    <a:pt x="50" y="151"/>
                  </a:lnTo>
                  <a:lnTo>
                    <a:pt x="50" y="177"/>
                  </a:lnTo>
                  <a:lnTo>
                    <a:pt x="50" y="201"/>
                  </a:lnTo>
                  <a:lnTo>
                    <a:pt x="0" y="201"/>
                  </a:lnTo>
                  <a:lnTo>
                    <a:pt x="0" y="252"/>
                  </a:lnTo>
                  <a:lnTo>
                    <a:pt x="0" y="277"/>
                  </a:lnTo>
                  <a:lnTo>
                    <a:pt x="0" y="328"/>
                  </a:lnTo>
                  <a:lnTo>
                    <a:pt x="76" y="328"/>
                  </a:lnTo>
                  <a:lnTo>
                    <a:pt x="76" y="277"/>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Freeform 11"/>
            <p:cNvSpPr>
              <a:spLocks/>
            </p:cNvSpPr>
            <p:nvPr/>
          </p:nvSpPr>
          <p:spPr bwMode="auto">
            <a:xfrm>
              <a:off x="4180" y="2758"/>
              <a:ext cx="279" cy="327"/>
            </a:xfrm>
            <a:custGeom>
              <a:avLst/>
              <a:gdLst>
                <a:gd name="T0" fmla="*/ 203 w 279"/>
                <a:gd name="T1" fmla="*/ 327 h 327"/>
                <a:gd name="T2" fmla="*/ 227 w 279"/>
                <a:gd name="T3" fmla="*/ 327 h 327"/>
                <a:gd name="T4" fmla="*/ 279 w 279"/>
                <a:gd name="T5" fmla="*/ 327 h 327"/>
                <a:gd name="T6" fmla="*/ 279 w 279"/>
                <a:gd name="T7" fmla="*/ 252 h 327"/>
                <a:gd name="T8" fmla="*/ 227 w 279"/>
                <a:gd name="T9" fmla="*/ 252 h 327"/>
                <a:gd name="T10" fmla="*/ 203 w 279"/>
                <a:gd name="T11" fmla="*/ 252 h 327"/>
                <a:gd name="T12" fmla="*/ 177 w 279"/>
                <a:gd name="T13" fmla="*/ 252 h 327"/>
                <a:gd name="T14" fmla="*/ 177 w 279"/>
                <a:gd name="T15" fmla="*/ 227 h 327"/>
                <a:gd name="T16" fmla="*/ 227 w 279"/>
                <a:gd name="T17" fmla="*/ 227 h 327"/>
                <a:gd name="T18" fmla="*/ 227 w 279"/>
                <a:gd name="T19" fmla="*/ 176 h 327"/>
                <a:gd name="T20" fmla="*/ 227 w 279"/>
                <a:gd name="T21" fmla="*/ 151 h 327"/>
                <a:gd name="T22" fmla="*/ 227 w 279"/>
                <a:gd name="T23" fmla="*/ 126 h 327"/>
                <a:gd name="T24" fmla="*/ 227 w 279"/>
                <a:gd name="T25" fmla="*/ 100 h 327"/>
                <a:gd name="T26" fmla="*/ 227 w 279"/>
                <a:gd name="T27" fmla="*/ 76 h 327"/>
                <a:gd name="T28" fmla="*/ 279 w 279"/>
                <a:gd name="T29" fmla="*/ 76 h 327"/>
                <a:gd name="T30" fmla="*/ 279 w 279"/>
                <a:gd name="T31" fmla="*/ 0 h 327"/>
                <a:gd name="T32" fmla="*/ 227 w 279"/>
                <a:gd name="T33" fmla="*/ 0 h 327"/>
                <a:gd name="T34" fmla="*/ 203 w 279"/>
                <a:gd name="T35" fmla="*/ 0 h 327"/>
                <a:gd name="T36" fmla="*/ 152 w 279"/>
                <a:gd name="T37" fmla="*/ 0 h 327"/>
                <a:gd name="T38" fmla="*/ 152 w 279"/>
                <a:gd name="T39" fmla="*/ 50 h 327"/>
                <a:gd name="T40" fmla="*/ 102 w 279"/>
                <a:gd name="T41" fmla="*/ 50 h 327"/>
                <a:gd name="T42" fmla="*/ 102 w 279"/>
                <a:gd name="T43" fmla="*/ 100 h 327"/>
                <a:gd name="T44" fmla="*/ 102 w 279"/>
                <a:gd name="T45" fmla="*/ 126 h 327"/>
                <a:gd name="T46" fmla="*/ 102 w 279"/>
                <a:gd name="T47" fmla="*/ 151 h 327"/>
                <a:gd name="T48" fmla="*/ 102 w 279"/>
                <a:gd name="T49" fmla="*/ 176 h 327"/>
                <a:gd name="T50" fmla="*/ 102 w 279"/>
                <a:gd name="T51" fmla="*/ 202 h 327"/>
                <a:gd name="T52" fmla="*/ 76 w 279"/>
                <a:gd name="T53" fmla="*/ 202 h 327"/>
                <a:gd name="T54" fmla="*/ 76 w 279"/>
                <a:gd name="T55" fmla="*/ 202 h 327"/>
                <a:gd name="T56" fmla="*/ 76 w 279"/>
                <a:gd name="T57" fmla="*/ 151 h 327"/>
                <a:gd name="T58" fmla="*/ 0 w 279"/>
                <a:gd name="T59" fmla="*/ 151 h 327"/>
                <a:gd name="T60" fmla="*/ 0 w 279"/>
                <a:gd name="T61" fmla="*/ 202 h 327"/>
                <a:gd name="T62" fmla="*/ 0 w 279"/>
                <a:gd name="T63" fmla="*/ 227 h 327"/>
                <a:gd name="T64" fmla="*/ 0 w 279"/>
                <a:gd name="T65" fmla="*/ 277 h 327"/>
                <a:gd name="T66" fmla="*/ 52 w 279"/>
                <a:gd name="T67" fmla="*/ 277 h 327"/>
                <a:gd name="T68" fmla="*/ 52 w 279"/>
                <a:gd name="T69" fmla="*/ 277 h 327"/>
                <a:gd name="T70" fmla="*/ 102 w 279"/>
                <a:gd name="T71" fmla="*/ 277 h 327"/>
                <a:gd name="T72" fmla="*/ 127 w 279"/>
                <a:gd name="T73" fmla="*/ 277 h 327"/>
                <a:gd name="T74" fmla="*/ 152 w 279"/>
                <a:gd name="T75" fmla="*/ 277 h 327"/>
                <a:gd name="T76" fmla="*/ 152 w 279"/>
                <a:gd name="T77" fmla="*/ 327 h 327"/>
                <a:gd name="T78" fmla="*/ 203 w 279"/>
                <a:gd name="T79" fmla="*/ 32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9" h="327">
                  <a:moveTo>
                    <a:pt x="203" y="327"/>
                  </a:moveTo>
                  <a:lnTo>
                    <a:pt x="227" y="327"/>
                  </a:lnTo>
                  <a:lnTo>
                    <a:pt x="279" y="327"/>
                  </a:lnTo>
                  <a:lnTo>
                    <a:pt x="279" y="252"/>
                  </a:lnTo>
                  <a:lnTo>
                    <a:pt x="227" y="252"/>
                  </a:lnTo>
                  <a:lnTo>
                    <a:pt x="203" y="252"/>
                  </a:lnTo>
                  <a:lnTo>
                    <a:pt x="177" y="252"/>
                  </a:lnTo>
                  <a:lnTo>
                    <a:pt x="177" y="227"/>
                  </a:lnTo>
                  <a:lnTo>
                    <a:pt x="227" y="227"/>
                  </a:lnTo>
                  <a:lnTo>
                    <a:pt x="227" y="176"/>
                  </a:lnTo>
                  <a:lnTo>
                    <a:pt x="227" y="151"/>
                  </a:lnTo>
                  <a:lnTo>
                    <a:pt x="227" y="126"/>
                  </a:lnTo>
                  <a:lnTo>
                    <a:pt x="227" y="100"/>
                  </a:lnTo>
                  <a:lnTo>
                    <a:pt x="227" y="76"/>
                  </a:lnTo>
                  <a:lnTo>
                    <a:pt x="279" y="76"/>
                  </a:lnTo>
                  <a:lnTo>
                    <a:pt x="279" y="0"/>
                  </a:lnTo>
                  <a:lnTo>
                    <a:pt x="227" y="0"/>
                  </a:lnTo>
                  <a:lnTo>
                    <a:pt x="203" y="0"/>
                  </a:lnTo>
                  <a:lnTo>
                    <a:pt x="152" y="0"/>
                  </a:lnTo>
                  <a:lnTo>
                    <a:pt x="152" y="50"/>
                  </a:lnTo>
                  <a:lnTo>
                    <a:pt x="102" y="50"/>
                  </a:lnTo>
                  <a:lnTo>
                    <a:pt x="102" y="100"/>
                  </a:lnTo>
                  <a:lnTo>
                    <a:pt x="102" y="126"/>
                  </a:lnTo>
                  <a:lnTo>
                    <a:pt x="102" y="151"/>
                  </a:lnTo>
                  <a:lnTo>
                    <a:pt x="102" y="176"/>
                  </a:lnTo>
                  <a:lnTo>
                    <a:pt x="102" y="202"/>
                  </a:lnTo>
                  <a:lnTo>
                    <a:pt x="76" y="202"/>
                  </a:lnTo>
                  <a:lnTo>
                    <a:pt x="76" y="202"/>
                  </a:lnTo>
                  <a:lnTo>
                    <a:pt x="76" y="151"/>
                  </a:lnTo>
                  <a:lnTo>
                    <a:pt x="0" y="151"/>
                  </a:lnTo>
                  <a:lnTo>
                    <a:pt x="0" y="202"/>
                  </a:lnTo>
                  <a:lnTo>
                    <a:pt x="0" y="227"/>
                  </a:lnTo>
                  <a:lnTo>
                    <a:pt x="0" y="277"/>
                  </a:lnTo>
                  <a:lnTo>
                    <a:pt x="52" y="277"/>
                  </a:lnTo>
                  <a:lnTo>
                    <a:pt x="52" y="277"/>
                  </a:lnTo>
                  <a:lnTo>
                    <a:pt x="102" y="277"/>
                  </a:lnTo>
                  <a:lnTo>
                    <a:pt x="127" y="277"/>
                  </a:lnTo>
                  <a:lnTo>
                    <a:pt x="152" y="277"/>
                  </a:lnTo>
                  <a:lnTo>
                    <a:pt x="152" y="327"/>
                  </a:lnTo>
                  <a:lnTo>
                    <a:pt x="203" y="327"/>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Rectangle 12"/>
            <p:cNvSpPr>
              <a:spLocks noChangeArrowheads="1"/>
            </p:cNvSpPr>
            <p:nvPr/>
          </p:nvSpPr>
          <p:spPr bwMode="auto">
            <a:xfrm>
              <a:off x="4938" y="2808"/>
              <a:ext cx="75" cy="76"/>
            </a:xfrm>
            <a:prstGeom prst="rect">
              <a:avLst/>
            </a:prstGeom>
            <a:solidFill>
              <a:srgbClr val="1E80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Freeform 13"/>
            <p:cNvSpPr>
              <a:spLocks/>
            </p:cNvSpPr>
            <p:nvPr/>
          </p:nvSpPr>
          <p:spPr bwMode="auto">
            <a:xfrm>
              <a:off x="4535" y="2858"/>
              <a:ext cx="125" cy="127"/>
            </a:xfrm>
            <a:custGeom>
              <a:avLst/>
              <a:gdLst>
                <a:gd name="T0" fmla="*/ 0 w 125"/>
                <a:gd name="T1" fmla="*/ 127 h 127"/>
                <a:gd name="T2" fmla="*/ 50 w 125"/>
                <a:gd name="T3" fmla="*/ 127 h 127"/>
                <a:gd name="T4" fmla="*/ 75 w 125"/>
                <a:gd name="T5" fmla="*/ 127 h 127"/>
                <a:gd name="T6" fmla="*/ 125 w 125"/>
                <a:gd name="T7" fmla="*/ 127 h 127"/>
                <a:gd name="T8" fmla="*/ 125 w 125"/>
                <a:gd name="T9" fmla="*/ 76 h 127"/>
                <a:gd name="T10" fmla="*/ 125 w 125"/>
                <a:gd name="T11" fmla="*/ 51 h 127"/>
                <a:gd name="T12" fmla="*/ 125 w 125"/>
                <a:gd name="T13" fmla="*/ 0 h 127"/>
                <a:gd name="T14" fmla="*/ 50 w 125"/>
                <a:gd name="T15" fmla="*/ 0 h 127"/>
                <a:gd name="T16" fmla="*/ 50 w 125"/>
                <a:gd name="T17" fmla="*/ 51 h 127"/>
                <a:gd name="T18" fmla="*/ 0 w 125"/>
                <a:gd name="T19" fmla="*/ 51 h 127"/>
                <a:gd name="T20" fmla="*/ 0 w 125"/>
                <a:gd name="T21"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127">
                  <a:moveTo>
                    <a:pt x="0" y="127"/>
                  </a:moveTo>
                  <a:lnTo>
                    <a:pt x="50" y="127"/>
                  </a:lnTo>
                  <a:lnTo>
                    <a:pt x="75" y="127"/>
                  </a:lnTo>
                  <a:lnTo>
                    <a:pt x="125" y="127"/>
                  </a:lnTo>
                  <a:lnTo>
                    <a:pt x="125" y="76"/>
                  </a:lnTo>
                  <a:lnTo>
                    <a:pt x="125" y="51"/>
                  </a:lnTo>
                  <a:lnTo>
                    <a:pt x="125" y="0"/>
                  </a:lnTo>
                  <a:lnTo>
                    <a:pt x="50" y="0"/>
                  </a:lnTo>
                  <a:lnTo>
                    <a:pt x="50" y="51"/>
                  </a:lnTo>
                  <a:lnTo>
                    <a:pt x="0" y="51"/>
                  </a:lnTo>
                  <a:lnTo>
                    <a:pt x="0" y="127"/>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14"/>
            <p:cNvSpPr>
              <a:spLocks/>
            </p:cNvSpPr>
            <p:nvPr/>
          </p:nvSpPr>
          <p:spPr bwMode="auto">
            <a:xfrm>
              <a:off x="4080" y="2909"/>
              <a:ext cx="1035" cy="883"/>
            </a:xfrm>
            <a:custGeom>
              <a:avLst/>
              <a:gdLst>
                <a:gd name="T0" fmla="*/ 933 w 1035"/>
                <a:gd name="T1" fmla="*/ 403 h 883"/>
                <a:gd name="T2" fmla="*/ 933 w 1035"/>
                <a:gd name="T3" fmla="*/ 328 h 883"/>
                <a:gd name="T4" fmla="*/ 883 w 1035"/>
                <a:gd name="T5" fmla="*/ 252 h 883"/>
                <a:gd name="T6" fmla="*/ 933 w 1035"/>
                <a:gd name="T7" fmla="*/ 176 h 883"/>
                <a:gd name="T8" fmla="*/ 883 w 1035"/>
                <a:gd name="T9" fmla="*/ 101 h 883"/>
                <a:gd name="T10" fmla="*/ 833 w 1035"/>
                <a:gd name="T11" fmla="*/ 0 h 883"/>
                <a:gd name="T12" fmla="*/ 757 w 1035"/>
                <a:gd name="T13" fmla="*/ 76 h 883"/>
                <a:gd name="T14" fmla="*/ 757 w 1035"/>
                <a:gd name="T15" fmla="*/ 152 h 883"/>
                <a:gd name="T16" fmla="*/ 682 w 1035"/>
                <a:gd name="T17" fmla="*/ 152 h 883"/>
                <a:gd name="T18" fmla="*/ 606 w 1035"/>
                <a:gd name="T19" fmla="*/ 152 h 883"/>
                <a:gd name="T20" fmla="*/ 580 w 1035"/>
                <a:gd name="T21" fmla="*/ 202 h 883"/>
                <a:gd name="T22" fmla="*/ 530 w 1035"/>
                <a:gd name="T23" fmla="*/ 152 h 883"/>
                <a:gd name="T24" fmla="*/ 455 w 1035"/>
                <a:gd name="T25" fmla="*/ 228 h 883"/>
                <a:gd name="T26" fmla="*/ 403 w 1035"/>
                <a:gd name="T27" fmla="*/ 303 h 883"/>
                <a:gd name="T28" fmla="*/ 327 w 1035"/>
                <a:gd name="T29" fmla="*/ 252 h 883"/>
                <a:gd name="T30" fmla="*/ 252 w 1035"/>
                <a:gd name="T31" fmla="*/ 202 h 883"/>
                <a:gd name="T32" fmla="*/ 202 w 1035"/>
                <a:gd name="T33" fmla="*/ 278 h 883"/>
                <a:gd name="T34" fmla="*/ 176 w 1035"/>
                <a:gd name="T35" fmla="*/ 252 h 883"/>
                <a:gd name="T36" fmla="*/ 50 w 1035"/>
                <a:gd name="T37" fmla="*/ 303 h 883"/>
                <a:gd name="T38" fmla="*/ 50 w 1035"/>
                <a:gd name="T39" fmla="*/ 403 h 883"/>
                <a:gd name="T40" fmla="*/ 50 w 1035"/>
                <a:gd name="T41" fmla="*/ 479 h 883"/>
                <a:gd name="T42" fmla="*/ 126 w 1035"/>
                <a:gd name="T43" fmla="*/ 479 h 883"/>
                <a:gd name="T44" fmla="*/ 176 w 1035"/>
                <a:gd name="T45" fmla="*/ 429 h 883"/>
                <a:gd name="T46" fmla="*/ 202 w 1035"/>
                <a:gd name="T47" fmla="*/ 403 h 883"/>
                <a:gd name="T48" fmla="*/ 277 w 1035"/>
                <a:gd name="T49" fmla="*/ 479 h 883"/>
                <a:gd name="T50" fmla="*/ 303 w 1035"/>
                <a:gd name="T51" fmla="*/ 479 h 883"/>
                <a:gd name="T52" fmla="*/ 379 w 1035"/>
                <a:gd name="T53" fmla="*/ 403 h 883"/>
                <a:gd name="T54" fmla="*/ 429 w 1035"/>
                <a:gd name="T55" fmla="*/ 379 h 883"/>
                <a:gd name="T56" fmla="*/ 505 w 1035"/>
                <a:gd name="T57" fmla="*/ 429 h 883"/>
                <a:gd name="T58" fmla="*/ 505 w 1035"/>
                <a:gd name="T59" fmla="*/ 505 h 883"/>
                <a:gd name="T60" fmla="*/ 455 w 1035"/>
                <a:gd name="T61" fmla="*/ 580 h 883"/>
                <a:gd name="T62" fmla="*/ 455 w 1035"/>
                <a:gd name="T63" fmla="*/ 656 h 883"/>
                <a:gd name="T64" fmla="*/ 505 w 1035"/>
                <a:gd name="T65" fmla="*/ 732 h 883"/>
                <a:gd name="T66" fmla="*/ 555 w 1035"/>
                <a:gd name="T67" fmla="*/ 782 h 883"/>
                <a:gd name="T68" fmla="*/ 630 w 1035"/>
                <a:gd name="T69" fmla="*/ 833 h 883"/>
                <a:gd name="T70" fmla="*/ 706 w 1035"/>
                <a:gd name="T71" fmla="*/ 782 h 883"/>
                <a:gd name="T72" fmla="*/ 757 w 1035"/>
                <a:gd name="T73" fmla="*/ 808 h 883"/>
                <a:gd name="T74" fmla="*/ 757 w 1035"/>
                <a:gd name="T75" fmla="*/ 883 h 883"/>
                <a:gd name="T76" fmla="*/ 833 w 1035"/>
                <a:gd name="T77" fmla="*/ 833 h 883"/>
                <a:gd name="T78" fmla="*/ 883 w 1035"/>
                <a:gd name="T79" fmla="*/ 782 h 883"/>
                <a:gd name="T80" fmla="*/ 833 w 1035"/>
                <a:gd name="T81" fmla="*/ 706 h 883"/>
                <a:gd name="T82" fmla="*/ 757 w 1035"/>
                <a:gd name="T83" fmla="*/ 656 h 883"/>
                <a:gd name="T84" fmla="*/ 732 w 1035"/>
                <a:gd name="T85" fmla="*/ 606 h 883"/>
                <a:gd name="T86" fmla="*/ 782 w 1035"/>
                <a:gd name="T87" fmla="*/ 530 h 883"/>
                <a:gd name="T88" fmla="*/ 858 w 1035"/>
                <a:gd name="T89" fmla="*/ 530 h 883"/>
                <a:gd name="T90" fmla="*/ 858 w 1035"/>
                <a:gd name="T91" fmla="*/ 580 h 883"/>
                <a:gd name="T92" fmla="*/ 858 w 1035"/>
                <a:gd name="T93" fmla="*/ 682 h 883"/>
                <a:gd name="T94" fmla="*/ 933 w 1035"/>
                <a:gd name="T95" fmla="*/ 630 h 883"/>
                <a:gd name="T96" fmla="*/ 985 w 1035"/>
                <a:gd name="T97" fmla="*/ 580 h 883"/>
                <a:gd name="T98" fmla="*/ 1035 w 1035"/>
                <a:gd name="T99" fmla="*/ 50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5" h="883">
                  <a:moveTo>
                    <a:pt x="985" y="455"/>
                  </a:moveTo>
                  <a:lnTo>
                    <a:pt x="985" y="403"/>
                  </a:lnTo>
                  <a:lnTo>
                    <a:pt x="933" y="403"/>
                  </a:lnTo>
                  <a:lnTo>
                    <a:pt x="933" y="379"/>
                  </a:lnTo>
                  <a:lnTo>
                    <a:pt x="933" y="353"/>
                  </a:lnTo>
                  <a:lnTo>
                    <a:pt x="933" y="328"/>
                  </a:lnTo>
                  <a:lnTo>
                    <a:pt x="933" y="303"/>
                  </a:lnTo>
                  <a:lnTo>
                    <a:pt x="933" y="252"/>
                  </a:lnTo>
                  <a:lnTo>
                    <a:pt x="883" y="252"/>
                  </a:lnTo>
                  <a:lnTo>
                    <a:pt x="883" y="228"/>
                  </a:lnTo>
                  <a:lnTo>
                    <a:pt x="933" y="228"/>
                  </a:lnTo>
                  <a:lnTo>
                    <a:pt x="933" y="176"/>
                  </a:lnTo>
                  <a:lnTo>
                    <a:pt x="933" y="152"/>
                  </a:lnTo>
                  <a:lnTo>
                    <a:pt x="933" y="101"/>
                  </a:lnTo>
                  <a:lnTo>
                    <a:pt x="883" y="101"/>
                  </a:lnTo>
                  <a:lnTo>
                    <a:pt x="883" y="51"/>
                  </a:lnTo>
                  <a:lnTo>
                    <a:pt x="833" y="51"/>
                  </a:lnTo>
                  <a:lnTo>
                    <a:pt x="833" y="0"/>
                  </a:lnTo>
                  <a:lnTo>
                    <a:pt x="757" y="0"/>
                  </a:lnTo>
                  <a:lnTo>
                    <a:pt x="757" y="51"/>
                  </a:lnTo>
                  <a:lnTo>
                    <a:pt x="757" y="76"/>
                  </a:lnTo>
                  <a:lnTo>
                    <a:pt x="757" y="101"/>
                  </a:lnTo>
                  <a:lnTo>
                    <a:pt x="757" y="126"/>
                  </a:lnTo>
                  <a:lnTo>
                    <a:pt x="757" y="152"/>
                  </a:lnTo>
                  <a:lnTo>
                    <a:pt x="732" y="152"/>
                  </a:lnTo>
                  <a:lnTo>
                    <a:pt x="706" y="152"/>
                  </a:lnTo>
                  <a:lnTo>
                    <a:pt x="682" y="152"/>
                  </a:lnTo>
                  <a:lnTo>
                    <a:pt x="682" y="101"/>
                  </a:lnTo>
                  <a:lnTo>
                    <a:pt x="606" y="101"/>
                  </a:lnTo>
                  <a:lnTo>
                    <a:pt x="606" y="152"/>
                  </a:lnTo>
                  <a:lnTo>
                    <a:pt x="606" y="176"/>
                  </a:lnTo>
                  <a:lnTo>
                    <a:pt x="606" y="202"/>
                  </a:lnTo>
                  <a:lnTo>
                    <a:pt x="580" y="202"/>
                  </a:lnTo>
                  <a:lnTo>
                    <a:pt x="580" y="152"/>
                  </a:lnTo>
                  <a:lnTo>
                    <a:pt x="530" y="152"/>
                  </a:lnTo>
                  <a:lnTo>
                    <a:pt x="530" y="152"/>
                  </a:lnTo>
                  <a:lnTo>
                    <a:pt x="455" y="152"/>
                  </a:lnTo>
                  <a:lnTo>
                    <a:pt x="455" y="202"/>
                  </a:lnTo>
                  <a:lnTo>
                    <a:pt x="455" y="228"/>
                  </a:lnTo>
                  <a:lnTo>
                    <a:pt x="455" y="252"/>
                  </a:lnTo>
                  <a:lnTo>
                    <a:pt x="403" y="252"/>
                  </a:lnTo>
                  <a:lnTo>
                    <a:pt x="403" y="303"/>
                  </a:lnTo>
                  <a:lnTo>
                    <a:pt x="379" y="303"/>
                  </a:lnTo>
                  <a:lnTo>
                    <a:pt x="379" y="252"/>
                  </a:lnTo>
                  <a:lnTo>
                    <a:pt x="327" y="252"/>
                  </a:lnTo>
                  <a:lnTo>
                    <a:pt x="327" y="202"/>
                  </a:lnTo>
                  <a:lnTo>
                    <a:pt x="277" y="202"/>
                  </a:lnTo>
                  <a:lnTo>
                    <a:pt x="252" y="202"/>
                  </a:lnTo>
                  <a:lnTo>
                    <a:pt x="202" y="202"/>
                  </a:lnTo>
                  <a:lnTo>
                    <a:pt x="202" y="252"/>
                  </a:lnTo>
                  <a:lnTo>
                    <a:pt x="202" y="278"/>
                  </a:lnTo>
                  <a:lnTo>
                    <a:pt x="202" y="303"/>
                  </a:lnTo>
                  <a:lnTo>
                    <a:pt x="176" y="303"/>
                  </a:lnTo>
                  <a:lnTo>
                    <a:pt x="176" y="252"/>
                  </a:lnTo>
                  <a:lnTo>
                    <a:pt x="100" y="252"/>
                  </a:lnTo>
                  <a:lnTo>
                    <a:pt x="100" y="303"/>
                  </a:lnTo>
                  <a:lnTo>
                    <a:pt x="50" y="303"/>
                  </a:lnTo>
                  <a:lnTo>
                    <a:pt x="50" y="353"/>
                  </a:lnTo>
                  <a:lnTo>
                    <a:pt x="50" y="379"/>
                  </a:lnTo>
                  <a:lnTo>
                    <a:pt x="50" y="403"/>
                  </a:lnTo>
                  <a:lnTo>
                    <a:pt x="0" y="403"/>
                  </a:lnTo>
                  <a:lnTo>
                    <a:pt x="0" y="479"/>
                  </a:lnTo>
                  <a:lnTo>
                    <a:pt x="50" y="479"/>
                  </a:lnTo>
                  <a:lnTo>
                    <a:pt x="50" y="530"/>
                  </a:lnTo>
                  <a:lnTo>
                    <a:pt x="126" y="530"/>
                  </a:lnTo>
                  <a:lnTo>
                    <a:pt x="126" y="479"/>
                  </a:lnTo>
                  <a:lnTo>
                    <a:pt x="126" y="455"/>
                  </a:lnTo>
                  <a:lnTo>
                    <a:pt x="126" y="429"/>
                  </a:lnTo>
                  <a:lnTo>
                    <a:pt x="176" y="429"/>
                  </a:lnTo>
                  <a:lnTo>
                    <a:pt x="176" y="379"/>
                  </a:lnTo>
                  <a:lnTo>
                    <a:pt x="202" y="379"/>
                  </a:lnTo>
                  <a:lnTo>
                    <a:pt x="202" y="403"/>
                  </a:lnTo>
                  <a:lnTo>
                    <a:pt x="202" y="429"/>
                  </a:lnTo>
                  <a:lnTo>
                    <a:pt x="202" y="479"/>
                  </a:lnTo>
                  <a:lnTo>
                    <a:pt x="277" y="479"/>
                  </a:lnTo>
                  <a:lnTo>
                    <a:pt x="277" y="429"/>
                  </a:lnTo>
                  <a:lnTo>
                    <a:pt x="303" y="429"/>
                  </a:lnTo>
                  <a:lnTo>
                    <a:pt x="303" y="479"/>
                  </a:lnTo>
                  <a:lnTo>
                    <a:pt x="379" y="479"/>
                  </a:lnTo>
                  <a:lnTo>
                    <a:pt x="379" y="429"/>
                  </a:lnTo>
                  <a:lnTo>
                    <a:pt x="379" y="403"/>
                  </a:lnTo>
                  <a:lnTo>
                    <a:pt x="379" y="379"/>
                  </a:lnTo>
                  <a:lnTo>
                    <a:pt x="403" y="379"/>
                  </a:lnTo>
                  <a:lnTo>
                    <a:pt x="429" y="379"/>
                  </a:lnTo>
                  <a:lnTo>
                    <a:pt x="455" y="379"/>
                  </a:lnTo>
                  <a:lnTo>
                    <a:pt x="455" y="429"/>
                  </a:lnTo>
                  <a:lnTo>
                    <a:pt x="505" y="429"/>
                  </a:lnTo>
                  <a:lnTo>
                    <a:pt x="505" y="455"/>
                  </a:lnTo>
                  <a:lnTo>
                    <a:pt x="505" y="479"/>
                  </a:lnTo>
                  <a:lnTo>
                    <a:pt x="505" y="505"/>
                  </a:lnTo>
                  <a:lnTo>
                    <a:pt x="455" y="505"/>
                  </a:lnTo>
                  <a:lnTo>
                    <a:pt x="455" y="555"/>
                  </a:lnTo>
                  <a:lnTo>
                    <a:pt x="455" y="580"/>
                  </a:lnTo>
                  <a:lnTo>
                    <a:pt x="455" y="606"/>
                  </a:lnTo>
                  <a:lnTo>
                    <a:pt x="455" y="630"/>
                  </a:lnTo>
                  <a:lnTo>
                    <a:pt x="455" y="656"/>
                  </a:lnTo>
                  <a:lnTo>
                    <a:pt x="455" y="682"/>
                  </a:lnTo>
                  <a:lnTo>
                    <a:pt x="455" y="732"/>
                  </a:lnTo>
                  <a:lnTo>
                    <a:pt x="505" y="732"/>
                  </a:lnTo>
                  <a:lnTo>
                    <a:pt x="505" y="732"/>
                  </a:lnTo>
                  <a:lnTo>
                    <a:pt x="505" y="782"/>
                  </a:lnTo>
                  <a:lnTo>
                    <a:pt x="555" y="782"/>
                  </a:lnTo>
                  <a:lnTo>
                    <a:pt x="555" y="833"/>
                  </a:lnTo>
                  <a:lnTo>
                    <a:pt x="606" y="833"/>
                  </a:lnTo>
                  <a:lnTo>
                    <a:pt x="630" y="833"/>
                  </a:lnTo>
                  <a:lnTo>
                    <a:pt x="682" y="833"/>
                  </a:lnTo>
                  <a:lnTo>
                    <a:pt x="682" y="782"/>
                  </a:lnTo>
                  <a:lnTo>
                    <a:pt x="706" y="782"/>
                  </a:lnTo>
                  <a:lnTo>
                    <a:pt x="732" y="782"/>
                  </a:lnTo>
                  <a:lnTo>
                    <a:pt x="757" y="782"/>
                  </a:lnTo>
                  <a:lnTo>
                    <a:pt x="757" y="808"/>
                  </a:lnTo>
                  <a:lnTo>
                    <a:pt x="706" y="808"/>
                  </a:lnTo>
                  <a:lnTo>
                    <a:pt x="706" y="883"/>
                  </a:lnTo>
                  <a:lnTo>
                    <a:pt x="757" y="883"/>
                  </a:lnTo>
                  <a:lnTo>
                    <a:pt x="782" y="883"/>
                  </a:lnTo>
                  <a:lnTo>
                    <a:pt x="833" y="883"/>
                  </a:lnTo>
                  <a:lnTo>
                    <a:pt x="833" y="833"/>
                  </a:lnTo>
                  <a:lnTo>
                    <a:pt x="833" y="833"/>
                  </a:lnTo>
                  <a:lnTo>
                    <a:pt x="883" y="833"/>
                  </a:lnTo>
                  <a:lnTo>
                    <a:pt x="883" y="782"/>
                  </a:lnTo>
                  <a:lnTo>
                    <a:pt x="883" y="758"/>
                  </a:lnTo>
                  <a:lnTo>
                    <a:pt x="883" y="706"/>
                  </a:lnTo>
                  <a:lnTo>
                    <a:pt x="833" y="706"/>
                  </a:lnTo>
                  <a:lnTo>
                    <a:pt x="833" y="656"/>
                  </a:lnTo>
                  <a:lnTo>
                    <a:pt x="782" y="656"/>
                  </a:lnTo>
                  <a:lnTo>
                    <a:pt x="757" y="656"/>
                  </a:lnTo>
                  <a:lnTo>
                    <a:pt x="732" y="656"/>
                  </a:lnTo>
                  <a:lnTo>
                    <a:pt x="732" y="630"/>
                  </a:lnTo>
                  <a:lnTo>
                    <a:pt x="732" y="606"/>
                  </a:lnTo>
                  <a:lnTo>
                    <a:pt x="732" y="580"/>
                  </a:lnTo>
                  <a:lnTo>
                    <a:pt x="782" y="580"/>
                  </a:lnTo>
                  <a:lnTo>
                    <a:pt x="782" y="530"/>
                  </a:lnTo>
                  <a:lnTo>
                    <a:pt x="833" y="530"/>
                  </a:lnTo>
                  <a:lnTo>
                    <a:pt x="833" y="530"/>
                  </a:lnTo>
                  <a:lnTo>
                    <a:pt x="858" y="530"/>
                  </a:lnTo>
                  <a:lnTo>
                    <a:pt x="858" y="530"/>
                  </a:lnTo>
                  <a:lnTo>
                    <a:pt x="858" y="555"/>
                  </a:lnTo>
                  <a:lnTo>
                    <a:pt x="858" y="580"/>
                  </a:lnTo>
                  <a:lnTo>
                    <a:pt x="858" y="606"/>
                  </a:lnTo>
                  <a:lnTo>
                    <a:pt x="858" y="630"/>
                  </a:lnTo>
                  <a:lnTo>
                    <a:pt x="858" y="682"/>
                  </a:lnTo>
                  <a:lnTo>
                    <a:pt x="933" y="682"/>
                  </a:lnTo>
                  <a:lnTo>
                    <a:pt x="933" y="630"/>
                  </a:lnTo>
                  <a:lnTo>
                    <a:pt x="933" y="630"/>
                  </a:lnTo>
                  <a:lnTo>
                    <a:pt x="985" y="630"/>
                  </a:lnTo>
                  <a:lnTo>
                    <a:pt x="985" y="580"/>
                  </a:lnTo>
                  <a:lnTo>
                    <a:pt x="985" y="580"/>
                  </a:lnTo>
                  <a:lnTo>
                    <a:pt x="1035" y="580"/>
                  </a:lnTo>
                  <a:lnTo>
                    <a:pt x="1035" y="530"/>
                  </a:lnTo>
                  <a:lnTo>
                    <a:pt x="1035" y="505"/>
                  </a:lnTo>
                  <a:lnTo>
                    <a:pt x="1035" y="455"/>
                  </a:lnTo>
                  <a:lnTo>
                    <a:pt x="985" y="455"/>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15"/>
            <p:cNvSpPr>
              <a:spLocks/>
            </p:cNvSpPr>
            <p:nvPr/>
          </p:nvSpPr>
          <p:spPr bwMode="auto">
            <a:xfrm>
              <a:off x="4080" y="3464"/>
              <a:ext cx="126" cy="127"/>
            </a:xfrm>
            <a:custGeom>
              <a:avLst/>
              <a:gdLst>
                <a:gd name="T0" fmla="*/ 50 w 126"/>
                <a:gd name="T1" fmla="*/ 0 h 127"/>
                <a:gd name="T2" fmla="*/ 0 w 126"/>
                <a:gd name="T3" fmla="*/ 0 h 127"/>
                <a:gd name="T4" fmla="*/ 0 w 126"/>
                <a:gd name="T5" fmla="*/ 75 h 127"/>
                <a:gd name="T6" fmla="*/ 50 w 126"/>
                <a:gd name="T7" fmla="*/ 75 h 127"/>
                <a:gd name="T8" fmla="*/ 50 w 126"/>
                <a:gd name="T9" fmla="*/ 127 h 127"/>
                <a:gd name="T10" fmla="*/ 126 w 126"/>
                <a:gd name="T11" fmla="*/ 127 h 127"/>
                <a:gd name="T12" fmla="*/ 126 w 126"/>
                <a:gd name="T13" fmla="*/ 75 h 127"/>
                <a:gd name="T14" fmla="*/ 126 w 126"/>
                <a:gd name="T15" fmla="*/ 51 h 127"/>
                <a:gd name="T16" fmla="*/ 126 w 126"/>
                <a:gd name="T17" fmla="*/ 0 h 127"/>
                <a:gd name="T18" fmla="*/ 76 w 126"/>
                <a:gd name="T19" fmla="*/ 0 h 127"/>
                <a:gd name="T20" fmla="*/ 50 w 126"/>
                <a:gd name="T2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27">
                  <a:moveTo>
                    <a:pt x="50" y="0"/>
                  </a:moveTo>
                  <a:lnTo>
                    <a:pt x="0" y="0"/>
                  </a:lnTo>
                  <a:lnTo>
                    <a:pt x="0" y="75"/>
                  </a:lnTo>
                  <a:lnTo>
                    <a:pt x="50" y="75"/>
                  </a:lnTo>
                  <a:lnTo>
                    <a:pt x="50" y="127"/>
                  </a:lnTo>
                  <a:lnTo>
                    <a:pt x="126" y="127"/>
                  </a:lnTo>
                  <a:lnTo>
                    <a:pt x="126" y="75"/>
                  </a:lnTo>
                  <a:lnTo>
                    <a:pt x="126" y="51"/>
                  </a:lnTo>
                  <a:lnTo>
                    <a:pt x="126" y="0"/>
                  </a:lnTo>
                  <a:lnTo>
                    <a:pt x="76" y="0"/>
                  </a:lnTo>
                  <a:lnTo>
                    <a:pt x="50"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16"/>
            <p:cNvSpPr>
              <a:spLocks/>
            </p:cNvSpPr>
            <p:nvPr/>
          </p:nvSpPr>
          <p:spPr bwMode="auto">
            <a:xfrm>
              <a:off x="3929" y="3615"/>
              <a:ext cx="176" cy="127"/>
            </a:xfrm>
            <a:custGeom>
              <a:avLst/>
              <a:gdLst>
                <a:gd name="T0" fmla="*/ 125 w 176"/>
                <a:gd name="T1" fmla="*/ 0 h 127"/>
                <a:gd name="T2" fmla="*/ 75 w 176"/>
                <a:gd name="T3" fmla="*/ 0 h 127"/>
                <a:gd name="T4" fmla="*/ 50 w 176"/>
                <a:gd name="T5" fmla="*/ 0 h 127"/>
                <a:gd name="T6" fmla="*/ 0 w 176"/>
                <a:gd name="T7" fmla="*/ 0 h 127"/>
                <a:gd name="T8" fmla="*/ 0 w 176"/>
                <a:gd name="T9" fmla="*/ 52 h 127"/>
                <a:gd name="T10" fmla="*/ 0 w 176"/>
                <a:gd name="T11" fmla="*/ 76 h 127"/>
                <a:gd name="T12" fmla="*/ 0 w 176"/>
                <a:gd name="T13" fmla="*/ 127 h 127"/>
                <a:gd name="T14" fmla="*/ 50 w 176"/>
                <a:gd name="T15" fmla="*/ 127 h 127"/>
                <a:gd name="T16" fmla="*/ 75 w 176"/>
                <a:gd name="T17" fmla="*/ 127 h 127"/>
                <a:gd name="T18" fmla="*/ 100 w 176"/>
                <a:gd name="T19" fmla="*/ 127 h 127"/>
                <a:gd name="T20" fmla="*/ 125 w 176"/>
                <a:gd name="T21" fmla="*/ 127 h 127"/>
                <a:gd name="T22" fmla="*/ 176 w 176"/>
                <a:gd name="T23" fmla="*/ 127 h 127"/>
                <a:gd name="T24" fmla="*/ 176 w 176"/>
                <a:gd name="T25" fmla="*/ 52 h 127"/>
                <a:gd name="T26" fmla="*/ 125 w 176"/>
                <a:gd name="T27" fmla="*/ 52 h 127"/>
                <a:gd name="T28" fmla="*/ 125 w 176"/>
                <a:gd name="T29"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6" h="127">
                  <a:moveTo>
                    <a:pt x="125" y="0"/>
                  </a:moveTo>
                  <a:lnTo>
                    <a:pt x="75" y="0"/>
                  </a:lnTo>
                  <a:lnTo>
                    <a:pt x="50" y="0"/>
                  </a:lnTo>
                  <a:lnTo>
                    <a:pt x="0" y="0"/>
                  </a:lnTo>
                  <a:lnTo>
                    <a:pt x="0" y="52"/>
                  </a:lnTo>
                  <a:lnTo>
                    <a:pt x="0" y="76"/>
                  </a:lnTo>
                  <a:lnTo>
                    <a:pt x="0" y="127"/>
                  </a:lnTo>
                  <a:lnTo>
                    <a:pt x="50" y="127"/>
                  </a:lnTo>
                  <a:lnTo>
                    <a:pt x="75" y="127"/>
                  </a:lnTo>
                  <a:lnTo>
                    <a:pt x="100" y="127"/>
                  </a:lnTo>
                  <a:lnTo>
                    <a:pt x="125" y="127"/>
                  </a:lnTo>
                  <a:lnTo>
                    <a:pt x="176" y="127"/>
                  </a:lnTo>
                  <a:lnTo>
                    <a:pt x="176" y="52"/>
                  </a:lnTo>
                  <a:lnTo>
                    <a:pt x="125" y="52"/>
                  </a:lnTo>
                  <a:lnTo>
                    <a:pt x="125"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17"/>
            <p:cNvSpPr>
              <a:spLocks/>
            </p:cNvSpPr>
            <p:nvPr/>
          </p:nvSpPr>
          <p:spPr bwMode="auto">
            <a:xfrm>
              <a:off x="3726" y="3717"/>
              <a:ext cx="177" cy="177"/>
            </a:xfrm>
            <a:custGeom>
              <a:avLst/>
              <a:gdLst>
                <a:gd name="T0" fmla="*/ 127 w 177"/>
                <a:gd name="T1" fmla="*/ 0 h 177"/>
                <a:gd name="T2" fmla="*/ 51 w 177"/>
                <a:gd name="T3" fmla="*/ 0 h 177"/>
                <a:gd name="T4" fmla="*/ 51 w 177"/>
                <a:gd name="T5" fmla="*/ 50 h 177"/>
                <a:gd name="T6" fmla="*/ 0 w 177"/>
                <a:gd name="T7" fmla="*/ 50 h 177"/>
                <a:gd name="T8" fmla="*/ 0 w 177"/>
                <a:gd name="T9" fmla="*/ 101 h 177"/>
                <a:gd name="T10" fmla="*/ 0 w 177"/>
                <a:gd name="T11" fmla="*/ 125 h 177"/>
                <a:gd name="T12" fmla="*/ 0 w 177"/>
                <a:gd name="T13" fmla="*/ 177 h 177"/>
                <a:gd name="T14" fmla="*/ 76 w 177"/>
                <a:gd name="T15" fmla="*/ 177 h 177"/>
                <a:gd name="T16" fmla="*/ 76 w 177"/>
                <a:gd name="T17" fmla="*/ 125 h 177"/>
                <a:gd name="T18" fmla="*/ 101 w 177"/>
                <a:gd name="T19" fmla="*/ 125 h 177"/>
                <a:gd name="T20" fmla="*/ 127 w 177"/>
                <a:gd name="T21" fmla="*/ 125 h 177"/>
                <a:gd name="T22" fmla="*/ 177 w 177"/>
                <a:gd name="T23" fmla="*/ 125 h 177"/>
                <a:gd name="T24" fmla="*/ 177 w 177"/>
                <a:gd name="T25" fmla="*/ 50 h 177"/>
                <a:gd name="T26" fmla="*/ 127 w 177"/>
                <a:gd name="T27" fmla="*/ 50 h 177"/>
                <a:gd name="T28" fmla="*/ 127 w 177"/>
                <a:gd name="T29"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177">
                  <a:moveTo>
                    <a:pt x="127" y="0"/>
                  </a:moveTo>
                  <a:lnTo>
                    <a:pt x="51" y="0"/>
                  </a:lnTo>
                  <a:lnTo>
                    <a:pt x="51" y="50"/>
                  </a:lnTo>
                  <a:lnTo>
                    <a:pt x="0" y="50"/>
                  </a:lnTo>
                  <a:lnTo>
                    <a:pt x="0" y="101"/>
                  </a:lnTo>
                  <a:lnTo>
                    <a:pt x="0" y="125"/>
                  </a:lnTo>
                  <a:lnTo>
                    <a:pt x="0" y="177"/>
                  </a:lnTo>
                  <a:lnTo>
                    <a:pt x="76" y="177"/>
                  </a:lnTo>
                  <a:lnTo>
                    <a:pt x="76" y="125"/>
                  </a:lnTo>
                  <a:lnTo>
                    <a:pt x="101" y="125"/>
                  </a:lnTo>
                  <a:lnTo>
                    <a:pt x="127" y="125"/>
                  </a:lnTo>
                  <a:lnTo>
                    <a:pt x="177" y="125"/>
                  </a:lnTo>
                  <a:lnTo>
                    <a:pt x="177" y="50"/>
                  </a:lnTo>
                  <a:lnTo>
                    <a:pt x="127" y="50"/>
                  </a:lnTo>
                  <a:lnTo>
                    <a:pt x="127"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8"/>
            <p:cNvSpPr>
              <a:spLocks/>
            </p:cNvSpPr>
            <p:nvPr/>
          </p:nvSpPr>
          <p:spPr bwMode="auto">
            <a:xfrm>
              <a:off x="3726" y="1344"/>
              <a:ext cx="833" cy="1086"/>
            </a:xfrm>
            <a:custGeom>
              <a:avLst/>
              <a:gdLst>
                <a:gd name="T0" fmla="*/ 127 w 833"/>
                <a:gd name="T1" fmla="*/ 681 h 1086"/>
                <a:gd name="T2" fmla="*/ 203 w 833"/>
                <a:gd name="T3" fmla="*/ 681 h 1086"/>
                <a:gd name="T4" fmla="*/ 151 w 833"/>
                <a:gd name="T5" fmla="*/ 757 h 1086"/>
                <a:gd name="T6" fmla="*/ 151 w 833"/>
                <a:gd name="T7" fmla="*/ 833 h 1086"/>
                <a:gd name="T8" fmla="*/ 227 w 833"/>
                <a:gd name="T9" fmla="*/ 833 h 1086"/>
                <a:gd name="T10" fmla="*/ 303 w 833"/>
                <a:gd name="T11" fmla="*/ 833 h 1086"/>
                <a:gd name="T12" fmla="*/ 253 w 833"/>
                <a:gd name="T13" fmla="*/ 934 h 1086"/>
                <a:gd name="T14" fmla="*/ 379 w 833"/>
                <a:gd name="T15" fmla="*/ 934 h 1086"/>
                <a:gd name="T16" fmla="*/ 404 w 833"/>
                <a:gd name="T17" fmla="*/ 934 h 1086"/>
                <a:gd name="T18" fmla="*/ 506 w 833"/>
                <a:gd name="T19" fmla="*/ 984 h 1086"/>
                <a:gd name="T20" fmla="*/ 581 w 833"/>
                <a:gd name="T21" fmla="*/ 958 h 1086"/>
                <a:gd name="T22" fmla="*/ 530 w 833"/>
                <a:gd name="T23" fmla="*/ 908 h 1086"/>
                <a:gd name="T24" fmla="*/ 556 w 833"/>
                <a:gd name="T25" fmla="*/ 934 h 1086"/>
                <a:gd name="T26" fmla="*/ 657 w 833"/>
                <a:gd name="T27" fmla="*/ 984 h 1086"/>
                <a:gd name="T28" fmla="*/ 733 w 833"/>
                <a:gd name="T29" fmla="*/ 1036 h 1086"/>
                <a:gd name="T30" fmla="*/ 833 w 833"/>
                <a:gd name="T31" fmla="*/ 1086 h 1086"/>
                <a:gd name="T32" fmla="*/ 833 w 833"/>
                <a:gd name="T33" fmla="*/ 958 h 1086"/>
                <a:gd name="T34" fmla="*/ 733 w 833"/>
                <a:gd name="T35" fmla="*/ 908 h 1086"/>
                <a:gd name="T36" fmla="*/ 657 w 833"/>
                <a:gd name="T37" fmla="*/ 858 h 1086"/>
                <a:gd name="T38" fmla="*/ 681 w 833"/>
                <a:gd name="T39" fmla="*/ 833 h 1086"/>
                <a:gd name="T40" fmla="*/ 606 w 833"/>
                <a:gd name="T41" fmla="*/ 757 h 1086"/>
                <a:gd name="T42" fmla="*/ 530 w 833"/>
                <a:gd name="T43" fmla="*/ 807 h 1086"/>
                <a:gd name="T44" fmla="*/ 454 w 833"/>
                <a:gd name="T45" fmla="*/ 807 h 1086"/>
                <a:gd name="T46" fmla="*/ 379 w 833"/>
                <a:gd name="T47" fmla="*/ 807 h 1086"/>
                <a:gd name="T48" fmla="*/ 379 w 833"/>
                <a:gd name="T49" fmla="*/ 731 h 1086"/>
                <a:gd name="T50" fmla="*/ 328 w 833"/>
                <a:gd name="T51" fmla="*/ 656 h 1086"/>
                <a:gd name="T52" fmla="*/ 379 w 833"/>
                <a:gd name="T53" fmla="*/ 631 h 1086"/>
                <a:gd name="T54" fmla="*/ 379 w 833"/>
                <a:gd name="T55" fmla="*/ 556 h 1086"/>
                <a:gd name="T56" fmla="*/ 379 w 833"/>
                <a:gd name="T57" fmla="*/ 480 h 1086"/>
                <a:gd name="T58" fmla="*/ 480 w 833"/>
                <a:gd name="T59" fmla="*/ 480 h 1086"/>
                <a:gd name="T60" fmla="*/ 480 w 833"/>
                <a:gd name="T61" fmla="*/ 379 h 1086"/>
                <a:gd name="T62" fmla="*/ 581 w 833"/>
                <a:gd name="T63" fmla="*/ 329 h 1086"/>
                <a:gd name="T64" fmla="*/ 581 w 833"/>
                <a:gd name="T65" fmla="*/ 201 h 1086"/>
                <a:gd name="T66" fmla="*/ 530 w 833"/>
                <a:gd name="T67" fmla="*/ 151 h 1086"/>
                <a:gd name="T68" fmla="*/ 581 w 833"/>
                <a:gd name="T69" fmla="*/ 50 h 1086"/>
                <a:gd name="T70" fmla="*/ 454 w 833"/>
                <a:gd name="T71" fmla="*/ 0 h 1086"/>
                <a:gd name="T72" fmla="*/ 454 w 833"/>
                <a:gd name="T73" fmla="*/ 101 h 1086"/>
                <a:gd name="T74" fmla="*/ 379 w 833"/>
                <a:gd name="T75" fmla="*/ 50 h 1086"/>
                <a:gd name="T76" fmla="*/ 328 w 833"/>
                <a:gd name="T77" fmla="*/ 0 h 1086"/>
                <a:gd name="T78" fmla="*/ 203 w 833"/>
                <a:gd name="T79" fmla="*/ 0 h 1086"/>
                <a:gd name="T80" fmla="*/ 151 w 833"/>
                <a:gd name="T81" fmla="*/ 101 h 1086"/>
                <a:gd name="T82" fmla="*/ 151 w 833"/>
                <a:gd name="T83" fmla="*/ 177 h 1086"/>
                <a:gd name="T84" fmla="*/ 151 w 833"/>
                <a:gd name="T85" fmla="*/ 253 h 1086"/>
                <a:gd name="T86" fmla="*/ 101 w 833"/>
                <a:gd name="T87" fmla="*/ 329 h 1086"/>
                <a:gd name="T88" fmla="*/ 151 w 833"/>
                <a:gd name="T89" fmla="*/ 404 h 1086"/>
                <a:gd name="T90" fmla="*/ 127 w 833"/>
                <a:gd name="T91" fmla="*/ 454 h 1086"/>
                <a:gd name="T92" fmla="*/ 76 w 833"/>
                <a:gd name="T93" fmla="*/ 353 h 1086"/>
                <a:gd name="T94" fmla="*/ 0 w 833"/>
                <a:gd name="T95" fmla="*/ 429 h 1086"/>
                <a:gd name="T96" fmla="*/ 51 w 833"/>
                <a:gd name="T97" fmla="*/ 504 h 1086"/>
                <a:gd name="T98" fmla="*/ 51 w 833"/>
                <a:gd name="T99" fmla="*/ 580 h 1086"/>
                <a:gd name="T100" fmla="*/ 0 w 833"/>
                <a:gd name="T101" fmla="*/ 681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33" h="1086">
                  <a:moveTo>
                    <a:pt x="51" y="731"/>
                  </a:moveTo>
                  <a:lnTo>
                    <a:pt x="127" y="731"/>
                  </a:lnTo>
                  <a:lnTo>
                    <a:pt x="127" y="681"/>
                  </a:lnTo>
                  <a:lnTo>
                    <a:pt x="151" y="681"/>
                  </a:lnTo>
                  <a:lnTo>
                    <a:pt x="177" y="681"/>
                  </a:lnTo>
                  <a:lnTo>
                    <a:pt x="203" y="681"/>
                  </a:lnTo>
                  <a:lnTo>
                    <a:pt x="203" y="707"/>
                  </a:lnTo>
                  <a:lnTo>
                    <a:pt x="151" y="707"/>
                  </a:lnTo>
                  <a:lnTo>
                    <a:pt x="151" y="757"/>
                  </a:lnTo>
                  <a:lnTo>
                    <a:pt x="151" y="783"/>
                  </a:lnTo>
                  <a:lnTo>
                    <a:pt x="151" y="807"/>
                  </a:lnTo>
                  <a:lnTo>
                    <a:pt x="151" y="833"/>
                  </a:lnTo>
                  <a:lnTo>
                    <a:pt x="151" y="884"/>
                  </a:lnTo>
                  <a:lnTo>
                    <a:pt x="227" y="884"/>
                  </a:lnTo>
                  <a:lnTo>
                    <a:pt x="227" y="833"/>
                  </a:lnTo>
                  <a:lnTo>
                    <a:pt x="253" y="833"/>
                  </a:lnTo>
                  <a:lnTo>
                    <a:pt x="278" y="833"/>
                  </a:lnTo>
                  <a:lnTo>
                    <a:pt x="303" y="833"/>
                  </a:lnTo>
                  <a:lnTo>
                    <a:pt x="303" y="858"/>
                  </a:lnTo>
                  <a:lnTo>
                    <a:pt x="253" y="858"/>
                  </a:lnTo>
                  <a:lnTo>
                    <a:pt x="253" y="934"/>
                  </a:lnTo>
                  <a:lnTo>
                    <a:pt x="303" y="934"/>
                  </a:lnTo>
                  <a:lnTo>
                    <a:pt x="328" y="934"/>
                  </a:lnTo>
                  <a:lnTo>
                    <a:pt x="379" y="934"/>
                  </a:lnTo>
                  <a:lnTo>
                    <a:pt x="379" y="884"/>
                  </a:lnTo>
                  <a:lnTo>
                    <a:pt x="404" y="884"/>
                  </a:lnTo>
                  <a:lnTo>
                    <a:pt x="404" y="934"/>
                  </a:lnTo>
                  <a:lnTo>
                    <a:pt x="454" y="934"/>
                  </a:lnTo>
                  <a:lnTo>
                    <a:pt x="454" y="984"/>
                  </a:lnTo>
                  <a:lnTo>
                    <a:pt x="506" y="984"/>
                  </a:lnTo>
                  <a:lnTo>
                    <a:pt x="506" y="1036"/>
                  </a:lnTo>
                  <a:lnTo>
                    <a:pt x="581" y="1036"/>
                  </a:lnTo>
                  <a:lnTo>
                    <a:pt x="581" y="958"/>
                  </a:lnTo>
                  <a:lnTo>
                    <a:pt x="530" y="958"/>
                  </a:lnTo>
                  <a:lnTo>
                    <a:pt x="530" y="934"/>
                  </a:lnTo>
                  <a:lnTo>
                    <a:pt x="530" y="908"/>
                  </a:lnTo>
                  <a:lnTo>
                    <a:pt x="530" y="884"/>
                  </a:lnTo>
                  <a:lnTo>
                    <a:pt x="556" y="884"/>
                  </a:lnTo>
                  <a:lnTo>
                    <a:pt x="556" y="934"/>
                  </a:lnTo>
                  <a:lnTo>
                    <a:pt x="606" y="934"/>
                  </a:lnTo>
                  <a:lnTo>
                    <a:pt x="606" y="984"/>
                  </a:lnTo>
                  <a:lnTo>
                    <a:pt x="657" y="984"/>
                  </a:lnTo>
                  <a:lnTo>
                    <a:pt x="657" y="1036"/>
                  </a:lnTo>
                  <a:lnTo>
                    <a:pt x="707" y="1036"/>
                  </a:lnTo>
                  <a:lnTo>
                    <a:pt x="733" y="1036"/>
                  </a:lnTo>
                  <a:lnTo>
                    <a:pt x="757" y="1036"/>
                  </a:lnTo>
                  <a:lnTo>
                    <a:pt x="757" y="1086"/>
                  </a:lnTo>
                  <a:lnTo>
                    <a:pt x="833" y="1086"/>
                  </a:lnTo>
                  <a:lnTo>
                    <a:pt x="833" y="1036"/>
                  </a:lnTo>
                  <a:lnTo>
                    <a:pt x="833" y="1010"/>
                  </a:lnTo>
                  <a:lnTo>
                    <a:pt x="833" y="958"/>
                  </a:lnTo>
                  <a:lnTo>
                    <a:pt x="783" y="958"/>
                  </a:lnTo>
                  <a:lnTo>
                    <a:pt x="783" y="908"/>
                  </a:lnTo>
                  <a:lnTo>
                    <a:pt x="733" y="908"/>
                  </a:lnTo>
                  <a:lnTo>
                    <a:pt x="733" y="858"/>
                  </a:lnTo>
                  <a:lnTo>
                    <a:pt x="681" y="858"/>
                  </a:lnTo>
                  <a:lnTo>
                    <a:pt x="657" y="858"/>
                  </a:lnTo>
                  <a:lnTo>
                    <a:pt x="631" y="858"/>
                  </a:lnTo>
                  <a:lnTo>
                    <a:pt x="631" y="833"/>
                  </a:lnTo>
                  <a:lnTo>
                    <a:pt x="681" y="833"/>
                  </a:lnTo>
                  <a:lnTo>
                    <a:pt x="681" y="757"/>
                  </a:lnTo>
                  <a:lnTo>
                    <a:pt x="631" y="757"/>
                  </a:lnTo>
                  <a:lnTo>
                    <a:pt x="606" y="757"/>
                  </a:lnTo>
                  <a:lnTo>
                    <a:pt x="556" y="757"/>
                  </a:lnTo>
                  <a:lnTo>
                    <a:pt x="556" y="807"/>
                  </a:lnTo>
                  <a:lnTo>
                    <a:pt x="530" y="807"/>
                  </a:lnTo>
                  <a:lnTo>
                    <a:pt x="530" y="757"/>
                  </a:lnTo>
                  <a:lnTo>
                    <a:pt x="454" y="757"/>
                  </a:lnTo>
                  <a:lnTo>
                    <a:pt x="454" y="807"/>
                  </a:lnTo>
                  <a:lnTo>
                    <a:pt x="430" y="807"/>
                  </a:lnTo>
                  <a:lnTo>
                    <a:pt x="404" y="807"/>
                  </a:lnTo>
                  <a:lnTo>
                    <a:pt x="379" y="807"/>
                  </a:lnTo>
                  <a:lnTo>
                    <a:pt x="379" y="783"/>
                  </a:lnTo>
                  <a:lnTo>
                    <a:pt x="379" y="757"/>
                  </a:lnTo>
                  <a:lnTo>
                    <a:pt x="379" y="731"/>
                  </a:lnTo>
                  <a:lnTo>
                    <a:pt x="379" y="707"/>
                  </a:lnTo>
                  <a:lnTo>
                    <a:pt x="379" y="656"/>
                  </a:lnTo>
                  <a:lnTo>
                    <a:pt x="328" y="656"/>
                  </a:lnTo>
                  <a:lnTo>
                    <a:pt x="328" y="631"/>
                  </a:lnTo>
                  <a:lnTo>
                    <a:pt x="354" y="631"/>
                  </a:lnTo>
                  <a:lnTo>
                    <a:pt x="379" y="631"/>
                  </a:lnTo>
                  <a:lnTo>
                    <a:pt x="430" y="631"/>
                  </a:lnTo>
                  <a:lnTo>
                    <a:pt x="430" y="556"/>
                  </a:lnTo>
                  <a:lnTo>
                    <a:pt x="379" y="556"/>
                  </a:lnTo>
                  <a:lnTo>
                    <a:pt x="379" y="530"/>
                  </a:lnTo>
                  <a:lnTo>
                    <a:pt x="379" y="504"/>
                  </a:lnTo>
                  <a:lnTo>
                    <a:pt x="379" y="480"/>
                  </a:lnTo>
                  <a:lnTo>
                    <a:pt x="404" y="480"/>
                  </a:lnTo>
                  <a:lnTo>
                    <a:pt x="430" y="480"/>
                  </a:lnTo>
                  <a:lnTo>
                    <a:pt x="480" y="480"/>
                  </a:lnTo>
                  <a:lnTo>
                    <a:pt x="480" y="429"/>
                  </a:lnTo>
                  <a:lnTo>
                    <a:pt x="480" y="404"/>
                  </a:lnTo>
                  <a:lnTo>
                    <a:pt x="480" y="379"/>
                  </a:lnTo>
                  <a:lnTo>
                    <a:pt x="530" y="379"/>
                  </a:lnTo>
                  <a:lnTo>
                    <a:pt x="530" y="329"/>
                  </a:lnTo>
                  <a:lnTo>
                    <a:pt x="581" y="329"/>
                  </a:lnTo>
                  <a:lnTo>
                    <a:pt x="581" y="277"/>
                  </a:lnTo>
                  <a:lnTo>
                    <a:pt x="581" y="253"/>
                  </a:lnTo>
                  <a:lnTo>
                    <a:pt x="581" y="201"/>
                  </a:lnTo>
                  <a:lnTo>
                    <a:pt x="530" y="201"/>
                  </a:lnTo>
                  <a:lnTo>
                    <a:pt x="530" y="177"/>
                  </a:lnTo>
                  <a:lnTo>
                    <a:pt x="530" y="151"/>
                  </a:lnTo>
                  <a:lnTo>
                    <a:pt x="530" y="126"/>
                  </a:lnTo>
                  <a:lnTo>
                    <a:pt x="581" y="126"/>
                  </a:lnTo>
                  <a:lnTo>
                    <a:pt x="581" y="50"/>
                  </a:lnTo>
                  <a:lnTo>
                    <a:pt x="530" y="50"/>
                  </a:lnTo>
                  <a:lnTo>
                    <a:pt x="530" y="0"/>
                  </a:lnTo>
                  <a:lnTo>
                    <a:pt x="454" y="0"/>
                  </a:lnTo>
                  <a:lnTo>
                    <a:pt x="454" y="50"/>
                  </a:lnTo>
                  <a:lnTo>
                    <a:pt x="454" y="76"/>
                  </a:lnTo>
                  <a:lnTo>
                    <a:pt x="454" y="101"/>
                  </a:lnTo>
                  <a:lnTo>
                    <a:pt x="430" y="101"/>
                  </a:lnTo>
                  <a:lnTo>
                    <a:pt x="430" y="50"/>
                  </a:lnTo>
                  <a:lnTo>
                    <a:pt x="379" y="50"/>
                  </a:lnTo>
                  <a:lnTo>
                    <a:pt x="354" y="50"/>
                  </a:lnTo>
                  <a:lnTo>
                    <a:pt x="328" y="50"/>
                  </a:lnTo>
                  <a:lnTo>
                    <a:pt x="328" y="0"/>
                  </a:lnTo>
                  <a:lnTo>
                    <a:pt x="278" y="0"/>
                  </a:lnTo>
                  <a:lnTo>
                    <a:pt x="253" y="0"/>
                  </a:lnTo>
                  <a:lnTo>
                    <a:pt x="203" y="0"/>
                  </a:lnTo>
                  <a:lnTo>
                    <a:pt x="203" y="50"/>
                  </a:lnTo>
                  <a:lnTo>
                    <a:pt x="151" y="50"/>
                  </a:lnTo>
                  <a:lnTo>
                    <a:pt x="151" y="101"/>
                  </a:lnTo>
                  <a:lnTo>
                    <a:pt x="151" y="126"/>
                  </a:lnTo>
                  <a:lnTo>
                    <a:pt x="151" y="151"/>
                  </a:lnTo>
                  <a:lnTo>
                    <a:pt x="151" y="177"/>
                  </a:lnTo>
                  <a:lnTo>
                    <a:pt x="151" y="201"/>
                  </a:lnTo>
                  <a:lnTo>
                    <a:pt x="151" y="227"/>
                  </a:lnTo>
                  <a:lnTo>
                    <a:pt x="151" y="253"/>
                  </a:lnTo>
                  <a:lnTo>
                    <a:pt x="101" y="253"/>
                  </a:lnTo>
                  <a:lnTo>
                    <a:pt x="101" y="303"/>
                  </a:lnTo>
                  <a:lnTo>
                    <a:pt x="101" y="329"/>
                  </a:lnTo>
                  <a:lnTo>
                    <a:pt x="101" y="379"/>
                  </a:lnTo>
                  <a:lnTo>
                    <a:pt x="151" y="379"/>
                  </a:lnTo>
                  <a:lnTo>
                    <a:pt x="151" y="404"/>
                  </a:lnTo>
                  <a:lnTo>
                    <a:pt x="151" y="429"/>
                  </a:lnTo>
                  <a:lnTo>
                    <a:pt x="151" y="454"/>
                  </a:lnTo>
                  <a:lnTo>
                    <a:pt x="127" y="454"/>
                  </a:lnTo>
                  <a:lnTo>
                    <a:pt x="127" y="404"/>
                  </a:lnTo>
                  <a:lnTo>
                    <a:pt x="76" y="404"/>
                  </a:lnTo>
                  <a:lnTo>
                    <a:pt x="76" y="353"/>
                  </a:lnTo>
                  <a:lnTo>
                    <a:pt x="0" y="353"/>
                  </a:lnTo>
                  <a:lnTo>
                    <a:pt x="0" y="404"/>
                  </a:lnTo>
                  <a:lnTo>
                    <a:pt x="0" y="429"/>
                  </a:lnTo>
                  <a:lnTo>
                    <a:pt x="0" y="480"/>
                  </a:lnTo>
                  <a:lnTo>
                    <a:pt x="51" y="480"/>
                  </a:lnTo>
                  <a:lnTo>
                    <a:pt x="51" y="504"/>
                  </a:lnTo>
                  <a:lnTo>
                    <a:pt x="51" y="530"/>
                  </a:lnTo>
                  <a:lnTo>
                    <a:pt x="51" y="556"/>
                  </a:lnTo>
                  <a:lnTo>
                    <a:pt x="51" y="580"/>
                  </a:lnTo>
                  <a:lnTo>
                    <a:pt x="51" y="606"/>
                  </a:lnTo>
                  <a:lnTo>
                    <a:pt x="0" y="606"/>
                  </a:lnTo>
                  <a:lnTo>
                    <a:pt x="0" y="681"/>
                  </a:lnTo>
                  <a:lnTo>
                    <a:pt x="51" y="681"/>
                  </a:lnTo>
                  <a:lnTo>
                    <a:pt x="51" y="731"/>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Rectangle 19"/>
            <p:cNvSpPr>
              <a:spLocks noChangeArrowheads="1"/>
            </p:cNvSpPr>
            <p:nvPr/>
          </p:nvSpPr>
          <p:spPr bwMode="auto">
            <a:xfrm>
              <a:off x="4130" y="2404"/>
              <a:ext cx="76" cy="76"/>
            </a:xfrm>
            <a:prstGeom prst="rect">
              <a:avLst/>
            </a:prstGeom>
            <a:solidFill>
              <a:srgbClr val="1E80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20"/>
            <p:cNvSpPr>
              <a:spLocks/>
            </p:cNvSpPr>
            <p:nvPr/>
          </p:nvSpPr>
          <p:spPr bwMode="auto">
            <a:xfrm>
              <a:off x="4483" y="2101"/>
              <a:ext cx="76" cy="127"/>
            </a:xfrm>
            <a:custGeom>
              <a:avLst/>
              <a:gdLst>
                <a:gd name="T0" fmla="*/ 76 w 76"/>
                <a:gd name="T1" fmla="*/ 76 h 127"/>
                <a:gd name="T2" fmla="*/ 76 w 76"/>
                <a:gd name="T3" fmla="*/ 50 h 127"/>
                <a:gd name="T4" fmla="*/ 76 w 76"/>
                <a:gd name="T5" fmla="*/ 0 h 127"/>
                <a:gd name="T6" fmla="*/ 0 w 76"/>
                <a:gd name="T7" fmla="*/ 0 h 127"/>
                <a:gd name="T8" fmla="*/ 0 w 76"/>
                <a:gd name="T9" fmla="*/ 50 h 127"/>
                <a:gd name="T10" fmla="*/ 0 w 76"/>
                <a:gd name="T11" fmla="*/ 76 h 127"/>
                <a:gd name="T12" fmla="*/ 0 w 76"/>
                <a:gd name="T13" fmla="*/ 127 h 127"/>
                <a:gd name="T14" fmla="*/ 76 w 76"/>
                <a:gd name="T15" fmla="*/ 127 h 127"/>
                <a:gd name="T16" fmla="*/ 76 w 76"/>
                <a:gd name="T17" fmla="*/ 7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27">
                  <a:moveTo>
                    <a:pt x="76" y="76"/>
                  </a:moveTo>
                  <a:lnTo>
                    <a:pt x="76" y="50"/>
                  </a:lnTo>
                  <a:lnTo>
                    <a:pt x="76" y="0"/>
                  </a:lnTo>
                  <a:lnTo>
                    <a:pt x="0" y="0"/>
                  </a:lnTo>
                  <a:lnTo>
                    <a:pt x="0" y="50"/>
                  </a:lnTo>
                  <a:lnTo>
                    <a:pt x="0" y="76"/>
                  </a:lnTo>
                  <a:lnTo>
                    <a:pt x="0" y="127"/>
                  </a:lnTo>
                  <a:lnTo>
                    <a:pt x="76" y="127"/>
                  </a:lnTo>
                  <a:lnTo>
                    <a:pt x="76" y="76"/>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21"/>
            <p:cNvSpPr>
              <a:spLocks/>
            </p:cNvSpPr>
            <p:nvPr/>
          </p:nvSpPr>
          <p:spPr bwMode="auto">
            <a:xfrm>
              <a:off x="3827" y="2252"/>
              <a:ext cx="278" cy="279"/>
            </a:xfrm>
            <a:custGeom>
              <a:avLst/>
              <a:gdLst>
                <a:gd name="T0" fmla="*/ 152 w 278"/>
                <a:gd name="T1" fmla="*/ 228 h 279"/>
                <a:gd name="T2" fmla="*/ 152 w 278"/>
                <a:gd name="T3" fmla="*/ 279 h 279"/>
                <a:gd name="T4" fmla="*/ 227 w 278"/>
                <a:gd name="T5" fmla="*/ 279 h 279"/>
                <a:gd name="T6" fmla="*/ 227 w 278"/>
                <a:gd name="T7" fmla="*/ 228 h 279"/>
                <a:gd name="T8" fmla="*/ 278 w 278"/>
                <a:gd name="T9" fmla="*/ 228 h 279"/>
                <a:gd name="T10" fmla="*/ 278 w 278"/>
                <a:gd name="T11" fmla="*/ 152 h 279"/>
                <a:gd name="T12" fmla="*/ 227 w 278"/>
                <a:gd name="T13" fmla="*/ 152 h 279"/>
                <a:gd name="T14" fmla="*/ 227 w 278"/>
                <a:gd name="T15" fmla="*/ 128 h 279"/>
                <a:gd name="T16" fmla="*/ 278 w 278"/>
                <a:gd name="T17" fmla="*/ 128 h 279"/>
                <a:gd name="T18" fmla="*/ 278 w 278"/>
                <a:gd name="T19" fmla="*/ 50 h 279"/>
                <a:gd name="T20" fmla="*/ 227 w 278"/>
                <a:gd name="T21" fmla="*/ 50 h 279"/>
                <a:gd name="T22" fmla="*/ 202 w 278"/>
                <a:gd name="T23" fmla="*/ 50 h 279"/>
                <a:gd name="T24" fmla="*/ 177 w 278"/>
                <a:gd name="T25" fmla="*/ 50 h 279"/>
                <a:gd name="T26" fmla="*/ 152 w 278"/>
                <a:gd name="T27" fmla="*/ 50 h 279"/>
                <a:gd name="T28" fmla="*/ 126 w 278"/>
                <a:gd name="T29" fmla="*/ 50 h 279"/>
                <a:gd name="T30" fmla="*/ 102 w 278"/>
                <a:gd name="T31" fmla="*/ 50 h 279"/>
                <a:gd name="T32" fmla="*/ 76 w 278"/>
                <a:gd name="T33" fmla="*/ 50 h 279"/>
                <a:gd name="T34" fmla="*/ 76 w 278"/>
                <a:gd name="T35" fmla="*/ 0 h 279"/>
                <a:gd name="T36" fmla="*/ 0 w 278"/>
                <a:gd name="T37" fmla="*/ 0 h 279"/>
                <a:gd name="T38" fmla="*/ 0 w 278"/>
                <a:gd name="T39" fmla="*/ 76 h 279"/>
                <a:gd name="T40" fmla="*/ 50 w 278"/>
                <a:gd name="T41" fmla="*/ 76 h 279"/>
                <a:gd name="T42" fmla="*/ 50 w 278"/>
                <a:gd name="T43" fmla="*/ 128 h 279"/>
                <a:gd name="T44" fmla="*/ 102 w 278"/>
                <a:gd name="T45" fmla="*/ 128 h 279"/>
                <a:gd name="T46" fmla="*/ 102 w 278"/>
                <a:gd name="T47" fmla="*/ 178 h 279"/>
                <a:gd name="T48" fmla="*/ 152 w 278"/>
                <a:gd name="T49" fmla="*/ 178 h 279"/>
                <a:gd name="T50" fmla="*/ 152 w 278"/>
                <a:gd name="T51" fmla="*/ 203 h 279"/>
                <a:gd name="T52" fmla="*/ 152 w 278"/>
                <a:gd name="T53" fmla="*/ 22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8" h="279">
                  <a:moveTo>
                    <a:pt x="152" y="228"/>
                  </a:moveTo>
                  <a:lnTo>
                    <a:pt x="152" y="279"/>
                  </a:lnTo>
                  <a:lnTo>
                    <a:pt x="227" y="279"/>
                  </a:lnTo>
                  <a:lnTo>
                    <a:pt x="227" y="228"/>
                  </a:lnTo>
                  <a:lnTo>
                    <a:pt x="278" y="228"/>
                  </a:lnTo>
                  <a:lnTo>
                    <a:pt x="278" y="152"/>
                  </a:lnTo>
                  <a:lnTo>
                    <a:pt x="227" y="152"/>
                  </a:lnTo>
                  <a:lnTo>
                    <a:pt x="227" y="128"/>
                  </a:lnTo>
                  <a:lnTo>
                    <a:pt x="278" y="128"/>
                  </a:lnTo>
                  <a:lnTo>
                    <a:pt x="278" y="50"/>
                  </a:lnTo>
                  <a:lnTo>
                    <a:pt x="227" y="50"/>
                  </a:lnTo>
                  <a:lnTo>
                    <a:pt x="202" y="50"/>
                  </a:lnTo>
                  <a:lnTo>
                    <a:pt x="177" y="50"/>
                  </a:lnTo>
                  <a:lnTo>
                    <a:pt x="152" y="50"/>
                  </a:lnTo>
                  <a:lnTo>
                    <a:pt x="126" y="50"/>
                  </a:lnTo>
                  <a:lnTo>
                    <a:pt x="102" y="50"/>
                  </a:lnTo>
                  <a:lnTo>
                    <a:pt x="76" y="50"/>
                  </a:lnTo>
                  <a:lnTo>
                    <a:pt x="76" y="0"/>
                  </a:lnTo>
                  <a:lnTo>
                    <a:pt x="0" y="0"/>
                  </a:lnTo>
                  <a:lnTo>
                    <a:pt x="0" y="76"/>
                  </a:lnTo>
                  <a:lnTo>
                    <a:pt x="50" y="76"/>
                  </a:lnTo>
                  <a:lnTo>
                    <a:pt x="50" y="128"/>
                  </a:lnTo>
                  <a:lnTo>
                    <a:pt x="102" y="128"/>
                  </a:lnTo>
                  <a:lnTo>
                    <a:pt x="102" y="178"/>
                  </a:lnTo>
                  <a:lnTo>
                    <a:pt x="152" y="178"/>
                  </a:lnTo>
                  <a:lnTo>
                    <a:pt x="152" y="203"/>
                  </a:lnTo>
                  <a:lnTo>
                    <a:pt x="152" y="228"/>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22"/>
            <p:cNvSpPr>
              <a:spLocks/>
            </p:cNvSpPr>
            <p:nvPr/>
          </p:nvSpPr>
          <p:spPr bwMode="auto">
            <a:xfrm>
              <a:off x="4332" y="2404"/>
              <a:ext cx="227" cy="177"/>
            </a:xfrm>
            <a:custGeom>
              <a:avLst/>
              <a:gdLst>
                <a:gd name="T0" fmla="*/ 51 w 227"/>
                <a:gd name="T1" fmla="*/ 0 h 177"/>
                <a:gd name="T2" fmla="*/ 51 w 227"/>
                <a:gd name="T3" fmla="*/ 51 h 177"/>
                <a:gd name="T4" fmla="*/ 51 w 227"/>
                <a:gd name="T5" fmla="*/ 76 h 177"/>
                <a:gd name="T6" fmla="*/ 51 w 227"/>
                <a:gd name="T7" fmla="*/ 101 h 177"/>
                <a:gd name="T8" fmla="*/ 0 w 227"/>
                <a:gd name="T9" fmla="*/ 101 h 177"/>
                <a:gd name="T10" fmla="*/ 0 w 227"/>
                <a:gd name="T11" fmla="*/ 177 h 177"/>
                <a:gd name="T12" fmla="*/ 75 w 227"/>
                <a:gd name="T13" fmla="*/ 177 h 177"/>
                <a:gd name="T14" fmla="*/ 75 w 227"/>
                <a:gd name="T15" fmla="*/ 127 h 177"/>
                <a:gd name="T16" fmla="*/ 101 w 227"/>
                <a:gd name="T17" fmla="*/ 127 h 177"/>
                <a:gd name="T18" fmla="*/ 127 w 227"/>
                <a:gd name="T19" fmla="*/ 127 h 177"/>
                <a:gd name="T20" fmla="*/ 151 w 227"/>
                <a:gd name="T21" fmla="*/ 127 h 177"/>
                <a:gd name="T22" fmla="*/ 151 w 227"/>
                <a:gd name="T23" fmla="*/ 177 h 177"/>
                <a:gd name="T24" fmla="*/ 227 w 227"/>
                <a:gd name="T25" fmla="*/ 177 h 177"/>
                <a:gd name="T26" fmla="*/ 227 w 227"/>
                <a:gd name="T27" fmla="*/ 127 h 177"/>
                <a:gd name="T28" fmla="*/ 227 w 227"/>
                <a:gd name="T29" fmla="*/ 101 h 177"/>
                <a:gd name="T30" fmla="*/ 227 w 227"/>
                <a:gd name="T31" fmla="*/ 51 h 177"/>
                <a:gd name="T32" fmla="*/ 177 w 227"/>
                <a:gd name="T33" fmla="*/ 51 h 177"/>
                <a:gd name="T34" fmla="*/ 151 w 227"/>
                <a:gd name="T35" fmla="*/ 51 h 177"/>
                <a:gd name="T36" fmla="*/ 127 w 227"/>
                <a:gd name="T37" fmla="*/ 51 h 177"/>
                <a:gd name="T38" fmla="*/ 127 w 227"/>
                <a:gd name="T39" fmla="*/ 0 h 177"/>
                <a:gd name="T40" fmla="*/ 51 w 227"/>
                <a:gd name="T41"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7" h="177">
                  <a:moveTo>
                    <a:pt x="51" y="0"/>
                  </a:moveTo>
                  <a:lnTo>
                    <a:pt x="51" y="51"/>
                  </a:lnTo>
                  <a:lnTo>
                    <a:pt x="51" y="76"/>
                  </a:lnTo>
                  <a:lnTo>
                    <a:pt x="51" y="101"/>
                  </a:lnTo>
                  <a:lnTo>
                    <a:pt x="0" y="101"/>
                  </a:lnTo>
                  <a:lnTo>
                    <a:pt x="0" y="177"/>
                  </a:lnTo>
                  <a:lnTo>
                    <a:pt x="75" y="177"/>
                  </a:lnTo>
                  <a:lnTo>
                    <a:pt x="75" y="127"/>
                  </a:lnTo>
                  <a:lnTo>
                    <a:pt x="101" y="127"/>
                  </a:lnTo>
                  <a:lnTo>
                    <a:pt x="127" y="127"/>
                  </a:lnTo>
                  <a:lnTo>
                    <a:pt x="151" y="127"/>
                  </a:lnTo>
                  <a:lnTo>
                    <a:pt x="151" y="177"/>
                  </a:lnTo>
                  <a:lnTo>
                    <a:pt x="227" y="177"/>
                  </a:lnTo>
                  <a:lnTo>
                    <a:pt x="227" y="127"/>
                  </a:lnTo>
                  <a:lnTo>
                    <a:pt x="227" y="101"/>
                  </a:lnTo>
                  <a:lnTo>
                    <a:pt x="227" y="51"/>
                  </a:lnTo>
                  <a:lnTo>
                    <a:pt x="177" y="51"/>
                  </a:lnTo>
                  <a:lnTo>
                    <a:pt x="151" y="51"/>
                  </a:lnTo>
                  <a:lnTo>
                    <a:pt x="127" y="51"/>
                  </a:lnTo>
                  <a:lnTo>
                    <a:pt x="127" y="0"/>
                  </a:lnTo>
                  <a:lnTo>
                    <a:pt x="51"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23"/>
            <p:cNvSpPr>
              <a:spLocks/>
            </p:cNvSpPr>
            <p:nvPr/>
          </p:nvSpPr>
          <p:spPr bwMode="auto">
            <a:xfrm>
              <a:off x="3777" y="2455"/>
              <a:ext cx="126" cy="126"/>
            </a:xfrm>
            <a:custGeom>
              <a:avLst/>
              <a:gdLst>
                <a:gd name="T0" fmla="*/ 50 w 126"/>
                <a:gd name="T1" fmla="*/ 0 h 126"/>
                <a:gd name="T2" fmla="*/ 0 w 126"/>
                <a:gd name="T3" fmla="*/ 0 h 126"/>
                <a:gd name="T4" fmla="*/ 0 w 126"/>
                <a:gd name="T5" fmla="*/ 50 h 126"/>
                <a:gd name="T6" fmla="*/ 0 w 126"/>
                <a:gd name="T7" fmla="*/ 76 h 126"/>
                <a:gd name="T8" fmla="*/ 0 w 126"/>
                <a:gd name="T9" fmla="*/ 126 h 126"/>
                <a:gd name="T10" fmla="*/ 76 w 126"/>
                <a:gd name="T11" fmla="*/ 126 h 126"/>
                <a:gd name="T12" fmla="*/ 76 w 126"/>
                <a:gd name="T13" fmla="*/ 76 h 126"/>
                <a:gd name="T14" fmla="*/ 126 w 126"/>
                <a:gd name="T15" fmla="*/ 76 h 126"/>
                <a:gd name="T16" fmla="*/ 126 w 126"/>
                <a:gd name="T17" fmla="*/ 0 h 126"/>
                <a:gd name="T18" fmla="*/ 76 w 126"/>
                <a:gd name="T19" fmla="*/ 0 h 126"/>
                <a:gd name="T20" fmla="*/ 50 w 126"/>
                <a:gd name="T21"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26">
                  <a:moveTo>
                    <a:pt x="50" y="0"/>
                  </a:moveTo>
                  <a:lnTo>
                    <a:pt x="0" y="0"/>
                  </a:lnTo>
                  <a:lnTo>
                    <a:pt x="0" y="50"/>
                  </a:lnTo>
                  <a:lnTo>
                    <a:pt x="0" y="76"/>
                  </a:lnTo>
                  <a:lnTo>
                    <a:pt x="0" y="126"/>
                  </a:lnTo>
                  <a:lnTo>
                    <a:pt x="76" y="126"/>
                  </a:lnTo>
                  <a:lnTo>
                    <a:pt x="76" y="76"/>
                  </a:lnTo>
                  <a:lnTo>
                    <a:pt x="126" y="76"/>
                  </a:lnTo>
                  <a:lnTo>
                    <a:pt x="126" y="0"/>
                  </a:lnTo>
                  <a:lnTo>
                    <a:pt x="76" y="0"/>
                  </a:lnTo>
                  <a:lnTo>
                    <a:pt x="50"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47" name="Group 5"/>
          <p:cNvGrpSpPr>
            <a:grpSpLocks noChangeAspect="1"/>
          </p:cNvGrpSpPr>
          <p:nvPr/>
        </p:nvGrpSpPr>
        <p:grpSpPr bwMode="auto">
          <a:xfrm>
            <a:off x="6105128" y="2082118"/>
            <a:ext cx="3167063" cy="4048130"/>
            <a:chOff x="3120" y="1344"/>
            <a:chExt cx="1995" cy="2550"/>
          </a:xfrm>
        </p:grpSpPr>
        <p:sp>
          <p:nvSpPr>
            <p:cNvPr id="48" name="Freeform 6"/>
            <p:cNvSpPr>
              <a:spLocks/>
            </p:cNvSpPr>
            <p:nvPr/>
          </p:nvSpPr>
          <p:spPr bwMode="auto">
            <a:xfrm>
              <a:off x="4585" y="2354"/>
              <a:ext cx="328" cy="580"/>
            </a:xfrm>
            <a:custGeom>
              <a:avLst/>
              <a:gdLst>
                <a:gd name="T0" fmla="*/ 50 w 328"/>
                <a:gd name="T1" fmla="*/ 428 h 580"/>
                <a:gd name="T2" fmla="*/ 101 w 328"/>
                <a:gd name="T3" fmla="*/ 480 h 580"/>
                <a:gd name="T4" fmla="*/ 151 w 328"/>
                <a:gd name="T5" fmla="*/ 530 h 580"/>
                <a:gd name="T6" fmla="*/ 227 w 328"/>
                <a:gd name="T7" fmla="*/ 580 h 580"/>
                <a:gd name="T8" fmla="*/ 227 w 328"/>
                <a:gd name="T9" fmla="*/ 504 h 580"/>
                <a:gd name="T10" fmla="*/ 227 w 328"/>
                <a:gd name="T11" fmla="*/ 454 h 580"/>
                <a:gd name="T12" fmla="*/ 177 w 328"/>
                <a:gd name="T13" fmla="*/ 404 h 580"/>
                <a:gd name="T14" fmla="*/ 177 w 328"/>
                <a:gd name="T15" fmla="*/ 353 h 580"/>
                <a:gd name="T16" fmla="*/ 201 w 328"/>
                <a:gd name="T17" fmla="*/ 328 h 580"/>
                <a:gd name="T18" fmla="*/ 252 w 328"/>
                <a:gd name="T19" fmla="*/ 378 h 580"/>
                <a:gd name="T20" fmla="*/ 328 w 328"/>
                <a:gd name="T21" fmla="*/ 378 h 580"/>
                <a:gd name="T22" fmla="*/ 277 w 328"/>
                <a:gd name="T23" fmla="*/ 303 h 580"/>
                <a:gd name="T24" fmla="*/ 277 w 328"/>
                <a:gd name="T25" fmla="*/ 253 h 580"/>
                <a:gd name="T26" fmla="*/ 277 w 328"/>
                <a:gd name="T27" fmla="*/ 201 h 580"/>
                <a:gd name="T28" fmla="*/ 328 w 328"/>
                <a:gd name="T29" fmla="*/ 177 h 580"/>
                <a:gd name="T30" fmla="*/ 277 w 328"/>
                <a:gd name="T31" fmla="*/ 101 h 580"/>
                <a:gd name="T32" fmla="*/ 227 w 328"/>
                <a:gd name="T33" fmla="*/ 101 h 580"/>
                <a:gd name="T34" fmla="*/ 177 w 328"/>
                <a:gd name="T35" fmla="*/ 50 h 580"/>
                <a:gd name="T36" fmla="*/ 125 w 328"/>
                <a:gd name="T37" fmla="*/ 50 h 580"/>
                <a:gd name="T38" fmla="*/ 75 w 328"/>
                <a:gd name="T39" fmla="*/ 50 h 580"/>
                <a:gd name="T40" fmla="*/ 0 w 328"/>
                <a:gd name="T41" fmla="*/ 0 h 580"/>
                <a:gd name="T42" fmla="*/ 0 w 328"/>
                <a:gd name="T43" fmla="*/ 76 h 580"/>
                <a:gd name="T44" fmla="*/ 0 w 328"/>
                <a:gd name="T45" fmla="*/ 126 h 580"/>
                <a:gd name="T46" fmla="*/ 50 w 328"/>
                <a:gd name="T47" fmla="*/ 177 h 580"/>
                <a:gd name="T48" fmla="*/ 101 w 328"/>
                <a:gd name="T49" fmla="*/ 177 h 580"/>
                <a:gd name="T50" fmla="*/ 151 w 328"/>
                <a:gd name="T51" fmla="*/ 227 h 580"/>
                <a:gd name="T52" fmla="*/ 201 w 328"/>
                <a:gd name="T53" fmla="*/ 227 h 580"/>
                <a:gd name="T54" fmla="*/ 151 w 328"/>
                <a:gd name="T55" fmla="*/ 253 h 580"/>
                <a:gd name="T56" fmla="*/ 125 w 328"/>
                <a:gd name="T57" fmla="*/ 303 h 580"/>
                <a:gd name="T58" fmla="*/ 75 w 328"/>
                <a:gd name="T59" fmla="*/ 303 h 580"/>
                <a:gd name="T60" fmla="*/ 75 w 328"/>
                <a:gd name="T61" fmla="*/ 253 h 580"/>
                <a:gd name="T62" fmla="*/ 0 w 328"/>
                <a:gd name="T63" fmla="*/ 201 h 580"/>
                <a:gd name="T64" fmla="*/ 0 w 328"/>
                <a:gd name="T65" fmla="*/ 277 h 580"/>
                <a:gd name="T66" fmla="*/ 0 w 328"/>
                <a:gd name="T67" fmla="*/ 328 h 580"/>
                <a:gd name="T68" fmla="*/ 50 w 328"/>
                <a:gd name="T69" fmla="*/ 37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8" h="580">
                  <a:moveTo>
                    <a:pt x="50" y="404"/>
                  </a:moveTo>
                  <a:lnTo>
                    <a:pt x="50" y="428"/>
                  </a:lnTo>
                  <a:lnTo>
                    <a:pt x="50" y="480"/>
                  </a:lnTo>
                  <a:lnTo>
                    <a:pt x="101" y="480"/>
                  </a:lnTo>
                  <a:lnTo>
                    <a:pt x="101" y="530"/>
                  </a:lnTo>
                  <a:lnTo>
                    <a:pt x="151" y="530"/>
                  </a:lnTo>
                  <a:lnTo>
                    <a:pt x="151" y="580"/>
                  </a:lnTo>
                  <a:lnTo>
                    <a:pt x="227" y="580"/>
                  </a:lnTo>
                  <a:lnTo>
                    <a:pt x="227" y="530"/>
                  </a:lnTo>
                  <a:lnTo>
                    <a:pt x="227" y="504"/>
                  </a:lnTo>
                  <a:lnTo>
                    <a:pt x="227" y="480"/>
                  </a:lnTo>
                  <a:lnTo>
                    <a:pt x="227" y="454"/>
                  </a:lnTo>
                  <a:lnTo>
                    <a:pt x="227" y="404"/>
                  </a:lnTo>
                  <a:lnTo>
                    <a:pt x="177" y="404"/>
                  </a:lnTo>
                  <a:lnTo>
                    <a:pt x="177" y="378"/>
                  </a:lnTo>
                  <a:lnTo>
                    <a:pt x="177" y="353"/>
                  </a:lnTo>
                  <a:lnTo>
                    <a:pt x="177" y="328"/>
                  </a:lnTo>
                  <a:lnTo>
                    <a:pt x="201" y="328"/>
                  </a:lnTo>
                  <a:lnTo>
                    <a:pt x="201" y="378"/>
                  </a:lnTo>
                  <a:lnTo>
                    <a:pt x="252" y="378"/>
                  </a:lnTo>
                  <a:lnTo>
                    <a:pt x="277" y="378"/>
                  </a:lnTo>
                  <a:lnTo>
                    <a:pt x="328" y="378"/>
                  </a:lnTo>
                  <a:lnTo>
                    <a:pt x="328" y="303"/>
                  </a:lnTo>
                  <a:lnTo>
                    <a:pt x="277" y="303"/>
                  </a:lnTo>
                  <a:lnTo>
                    <a:pt x="277" y="277"/>
                  </a:lnTo>
                  <a:lnTo>
                    <a:pt x="277" y="253"/>
                  </a:lnTo>
                  <a:lnTo>
                    <a:pt x="277" y="227"/>
                  </a:lnTo>
                  <a:lnTo>
                    <a:pt x="277" y="201"/>
                  </a:lnTo>
                  <a:lnTo>
                    <a:pt x="277" y="177"/>
                  </a:lnTo>
                  <a:lnTo>
                    <a:pt x="328" y="177"/>
                  </a:lnTo>
                  <a:lnTo>
                    <a:pt x="328" y="101"/>
                  </a:lnTo>
                  <a:lnTo>
                    <a:pt x="277" y="101"/>
                  </a:lnTo>
                  <a:lnTo>
                    <a:pt x="252" y="101"/>
                  </a:lnTo>
                  <a:lnTo>
                    <a:pt x="227" y="101"/>
                  </a:lnTo>
                  <a:lnTo>
                    <a:pt x="227" y="50"/>
                  </a:lnTo>
                  <a:lnTo>
                    <a:pt x="177" y="50"/>
                  </a:lnTo>
                  <a:lnTo>
                    <a:pt x="151" y="50"/>
                  </a:lnTo>
                  <a:lnTo>
                    <a:pt x="125" y="50"/>
                  </a:lnTo>
                  <a:lnTo>
                    <a:pt x="101" y="50"/>
                  </a:lnTo>
                  <a:lnTo>
                    <a:pt x="75" y="50"/>
                  </a:lnTo>
                  <a:lnTo>
                    <a:pt x="75" y="0"/>
                  </a:lnTo>
                  <a:lnTo>
                    <a:pt x="0" y="0"/>
                  </a:lnTo>
                  <a:lnTo>
                    <a:pt x="0" y="50"/>
                  </a:lnTo>
                  <a:lnTo>
                    <a:pt x="0" y="76"/>
                  </a:lnTo>
                  <a:lnTo>
                    <a:pt x="0" y="101"/>
                  </a:lnTo>
                  <a:lnTo>
                    <a:pt x="0" y="126"/>
                  </a:lnTo>
                  <a:lnTo>
                    <a:pt x="0" y="177"/>
                  </a:lnTo>
                  <a:lnTo>
                    <a:pt x="50" y="177"/>
                  </a:lnTo>
                  <a:lnTo>
                    <a:pt x="75" y="177"/>
                  </a:lnTo>
                  <a:lnTo>
                    <a:pt x="101" y="177"/>
                  </a:lnTo>
                  <a:lnTo>
                    <a:pt x="101" y="227"/>
                  </a:lnTo>
                  <a:lnTo>
                    <a:pt x="151" y="227"/>
                  </a:lnTo>
                  <a:lnTo>
                    <a:pt x="177" y="227"/>
                  </a:lnTo>
                  <a:lnTo>
                    <a:pt x="201" y="227"/>
                  </a:lnTo>
                  <a:lnTo>
                    <a:pt x="201" y="253"/>
                  </a:lnTo>
                  <a:lnTo>
                    <a:pt x="151" y="253"/>
                  </a:lnTo>
                  <a:lnTo>
                    <a:pt x="151" y="303"/>
                  </a:lnTo>
                  <a:lnTo>
                    <a:pt x="125" y="303"/>
                  </a:lnTo>
                  <a:lnTo>
                    <a:pt x="101" y="303"/>
                  </a:lnTo>
                  <a:lnTo>
                    <a:pt x="75" y="303"/>
                  </a:lnTo>
                  <a:lnTo>
                    <a:pt x="75" y="277"/>
                  </a:lnTo>
                  <a:lnTo>
                    <a:pt x="75" y="253"/>
                  </a:lnTo>
                  <a:lnTo>
                    <a:pt x="75" y="201"/>
                  </a:lnTo>
                  <a:lnTo>
                    <a:pt x="0" y="201"/>
                  </a:lnTo>
                  <a:lnTo>
                    <a:pt x="0" y="253"/>
                  </a:lnTo>
                  <a:lnTo>
                    <a:pt x="0" y="277"/>
                  </a:lnTo>
                  <a:lnTo>
                    <a:pt x="0" y="303"/>
                  </a:lnTo>
                  <a:lnTo>
                    <a:pt x="0" y="328"/>
                  </a:lnTo>
                  <a:lnTo>
                    <a:pt x="0" y="378"/>
                  </a:lnTo>
                  <a:lnTo>
                    <a:pt x="50" y="378"/>
                  </a:lnTo>
                  <a:lnTo>
                    <a:pt x="50" y="404"/>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7"/>
            <p:cNvSpPr>
              <a:spLocks/>
            </p:cNvSpPr>
            <p:nvPr/>
          </p:nvSpPr>
          <p:spPr bwMode="auto">
            <a:xfrm>
              <a:off x="4080" y="2505"/>
              <a:ext cx="327" cy="329"/>
            </a:xfrm>
            <a:custGeom>
              <a:avLst/>
              <a:gdLst>
                <a:gd name="T0" fmla="*/ 76 w 327"/>
                <a:gd name="T1" fmla="*/ 329 h 329"/>
                <a:gd name="T2" fmla="*/ 126 w 327"/>
                <a:gd name="T3" fmla="*/ 329 h 329"/>
                <a:gd name="T4" fmla="*/ 126 w 327"/>
                <a:gd name="T5" fmla="*/ 277 h 329"/>
                <a:gd name="T6" fmla="*/ 176 w 327"/>
                <a:gd name="T7" fmla="*/ 277 h 329"/>
                <a:gd name="T8" fmla="*/ 176 w 327"/>
                <a:gd name="T9" fmla="*/ 227 h 329"/>
                <a:gd name="T10" fmla="*/ 202 w 327"/>
                <a:gd name="T11" fmla="*/ 227 h 329"/>
                <a:gd name="T12" fmla="*/ 227 w 327"/>
                <a:gd name="T13" fmla="*/ 227 h 329"/>
                <a:gd name="T14" fmla="*/ 277 w 327"/>
                <a:gd name="T15" fmla="*/ 227 h 329"/>
                <a:gd name="T16" fmla="*/ 277 w 327"/>
                <a:gd name="T17" fmla="*/ 177 h 329"/>
                <a:gd name="T18" fmla="*/ 327 w 327"/>
                <a:gd name="T19" fmla="*/ 177 h 329"/>
                <a:gd name="T20" fmla="*/ 327 w 327"/>
                <a:gd name="T21" fmla="*/ 102 h 329"/>
                <a:gd name="T22" fmla="*/ 277 w 327"/>
                <a:gd name="T23" fmla="*/ 102 h 329"/>
                <a:gd name="T24" fmla="*/ 252 w 327"/>
                <a:gd name="T25" fmla="*/ 102 h 329"/>
                <a:gd name="T26" fmla="*/ 227 w 327"/>
                <a:gd name="T27" fmla="*/ 102 h 329"/>
                <a:gd name="T28" fmla="*/ 227 w 327"/>
                <a:gd name="T29" fmla="*/ 50 h 329"/>
                <a:gd name="T30" fmla="*/ 176 w 327"/>
                <a:gd name="T31" fmla="*/ 50 h 329"/>
                <a:gd name="T32" fmla="*/ 152 w 327"/>
                <a:gd name="T33" fmla="*/ 50 h 329"/>
                <a:gd name="T34" fmla="*/ 126 w 327"/>
                <a:gd name="T35" fmla="*/ 50 h 329"/>
                <a:gd name="T36" fmla="*/ 126 w 327"/>
                <a:gd name="T37" fmla="*/ 0 h 329"/>
                <a:gd name="T38" fmla="*/ 50 w 327"/>
                <a:gd name="T39" fmla="*/ 0 h 329"/>
                <a:gd name="T40" fmla="*/ 50 w 327"/>
                <a:gd name="T41" fmla="*/ 76 h 329"/>
                <a:gd name="T42" fmla="*/ 100 w 327"/>
                <a:gd name="T43" fmla="*/ 76 h 329"/>
                <a:gd name="T44" fmla="*/ 100 w 327"/>
                <a:gd name="T45" fmla="*/ 102 h 329"/>
                <a:gd name="T46" fmla="*/ 50 w 327"/>
                <a:gd name="T47" fmla="*/ 102 h 329"/>
                <a:gd name="T48" fmla="*/ 50 w 327"/>
                <a:gd name="T49" fmla="*/ 152 h 329"/>
                <a:gd name="T50" fmla="*/ 50 w 327"/>
                <a:gd name="T51" fmla="*/ 177 h 329"/>
                <a:gd name="T52" fmla="*/ 50 w 327"/>
                <a:gd name="T53" fmla="*/ 202 h 329"/>
                <a:gd name="T54" fmla="*/ 50 w 327"/>
                <a:gd name="T55" fmla="*/ 227 h 329"/>
                <a:gd name="T56" fmla="*/ 50 w 327"/>
                <a:gd name="T57" fmla="*/ 253 h 329"/>
                <a:gd name="T58" fmla="*/ 0 w 327"/>
                <a:gd name="T59" fmla="*/ 253 h 329"/>
                <a:gd name="T60" fmla="*/ 0 w 327"/>
                <a:gd name="T61" fmla="*/ 329 h 329"/>
                <a:gd name="T62" fmla="*/ 50 w 327"/>
                <a:gd name="T63" fmla="*/ 329 h 329"/>
                <a:gd name="T64" fmla="*/ 76 w 327"/>
                <a:gd name="T65" fmla="*/ 32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7" h="329">
                  <a:moveTo>
                    <a:pt x="76" y="329"/>
                  </a:moveTo>
                  <a:lnTo>
                    <a:pt x="126" y="329"/>
                  </a:lnTo>
                  <a:lnTo>
                    <a:pt x="126" y="277"/>
                  </a:lnTo>
                  <a:lnTo>
                    <a:pt x="176" y="277"/>
                  </a:lnTo>
                  <a:lnTo>
                    <a:pt x="176" y="227"/>
                  </a:lnTo>
                  <a:lnTo>
                    <a:pt x="202" y="227"/>
                  </a:lnTo>
                  <a:lnTo>
                    <a:pt x="227" y="227"/>
                  </a:lnTo>
                  <a:lnTo>
                    <a:pt x="277" y="227"/>
                  </a:lnTo>
                  <a:lnTo>
                    <a:pt x="277" y="177"/>
                  </a:lnTo>
                  <a:lnTo>
                    <a:pt x="327" y="177"/>
                  </a:lnTo>
                  <a:lnTo>
                    <a:pt x="327" y="102"/>
                  </a:lnTo>
                  <a:lnTo>
                    <a:pt x="277" y="102"/>
                  </a:lnTo>
                  <a:lnTo>
                    <a:pt x="252" y="102"/>
                  </a:lnTo>
                  <a:lnTo>
                    <a:pt x="227" y="102"/>
                  </a:lnTo>
                  <a:lnTo>
                    <a:pt x="227" y="50"/>
                  </a:lnTo>
                  <a:lnTo>
                    <a:pt x="176" y="50"/>
                  </a:lnTo>
                  <a:lnTo>
                    <a:pt x="152" y="50"/>
                  </a:lnTo>
                  <a:lnTo>
                    <a:pt x="126" y="50"/>
                  </a:lnTo>
                  <a:lnTo>
                    <a:pt x="126" y="0"/>
                  </a:lnTo>
                  <a:lnTo>
                    <a:pt x="50" y="0"/>
                  </a:lnTo>
                  <a:lnTo>
                    <a:pt x="50" y="76"/>
                  </a:lnTo>
                  <a:lnTo>
                    <a:pt x="100" y="76"/>
                  </a:lnTo>
                  <a:lnTo>
                    <a:pt x="100" y="102"/>
                  </a:lnTo>
                  <a:lnTo>
                    <a:pt x="50" y="102"/>
                  </a:lnTo>
                  <a:lnTo>
                    <a:pt x="50" y="152"/>
                  </a:lnTo>
                  <a:lnTo>
                    <a:pt x="50" y="177"/>
                  </a:lnTo>
                  <a:lnTo>
                    <a:pt x="50" y="202"/>
                  </a:lnTo>
                  <a:lnTo>
                    <a:pt x="50" y="227"/>
                  </a:lnTo>
                  <a:lnTo>
                    <a:pt x="50" y="253"/>
                  </a:lnTo>
                  <a:lnTo>
                    <a:pt x="0" y="253"/>
                  </a:lnTo>
                  <a:lnTo>
                    <a:pt x="0" y="329"/>
                  </a:lnTo>
                  <a:lnTo>
                    <a:pt x="50" y="329"/>
                  </a:lnTo>
                  <a:lnTo>
                    <a:pt x="76" y="329"/>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8"/>
            <p:cNvSpPr>
              <a:spLocks/>
            </p:cNvSpPr>
            <p:nvPr/>
          </p:nvSpPr>
          <p:spPr bwMode="auto">
            <a:xfrm>
              <a:off x="3120" y="2607"/>
              <a:ext cx="682" cy="681"/>
            </a:xfrm>
            <a:custGeom>
              <a:avLst/>
              <a:gdLst>
                <a:gd name="T0" fmla="*/ 632 w 682"/>
                <a:gd name="T1" fmla="*/ 227 h 681"/>
                <a:gd name="T2" fmla="*/ 682 w 682"/>
                <a:gd name="T3" fmla="*/ 151 h 681"/>
                <a:gd name="T4" fmla="*/ 632 w 682"/>
                <a:gd name="T5" fmla="*/ 125 h 681"/>
                <a:gd name="T6" fmla="*/ 682 w 682"/>
                <a:gd name="T7" fmla="*/ 50 h 681"/>
                <a:gd name="T8" fmla="*/ 632 w 682"/>
                <a:gd name="T9" fmla="*/ 0 h 681"/>
                <a:gd name="T10" fmla="*/ 556 w 682"/>
                <a:gd name="T11" fmla="*/ 50 h 681"/>
                <a:gd name="T12" fmla="*/ 506 w 682"/>
                <a:gd name="T13" fmla="*/ 125 h 681"/>
                <a:gd name="T14" fmla="*/ 556 w 682"/>
                <a:gd name="T15" fmla="*/ 151 h 681"/>
                <a:gd name="T16" fmla="*/ 506 w 682"/>
                <a:gd name="T17" fmla="*/ 151 h 681"/>
                <a:gd name="T18" fmla="*/ 454 w 682"/>
                <a:gd name="T19" fmla="*/ 201 h 681"/>
                <a:gd name="T20" fmla="*/ 454 w 682"/>
                <a:gd name="T21" fmla="*/ 251 h 681"/>
                <a:gd name="T22" fmla="*/ 404 w 682"/>
                <a:gd name="T23" fmla="*/ 251 h 681"/>
                <a:gd name="T24" fmla="*/ 354 w 682"/>
                <a:gd name="T25" fmla="*/ 302 h 681"/>
                <a:gd name="T26" fmla="*/ 303 w 682"/>
                <a:gd name="T27" fmla="*/ 353 h 681"/>
                <a:gd name="T28" fmla="*/ 253 w 682"/>
                <a:gd name="T29" fmla="*/ 403 h 681"/>
                <a:gd name="T30" fmla="*/ 203 w 682"/>
                <a:gd name="T31" fmla="*/ 454 h 681"/>
                <a:gd name="T32" fmla="*/ 151 w 682"/>
                <a:gd name="T33" fmla="*/ 504 h 681"/>
                <a:gd name="T34" fmla="*/ 101 w 682"/>
                <a:gd name="T35" fmla="*/ 554 h 681"/>
                <a:gd name="T36" fmla="*/ 51 w 682"/>
                <a:gd name="T37" fmla="*/ 605 h 681"/>
                <a:gd name="T38" fmla="*/ 0 w 682"/>
                <a:gd name="T39" fmla="*/ 681 h 681"/>
                <a:gd name="T40" fmla="*/ 76 w 682"/>
                <a:gd name="T41" fmla="*/ 681 h 681"/>
                <a:gd name="T42" fmla="*/ 127 w 682"/>
                <a:gd name="T43" fmla="*/ 630 h 681"/>
                <a:gd name="T44" fmla="*/ 127 w 682"/>
                <a:gd name="T45" fmla="*/ 580 h 681"/>
                <a:gd name="T46" fmla="*/ 177 w 682"/>
                <a:gd name="T47" fmla="*/ 580 h 681"/>
                <a:gd name="T48" fmla="*/ 227 w 682"/>
                <a:gd name="T49" fmla="*/ 530 h 681"/>
                <a:gd name="T50" fmla="*/ 279 w 682"/>
                <a:gd name="T51" fmla="*/ 530 h 681"/>
                <a:gd name="T52" fmla="*/ 329 w 682"/>
                <a:gd name="T53" fmla="*/ 478 h 681"/>
                <a:gd name="T54" fmla="*/ 379 w 682"/>
                <a:gd name="T55" fmla="*/ 478 h 681"/>
                <a:gd name="T56" fmla="*/ 430 w 682"/>
                <a:gd name="T57" fmla="*/ 428 h 681"/>
                <a:gd name="T58" fmla="*/ 480 w 682"/>
                <a:gd name="T59" fmla="*/ 353 h 681"/>
                <a:gd name="T60" fmla="*/ 430 w 682"/>
                <a:gd name="T61" fmla="*/ 327 h 681"/>
                <a:gd name="T62" fmla="*/ 480 w 682"/>
                <a:gd name="T63" fmla="*/ 277 h 681"/>
                <a:gd name="T64" fmla="*/ 530 w 682"/>
                <a:gd name="T65" fmla="*/ 227 h 681"/>
                <a:gd name="T66" fmla="*/ 556 w 682"/>
                <a:gd name="T67" fmla="*/ 27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2" h="681">
                  <a:moveTo>
                    <a:pt x="632" y="277"/>
                  </a:moveTo>
                  <a:lnTo>
                    <a:pt x="632" y="227"/>
                  </a:lnTo>
                  <a:lnTo>
                    <a:pt x="682" y="227"/>
                  </a:lnTo>
                  <a:lnTo>
                    <a:pt x="682" y="151"/>
                  </a:lnTo>
                  <a:lnTo>
                    <a:pt x="632" y="151"/>
                  </a:lnTo>
                  <a:lnTo>
                    <a:pt x="632" y="125"/>
                  </a:lnTo>
                  <a:lnTo>
                    <a:pt x="682" y="125"/>
                  </a:lnTo>
                  <a:lnTo>
                    <a:pt x="682" y="50"/>
                  </a:lnTo>
                  <a:lnTo>
                    <a:pt x="632" y="50"/>
                  </a:lnTo>
                  <a:lnTo>
                    <a:pt x="632" y="0"/>
                  </a:lnTo>
                  <a:lnTo>
                    <a:pt x="556" y="0"/>
                  </a:lnTo>
                  <a:lnTo>
                    <a:pt x="556" y="50"/>
                  </a:lnTo>
                  <a:lnTo>
                    <a:pt x="506" y="50"/>
                  </a:lnTo>
                  <a:lnTo>
                    <a:pt x="506" y="125"/>
                  </a:lnTo>
                  <a:lnTo>
                    <a:pt x="556" y="125"/>
                  </a:lnTo>
                  <a:lnTo>
                    <a:pt x="556" y="151"/>
                  </a:lnTo>
                  <a:lnTo>
                    <a:pt x="530" y="151"/>
                  </a:lnTo>
                  <a:lnTo>
                    <a:pt x="506" y="151"/>
                  </a:lnTo>
                  <a:lnTo>
                    <a:pt x="454" y="151"/>
                  </a:lnTo>
                  <a:lnTo>
                    <a:pt x="454" y="201"/>
                  </a:lnTo>
                  <a:lnTo>
                    <a:pt x="454" y="227"/>
                  </a:lnTo>
                  <a:lnTo>
                    <a:pt x="454" y="251"/>
                  </a:lnTo>
                  <a:lnTo>
                    <a:pt x="430" y="251"/>
                  </a:lnTo>
                  <a:lnTo>
                    <a:pt x="404" y="251"/>
                  </a:lnTo>
                  <a:lnTo>
                    <a:pt x="354" y="251"/>
                  </a:lnTo>
                  <a:lnTo>
                    <a:pt x="354" y="302"/>
                  </a:lnTo>
                  <a:lnTo>
                    <a:pt x="303" y="302"/>
                  </a:lnTo>
                  <a:lnTo>
                    <a:pt x="303" y="353"/>
                  </a:lnTo>
                  <a:lnTo>
                    <a:pt x="253" y="353"/>
                  </a:lnTo>
                  <a:lnTo>
                    <a:pt x="253" y="403"/>
                  </a:lnTo>
                  <a:lnTo>
                    <a:pt x="203" y="403"/>
                  </a:lnTo>
                  <a:lnTo>
                    <a:pt x="203" y="454"/>
                  </a:lnTo>
                  <a:lnTo>
                    <a:pt x="151" y="454"/>
                  </a:lnTo>
                  <a:lnTo>
                    <a:pt x="151" y="504"/>
                  </a:lnTo>
                  <a:lnTo>
                    <a:pt x="101" y="504"/>
                  </a:lnTo>
                  <a:lnTo>
                    <a:pt x="101" y="554"/>
                  </a:lnTo>
                  <a:lnTo>
                    <a:pt x="51" y="554"/>
                  </a:lnTo>
                  <a:lnTo>
                    <a:pt x="51" y="605"/>
                  </a:lnTo>
                  <a:lnTo>
                    <a:pt x="0" y="605"/>
                  </a:lnTo>
                  <a:lnTo>
                    <a:pt x="0" y="681"/>
                  </a:lnTo>
                  <a:lnTo>
                    <a:pt x="51" y="681"/>
                  </a:lnTo>
                  <a:lnTo>
                    <a:pt x="76" y="681"/>
                  </a:lnTo>
                  <a:lnTo>
                    <a:pt x="127" y="681"/>
                  </a:lnTo>
                  <a:lnTo>
                    <a:pt x="127" y="630"/>
                  </a:lnTo>
                  <a:lnTo>
                    <a:pt x="127" y="605"/>
                  </a:lnTo>
                  <a:lnTo>
                    <a:pt x="127" y="580"/>
                  </a:lnTo>
                  <a:lnTo>
                    <a:pt x="151" y="580"/>
                  </a:lnTo>
                  <a:lnTo>
                    <a:pt x="177" y="580"/>
                  </a:lnTo>
                  <a:lnTo>
                    <a:pt x="227" y="580"/>
                  </a:lnTo>
                  <a:lnTo>
                    <a:pt x="227" y="530"/>
                  </a:lnTo>
                  <a:lnTo>
                    <a:pt x="253" y="530"/>
                  </a:lnTo>
                  <a:lnTo>
                    <a:pt x="279" y="530"/>
                  </a:lnTo>
                  <a:lnTo>
                    <a:pt x="329" y="530"/>
                  </a:lnTo>
                  <a:lnTo>
                    <a:pt x="329" y="478"/>
                  </a:lnTo>
                  <a:lnTo>
                    <a:pt x="354" y="478"/>
                  </a:lnTo>
                  <a:lnTo>
                    <a:pt x="379" y="478"/>
                  </a:lnTo>
                  <a:lnTo>
                    <a:pt x="430" y="478"/>
                  </a:lnTo>
                  <a:lnTo>
                    <a:pt x="430" y="428"/>
                  </a:lnTo>
                  <a:lnTo>
                    <a:pt x="480" y="428"/>
                  </a:lnTo>
                  <a:lnTo>
                    <a:pt x="480" y="353"/>
                  </a:lnTo>
                  <a:lnTo>
                    <a:pt x="430" y="353"/>
                  </a:lnTo>
                  <a:lnTo>
                    <a:pt x="430" y="327"/>
                  </a:lnTo>
                  <a:lnTo>
                    <a:pt x="480" y="327"/>
                  </a:lnTo>
                  <a:lnTo>
                    <a:pt x="480" y="277"/>
                  </a:lnTo>
                  <a:lnTo>
                    <a:pt x="530" y="277"/>
                  </a:lnTo>
                  <a:lnTo>
                    <a:pt x="530" y="227"/>
                  </a:lnTo>
                  <a:lnTo>
                    <a:pt x="556" y="227"/>
                  </a:lnTo>
                  <a:lnTo>
                    <a:pt x="556" y="277"/>
                  </a:lnTo>
                  <a:lnTo>
                    <a:pt x="632" y="277"/>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9"/>
            <p:cNvSpPr>
              <a:spLocks/>
            </p:cNvSpPr>
            <p:nvPr/>
          </p:nvSpPr>
          <p:spPr bwMode="auto">
            <a:xfrm>
              <a:off x="4837" y="2758"/>
              <a:ext cx="76" cy="126"/>
            </a:xfrm>
            <a:custGeom>
              <a:avLst/>
              <a:gdLst>
                <a:gd name="T0" fmla="*/ 0 w 76"/>
                <a:gd name="T1" fmla="*/ 50 h 126"/>
                <a:gd name="T2" fmla="*/ 0 w 76"/>
                <a:gd name="T3" fmla="*/ 76 h 126"/>
                <a:gd name="T4" fmla="*/ 0 w 76"/>
                <a:gd name="T5" fmla="*/ 126 h 126"/>
                <a:gd name="T6" fmla="*/ 76 w 76"/>
                <a:gd name="T7" fmla="*/ 126 h 126"/>
                <a:gd name="T8" fmla="*/ 76 w 76"/>
                <a:gd name="T9" fmla="*/ 76 h 126"/>
                <a:gd name="T10" fmla="*/ 76 w 76"/>
                <a:gd name="T11" fmla="*/ 50 h 126"/>
                <a:gd name="T12" fmla="*/ 76 w 76"/>
                <a:gd name="T13" fmla="*/ 0 h 126"/>
                <a:gd name="T14" fmla="*/ 0 w 76"/>
                <a:gd name="T15" fmla="*/ 0 h 126"/>
                <a:gd name="T16" fmla="*/ 0 w 76"/>
                <a:gd name="T17" fmla="*/ 5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26">
                  <a:moveTo>
                    <a:pt x="0" y="50"/>
                  </a:moveTo>
                  <a:lnTo>
                    <a:pt x="0" y="76"/>
                  </a:lnTo>
                  <a:lnTo>
                    <a:pt x="0" y="126"/>
                  </a:lnTo>
                  <a:lnTo>
                    <a:pt x="76" y="126"/>
                  </a:lnTo>
                  <a:lnTo>
                    <a:pt x="76" y="76"/>
                  </a:lnTo>
                  <a:lnTo>
                    <a:pt x="76" y="50"/>
                  </a:lnTo>
                  <a:lnTo>
                    <a:pt x="76" y="0"/>
                  </a:lnTo>
                  <a:lnTo>
                    <a:pt x="0" y="0"/>
                  </a:lnTo>
                  <a:lnTo>
                    <a:pt x="0" y="50"/>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10"/>
            <p:cNvSpPr>
              <a:spLocks/>
            </p:cNvSpPr>
            <p:nvPr/>
          </p:nvSpPr>
          <p:spPr bwMode="auto">
            <a:xfrm>
              <a:off x="4433" y="2657"/>
              <a:ext cx="126" cy="328"/>
            </a:xfrm>
            <a:custGeom>
              <a:avLst/>
              <a:gdLst>
                <a:gd name="T0" fmla="*/ 76 w 126"/>
                <a:gd name="T1" fmla="*/ 277 h 328"/>
                <a:gd name="T2" fmla="*/ 76 w 126"/>
                <a:gd name="T3" fmla="*/ 252 h 328"/>
                <a:gd name="T4" fmla="*/ 76 w 126"/>
                <a:gd name="T5" fmla="*/ 227 h 328"/>
                <a:gd name="T6" fmla="*/ 126 w 126"/>
                <a:gd name="T7" fmla="*/ 227 h 328"/>
                <a:gd name="T8" fmla="*/ 126 w 126"/>
                <a:gd name="T9" fmla="*/ 177 h 328"/>
                <a:gd name="T10" fmla="*/ 126 w 126"/>
                <a:gd name="T11" fmla="*/ 151 h 328"/>
                <a:gd name="T12" fmla="*/ 126 w 126"/>
                <a:gd name="T13" fmla="*/ 125 h 328"/>
                <a:gd name="T14" fmla="*/ 126 w 126"/>
                <a:gd name="T15" fmla="*/ 101 h 328"/>
                <a:gd name="T16" fmla="*/ 126 w 126"/>
                <a:gd name="T17" fmla="*/ 75 h 328"/>
                <a:gd name="T18" fmla="*/ 126 w 126"/>
                <a:gd name="T19" fmla="*/ 50 h 328"/>
                <a:gd name="T20" fmla="*/ 126 w 126"/>
                <a:gd name="T21" fmla="*/ 0 h 328"/>
                <a:gd name="T22" fmla="*/ 50 w 126"/>
                <a:gd name="T23" fmla="*/ 0 h 328"/>
                <a:gd name="T24" fmla="*/ 50 w 126"/>
                <a:gd name="T25" fmla="*/ 50 h 328"/>
                <a:gd name="T26" fmla="*/ 50 w 126"/>
                <a:gd name="T27" fmla="*/ 75 h 328"/>
                <a:gd name="T28" fmla="*/ 50 w 126"/>
                <a:gd name="T29" fmla="*/ 101 h 328"/>
                <a:gd name="T30" fmla="*/ 50 w 126"/>
                <a:gd name="T31" fmla="*/ 125 h 328"/>
                <a:gd name="T32" fmla="*/ 50 w 126"/>
                <a:gd name="T33" fmla="*/ 151 h 328"/>
                <a:gd name="T34" fmla="*/ 50 w 126"/>
                <a:gd name="T35" fmla="*/ 177 h 328"/>
                <a:gd name="T36" fmla="*/ 50 w 126"/>
                <a:gd name="T37" fmla="*/ 201 h 328"/>
                <a:gd name="T38" fmla="*/ 0 w 126"/>
                <a:gd name="T39" fmla="*/ 201 h 328"/>
                <a:gd name="T40" fmla="*/ 0 w 126"/>
                <a:gd name="T41" fmla="*/ 252 h 328"/>
                <a:gd name="T42" fmla="*/ 0 w 126"/>
                <a:gd name="T43" fmla="*/ 277 h 328"/>
                <a:gd name="T44" fmla="*/ 0 w 126"/>
                <a:gd name="T45" fmla="*/ 328 h 328"/>
                <a:gd name="T46" fmla="*/ 76 w 126"/>
                <a:gd name="T47" fmla="*/ 328 h 328"/>
                <a:gd name="T48" fmla="*/ 76 w 126"/>
                <a:gd name="T49" fmla="*/ 27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328">
                  <a:moveTo>
                    <a:pt x="76" y="277"/>
                  </a:moveTo>
                  <a:lnTo>
                    <a:pt x="76" y="252"/>
                  </a:lnTo>
                  <a:lnTo>
                    <a:pt x="76" y="227"/>
                  </a:lnTo>
                  <a:lnTo>
                    <a:pt x="126" y="227"/>
                  </a:lnTo>
                  <a:lnTo>
                    <a:pt x="126" y="177"/>
                  </a:lnTo>
                  <a:lnTo>
                    <a:pt x="126" y="151"/>
                  </a:lnTo>
                  <a:lnTo>
                    <a:pt x="126" y="125"/>
                  </a:lnTo>
                  <a:lnTo>
                    <a:pt x="126" y="101"/>
                  </a:lnTo>
                  <a:lnTo>
                    <a:pt x="126" y="75"/>
                  </a:lnTo>
                  <a:lnTo>
                    <a:pt x="126" y="50"/>
                  </a:lnTo>
                  <a:lnTo>
                    <a:pt x="126" y="0"/>
                  </a:lnTo>
                  <a:lnTo>
                    <a:pt x="50" y="0"/>
                  </a:lnTo>
                  <a:lnTo>
                    <a:pt x="50" y="50"/>
                  </a:lnTo>
                  <a:lnTo>
                    <a:pt x="50" y="75"/>
                  </a:lnTo>
                  <a:lnTo>
                    <a:pt x="50" y="101"/>
                  </a:lnTo>
                  <a:lnTo>
                    <a:pt x="50" y="125"/>
                  </a:lnTo>
                  <a:lnTo>
                    <a:pt x="50" y="151"/>
                  </a:lnTo>
                  <a:lnTo>
                    <a:pt x="50" y="177"/>
                  </a:lnTo>
                  <a:lnTo>
                    <a:pt x="50" y="201"/>
                  </a:lnTo>
                  <a:lnTo>
                    <a:pt x="0" y="201"/>
                  </a:lnTo>
                  <a:lnTo>
                    <a:pt x="0" y="252"/>
                  </a:lnTo>
                  <a:lnTo>
                    <a:pt x="0" y="277"/>
                  </a:lnTo>
                  <a:lnTo>
                    <a:pt x="0" y="328"/>
                  </a:lnTo>
                  <a:lnTo>
                    <a:pt x="76" y="328"/>
                  </a:lnTo>
                  <a:lnTo>
                    <a:pt x="76" y="277"/>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11"/>
            <p:cNvSpPr>
              <a:spLocks/>
            </p:cNvSpPr>
            <p:nvPr/>
          </p:nvSpPr>
          <p:spPr bwMode="auto">
            <a:xfrm>
              <a:off x="4180" y="2758"/>
              <a:ext cx="279" cy="327"/>
            </a:xfrm>
            <a:custGeom>
              <a:avLst/>
              <a:gdLst>
                <a:gd name="T0" fmla="*/ 203 w 279"/>
                <a:gd name="T1" fmla="*/ 327 h 327"/>
                <a:gd name="T2" fmla="*/ 227 w 279"/>
                <a:gd name="T3" fmla="*/ 327 h 327"/>
                <a:gd name="T4" fmla="*/ 279 w 279"/>
                <a:gd name="T5" fmla="*/ 327 h 327"/>
                <a:gd name="T6" fmla="*/ 279 w 279"/>
                <a:gd name="T7" fmla="*/ 252 h 327"/>
                <a:gd name="T8" fmla="*/ 227 w 279"/>
                <a:gd name="T9" fmla="*/ 252 h 327"/>
                <a:gd name="T10" fmla="*/ 203 w 279"/>
                <a:gd name="T11" fmla="*/ 252 h 327"/>
                <a:gd name="T12" fmla="*/ 177 w 279"/>
                <a:gd name="T13" fmla="*/ 252 h 327"/>
                <a:gd name="T14" fmla="*/ 177 w 279"/>
                <a:gd name="T15" fmla="*/ 227 h 327"/>
                <a:gd name="T16" fmla="*/ 227 w 279"/>
                <a:gd name="T17" fmla="*/ 227 h 327"/>
                <a:gd name="T18" fmla="*/ 227 w 279"/>
                <a:gd name="T19" fmla="*/ 176 h 327"/>
                <a:gd name="T20" fmla="*/ 227 w 279"/>
                <a:gd name="T21" fmla="*/ 151 h 327"/>
                <a:gd name="T22" fmla="*/ 227 w 279"/>
                <a:gd name="T23" fmla="*/ 126 h 327"/>
                <a:gd name="T24" fmla="*/ 227 w 279"/>
                <a:gd name="T25" fmla="*/ 100 h 327"/>
                <a:gd name="T26" fmla="*/ 227 w 279"/>
                <a:gd name="T27" fmla="*/ 76 h 327"/>
                <a:gd name="T28" fmla="*/ 279 w 279"/>
                <a:gd name="T29" fmla="*/ 76 h 327"/>
                <a:gd name="T30" fmla="*/ 279 w 279"/>
                <a:gd name="T31" fmla="*/ 0 h 327"/>
                <a:gd name="T32" fmla="*/ 227 w 279"/>
                <a:gd name="T33" fmla="*/ 0 h 327"/>
                <a:gd name="T34" fmla="*/ 203 w 279"/>
                <a:gd name="T35" fmla="*/ 0 h 327"/>
                <a:gd name="T36" fmla="*/ 152 w 279"/>
                <a:gd name="T37" fmla="*/ 0 h 327"/>
                <a:gd name="T38" fmla="*/ 152 w 279"/>
                <a:gd name="T39" fmla="*/ 50 h 327"/>
                <a:gd name="T40" fmla="*/ 102 w 279"/>
                <a:gd name="T41" fmla="*/ 50 h 327"/>
                <a:gd name="T42" fmla="*/ 102 w 279"/>
                <a:gd name="T43" fmla="*/ 100 h 327"/>
                <a:gd name="T44" fmla="*/ 102 w 279"/>
                <a:gd name="T45" fmla="*/ 126 h 327"/>
                <a:gd name="T46" fmla="*/ 102 w 279"/>
                <a:gd name="T47" fmla="*/ 151 h 327"/>
                <a:gd name="T48" fmla="*/ 102 w 279"/>
                <a:gd name="T49" fmla="*/ 176 h 327"/>
                <a:gd name="T50" fmla="*/ 102 w 279"/>
                <a:gd name="T51" fmla="*/ 202 h 327"/>
                <a:gd name="T52" fmla="*/ 76 w 279"/>
                <a:gd name="T53" fmla="*/ 202 h 327"/>
                <a:gd name="T54" fmla="*/ 76 w 279"/>
                <a:gd name="T55" fmla="*/ 202 h 327"/>
                <a:gd name="T56" fmla="*/ 76 w 279"/>
                <a:gd name="T57" fmla="*/ 151 h 327"/>
                <a:gd name="T58" fmla="*/ 0 w 279"/>
                <a:gd name="T59" fmla="*/ 151 h 327"/>
                <a:gd name="T60" fmla="*/ 0 w 279"/>
                <a:gd name="T61" fmla="*/ 202 h 327"/>
                <a:gd name="T62" fmla="*/ 0 w 279"/>
                <a:gd name="T63" fmla="*/ 227 h 327"/>
                <a:gd name="T64" fmla="*/ 0 w 279"/>
                <a:gd name="T65" fmla="*/ 277 h 327"/>
                <a:gd name="T66" fmla="*/ 52 w 279"/>
                <a:gd name="T67" fmla="*/ 277 h 327"/>
                <a:gd name="T68" fmla="*/ 52 w 279"/>
                <a:gd name="T69" fmla="*/ 277 h 327"/>
                <a:gd name="T70" fmla="*/ 102 w 279"/>
                <a:gd name="T71" fmla="*/ 277 h 327"/>
                <a:gd name="T72" fmla="*/ 127 w 279"/>
                <a:gd name="T73" fmla="*/ 277 h 327"/>
                <a:gd name="T74" fmla="*/ 152 w 279"/>
                <a:gd name="T75" fmla="*/ 277 h 327"/>
                <a:gd name="T76" fmla="*/ 152 w 279"/>
                <a:gd name="T77" fmla="*/ 327 h 327"/>
                <a:gd name="T78" fmla="*/ 203 w 279"/>
                <a:gd name="T79" fmla="*/ 32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9" h="327">
                  <a:moveTo>
                    <a:pt x="203" y="327"/>
                  </a:moveTo>
                  <a:lnTo>
                    <a:pt x="227" y="327"/>
                  </a:lnTo>
                  <a:lnTo>
                    <a:pt x="279" y="327"/>
                  </a:lnTo>
                  <a:lnTo>
                    <a:pt x="279" y="252"/>
                  </a:lnTo>
                  <a:lnTo>
                    <a:pt x="227" y="252"/>
                  </a:lnTo>
                  <a:lnTo>
                    <a:pt x="203" y="252"/>
                  </a:lnTo>
                  <a:lnTo>
                    <a:pt x="177" y="252"/>
                  </a:lnTo>
                  <a:lnTo>
                    <a:pt x="177" y="227"/>
                  </a:lnTo>
                  <a:lnTo>
                    <a:pt x="227" y="227"/>
                  </a:lnTo>
                  <a:lnTo>
                    <a:pt x="227" y="176"/>
                  </a:lnTo>
                  <a:lnTo>
                    <a:pt x="227" y="151"/>
                  </a:lnTo>
                  <a:lnTo>
                    <a:pt x="227" y="126"/>
                  </a:lnTo>
                  <a:lnTo>
                    <a:pt x="227" y="100"/>
                  </a:lnTo>
                  <a:lnTo>
                    <a:pt x="227" y="76"/>
                  </a:lnTo>
                  <a:lnTo>
                    <a:pt x="279" y="76"/>
                  </a:lnTo>
                  <a:lnTo>
                    <a:pt x="279" y="0"/>
                  </a:lnTo>
                  <a:lnTo>
                    <a:pt x="227" y="0"/>
                  </a:lnTo>
                  <a:lnTo>
                    <a:pt x="203" y="0"/>
                  </a:lnTo>
                  <a:lnTo>
                    <a:pt x="152" y="0"/>
                  </a:lnTo>
                  <a:lnTo>
                    <a:pt x="152" y="50"/>
                  </a:lnTo>
                  <a:lnTo>
                    <a:pt x="102" y="50"/>
                  </a:lnTo>
                  <a:lnTo>
                    <a:pt x="102" y="100"/>
                  </a:lnTo>
                  <a:lnTo>
                    <a:pt x="102" y="126"/>
                  </a:lnTo>
                  <a:lnTo>
                    <a:pt x="102" y="151"/>
                  </a:lnTo>
                  <a:lnTo>
                    <a:pt x="102" y="176"/>
                  </a:lnTo>
                  <a:lnTo>
                    <a:pt x="102" y="202"/>
                  </a:lnTo>
                  <a:lnTo>
                    <a:pt x="76" y="202"/>
                  </a:lnTo>
                  <a:lnTo>
                    <a:pt x="76" y="202"/>
                  </a:lnTo>
                  <a:lnTo>
                    <a:pt x="76" y="151"/>
                  </a:lnTo>
                  <a:lnTo>
                    <a:pt x="0" y="151"/>
                  </a:lnTo>
                  <a:lnTo>
                    <a:pt x="0" y="202"/>
                  </a:lnTo>
                  <a:lnTo>
                    <a:pt x="0" y="227"/>
                  </a:lnTo>
                  <a:lnTo>
                    <a:pt x="0" y="277"/>
                  </a:lnTo>
                  <a:lnTo>
                    <a:pt x="52" y="277"/>
                  </a:lnTo>
                  <a:lnTo>
                    <a:pt x="52" y="277"/>
                  </a:lnTo>
                  <a:lnTo>
                    <a:pt x="102" y="277"/>
                  </a:lnTo>
                  <a:lnTo>
                    <a:pt x="127" y="277"/>
                  </a:lnTo>
                  <a:lnTo>
                    <a:pt x="152" y="277"/>
                  </a:lnTo>
                  <a:lnTo>
                    <a:pt x="152" y="327"/>
                  </a:lnTo>
                  <a:lnTo>
                    <a:pt x="203" y="327"/>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Rectangle 12"/>
            <p:cNvSpPr>
              <a:spLocks noChangeArrowheads="1"/>
            </p:cNvSpPr>
            <p:nvPr/>
          </p:nvSpPr>
          <p:spPr bwMode="auto">
            <a:xfrm>
              <a:off x="4938" y="2808"/>
              <a:ext cx="75" cy="76"/>
            </a:xfrm>
            <a:prstGeom prst="rect">
              <a:avLst/>
            </a:prstGeom>
            <a:solidFill>
              <a:srgbClr val="BAE4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13"/>
            <p:cNvSpPr>
              <a:spLocks/>
            </p:cNvSpPr>
            <p:nvPr/>
          </p:nvSpPr>
          <p:spPr bwMode="auto">
            <a:xfrm>
              <a:off x="4535" y="2858"/>
              <a:ext cx="125" cy="127"/>
            </a:xfrm>
            <a:custGeom>
              <a:avLst/>
              <a:gdLst>
                <a:gd name="T0" fmla="*/ 0 w 125"/>
                <a:gd name="T1" fmla="*/ 127 h 127"/>
                <a:gd name="T2" fmla="*/ 50 w 125"/>
                <a:gd name="T3" fmla="*/ 127 h 127"/>
                <a:gd name="T4" fmla="*/ 75 w 125"/>
                <a:gd name="T5" fmla="*/ 127 h 127"/>
                <a:gd name="T6" fmla="*/ 125 w 125"/>
                <a:gd name="T7" fmla="*/ 127 h 127"/>
                <a:gd name="T8" fmla="*/ 125 w 125"/>
                <a:gd name="T9" fmla="*/ 76 h 127"/>
                <a:gd name="T10" fmla="*/ 125 w 125"/>
                <a:gd name="T11" fmla="*/ 51 h 127"/>
                <a:gd name="T12" fmla="*/ 125 w 125"/>
                <a:gd name="T13" fmla="*/ 0 h 127"/>
                <a:gd name="T14" fmla="*/ 50 w 125"/>
                <a:gd name="T15" fmla="*/ 0 h 127"/>
                <a:gd name="T16" fmla="*/ 50 w 125"/>
                <a:gd name="T17" fmla="*/ 51 h 127"/>
                <a:gd name="T18" fmla="*/ 0 w 125"/>
                <a:gd name="T19" fmla="*/ 51 h 127"/>
                <a:gd name="T20" fmla="*/ 0 w 125"/>
                <a:gd name="T21"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127">
                  <a:moveTo>
                    <a:pt x="0" y="127"/>
                  </a:moveTo>
                  <a:lnTo>
                    <a:pt x="50" y="127"/>
                  </a:lnTo>
                  <a:lnTo>
                    <a:pt x="75" y="127"/>
                  </a:lnTo>
                  <a:lnTo>
                    <a:pt x="125" y="127"/>
                  </a:lnTo>
                  <a:lnTo>
                    <a:pt x="125" y="76"/>
                  </a:lnTo>
                  <a:lnTo>
                    <a:pt x="125" y="51"/>
                  </a:lnTo>
                  <a:lnTo>
                    <a:pt x="125" y="0"/>
                  </a:lnTo>
                  <a:lnTo>
                    <a:pt x="50" y="0"/>
                  </a:lnTo>
                  <a:lnTo>
                    <a:pt x="50" y="51"/>
                  </a:lnTo>
                  <a:lnTo>
                    <a:pt x="0" y="51"/>
                  </a:lnTo>
                  <a:lnTo>
                    <a:pt x="0" y="127"/>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14"/>
            <p:cNvSpPr>
              <a:spLocks/>
            </p:cNvSpPr>
            <p:nvPr/>
          </p:nvSpPr>
          <p:spPr bwMode="auto">
            <a:xfrm>
              <a:off x="4080" y="2909"/>
              <a:ext cx="1035" cy="883"/>
            </a:xfrm>
            <a:custGeom>
              <a:avLst/>
              <a:gdLst>
                <a:gd name="T0" fmla="*/ 933 w 1035"/>
                <a:gd name="T1" fmla="*/ 403 h 883"/>
                <a:gd name="T2" fmla="*/ 933 w 1035"/>
                <a:gd name="T3" fmla="*/ 328 h 883"/>
                <a:gd name="T4" fmla="*/ 883 w 1035"/>
                <a:gd name="T5" fmla="*/ 252 h 883"/>
                <a:gd name="T6" fmla="*/ 933 w 1035"/>
                <a:gd name="T7" fmla="*/ 176 h 883"/>
                <a:gd name="T8" fmla="*/ 883 w 1035"/>
                <a:gd name="T9" fmla="*/ 101 h 883"/>
                <a:gd name="T10" fmla="*/ 833 w 1035"/>
                <a:gd name="T11" fmla="*/ 0 h 883"/>
                <a:gd name="T12" fmla="*/ 757 w 1035"/>
                <a:gd name="T13" fmla="*/ 76 h 883"/>
                <a:gd name="T14" fmla="*/ 757 w 1035"/>
                <a:gd name="T15" fmla="*/ 152 h 883"/>
                <a:gd name="T16" fmla="*/ 682 w 1035"/>
                <a:gd name="T17" fmla="*/ 152 h 883"/>
                <a:gd name="T18" fmla="*/ 606 w 1035"/>
                <a:gd name="T19" fmla="*/ 152 h 883"/>
                <a:gd name="T20" fmla="*/ 580 w 1035"/>
                <a:gd name="T21" fmla="*/ 202 h 883"/>
                <a:gd name="T22" fmla="*/ 530 w 1035"/>
                <a:gd name="T23" fmla="*/ 152 h 883"/>
                <a:gd name="T24" fmla="*/ 455 w 1035"/>
                <a:gd name="T25" fmla="*/ 228 h 883"/>
                <a:gd name="T26" fmla="*/ 403 w 1035"/>
                <a:gd name="T27" fmla="*/ 303 h 883"/>
                <a:gd name="T28" fmla="*/ 327 w 1035"/>
                <a:gd name="T29" fmla="*/ 252 h 883"/>
                <a:gd name="T30" fmla="*/ 252 w 1035"/>
                <a:gd name="T31" fmla="*/ 202 h 883"/>
                <a:gd name="T32" fmla="*/ 202 w 1035"/>
                <a:gd name="T33" fmla="*/ 278 h 883"/>
                <a:gd name="T34" fmla="*/ 176 w 1035"/>
                <a:gd name="T35" fmla="*/ 252 h 883"/>
                <a:gd name="T36" fmla="*/ 50 w 1035"/>
                <a:gd name="T37" fmla="*/ 303 h 883"/>
                <a:gd name="T38" fmla="*/ 50 w 1035"/>
                <a:gd name="T39" fmla="*/ 403 h 883"/>
                <a:gd name="T40" fmla="*/ 50 w 1035"/>
                <a:gd name="T41" fmla="*/ 479 h 883"/>
                <a:gd name="T42" fmla="*/ 126 w 1035"/>
                <a:gd name="T43" fmla="*/ 479 h 883"/>
                <a:gd name="T44" fmla="*/ 176 w 1035"/>
                <a:gd name="T45" fmla="*/ 429 h 883"/>
                <a:gd name="T46" fmla="*/ 202 w 1035"/>
                <a:gd name="T47" fmla="*/ 403 h 883"/>
                <a:gd name="T48" fmla="*/ 277 w 1035"/>
                <a:gd name="T49" fmla="*/ 479 h 883"/>
                <a:gd name="T50" fmla="*/ 303 w 1035"/>
                <a:gd name="T51" fmla="*/ 479 h 883"/>
                <a:gd name="T52" fmla="*/ 379 w 1035"/>
                <a:gd name="T53" fmla="*/ 403 h 883"/>
                <a:gd name="T54" fmla="*/ 429 w 1035"/>
                <a:gd name="T55" fmla="*/ 379 h 883"/>
                <a:gd name="T56" fmla="*/ 505 w 1035"/>
                <a:gd name="T57" fmla="*/ 429 h 883"/>
                <a:gd name="T58" fmla="*/ 505 w 1035"/>
                <a:gd name="T59" fmla="*/ 505 h 883"/>
                <a:gd name="T60" fmla="*/ 455 w 1035"/>
                <a:gd name="T61" fmla="*/ 580 h 883"/>
                <a:gd name="T62" fmla="*/ 455 w 1035"/>
                <a:gd name="T63" fmla="*/ 656 h 883"/>
                <a:gd name="T64" fmla="*/ 505 w 1035"/>
                <a:gd name="T65" fmla="*/ 732 h 883"/>
                <a:gd name="T66" fmla="*/ 555 w 1035"/>
                <a:gd name="T67" fmla="*/ 782 h 883"/>
                <a:gd name="T68" fmla="*/ 630 w 1035"/>
                <a:gd name="T69" fmla="*/ 833 h 883"/>
                <a:gd name="T70" fmla="*/ 706 w 1035"/>
                <a:gd name="T71" fmla="*/ 782 h 883"/>
                <a:gd name="T72" fmla="*/ 757 w 1035"/>
                <a:gd name="T73" fmla="*/ 808 h 883"/>
                <a:gd name="T74" fmla="*/ 757 w 1035"/>
                <a:gd name="T75" fmla="*/ 883 h 883"/>
                <a:gd name="T76" fmla="*/ 833 w 1035"/>
                <a:gd name="T77" fmla="*/ 833 h 883"/>
                <a:gd name="T78" fmla="*/ 883 w 1035"/>
                <a:gd name="T79" fmla="*/ 782 h 883"/>
                <a:gd name="T80" fmla="*/ 833 w 1035"/>
                <a:gd name="T81" fmla="*/ 706 h 883"/>
                <a:gd name="T82" fmla="*/ 757 w 1035"/>
                <a:gd name="T83" fmla="*/ 656 h 883"/>
                <a:gd name="T84" fmla="*/ 732 w 1035"/>
                <a:gd name="T85" fmla="*/ 606 h 883"/>
                <a:gd name="T86" fmla="*/ 782 w 1035"/>
                <a:gd name="T87" fmla="*/ 530 h 883"/>
                <a:gd name="T88" fmla="*/ 858 w 1035"/>
                <a:gd name="T89" fmla="*/ 530 h 883"/>
                <a:gd name="T90" fmla="*/ 858 w 1035"/>
                <a:gd name="T91" fmla="*/ 580 h 883"/>
                <a:gd name="T92" fmla="*/ 858 w 1035"/>
                <a:gd name="T93" fmla="*/ 682 h 883"/>
                <a:gd name="T94" fmla="*/ 933 w 1035"/>
                <a:gd name="T95" fmla="*/ 630 h 883"/>
                <a:gd name="T96" fmla="*/ 985 w 1035"/>
                <a:gd name="T97" fmla="*/ 580 h 883"/>
                <a:gd name="T98" fmla="*/ 1035 w 1035"/>
                <a:gd name="T99" fmla="*/ 50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5" h="883">
                  <a:moveTo>
                    <a:pt x="985" y="455"/>
                  </a:moveTo>
                  <a:lnTo>
                    <a:pt x="985" y="403"/>
                  </a:lnTo>
                  <a:lnTo>
                    <a:pt x="933" y="403"/>
                  </a:lnTo>
                  <a:lnTo>
                    <a:pt x="933" y="379"/>
                  </a:lnTo>
                  <a:lnTo>
                    <a:pt x="933" y="353"/>
                  </a:lnTo>
                  <a:lnTo>
                    <a:pt x="933" y="328"/>
                  </a:lnTo>
                  <a:lnTo>
                    <a:pt x="933" y="303"/>
                  </a:lnTo>
                  <a:lnTo>
                    <a:pt x="933" y="252"/>
                  </a:lnTo>
                  <a:lnTo>
                    <a:pt x="883" y="252"/>
                  </a:lnTo>
                  <a:lnTo>
                    <a:pt x="883" y="228"/>
                  </a:lnTo>
                  <a:lnTo>
                    <a:pt x="933" y="228"/>
                  </a:lnTo>
                  <a:lnTo>
                    <a:pt x="933" y="176"/>
                  </a:lnTo>
                  <a:lnTo>
                    <a:pt x="933" y="152"/>
                  </a:lnTo>
                  <a:lnTo>
                    <a:pt x="933" y="101"/>
                  </a:lnTo>
                  <a:lnTo>
                    <a:pt x="883" y="101"/>
                  </a:lnTo>
                  <a:lnTo>
                    <a:pt x="883" y="51"/>
                  </a:lnTo>
                  <a:lnTo>
                    <a:pt x="833" y="51"/>
                  </a:lnTo>
                  <a:lnTo>
                    <a:pt x="833" y="0"/>
                  </a:lnTo>
                  <a:lnTo>
                    <a:pt x="757" y="0"/>
                  </a:lnTo>
                  <a:lnTo>
                    <a:pt x="757" y="51"/>
                  </a:lnTo>
                  <a:lnTo>
                    <a:pt x="757" y="76"/>
                  </a:lnTo>
                  <a:lnTo>
                    <a:pt x="757" y="101"/>
                  </a:lnTo>
                  <a:lnTo>
                    <a:pt x="757" y="126"/>
                  </a:lnTo>
                  <a:lnTo>
                    <a:pt x="757" y="152"/>
                  </a:lnTo>
                  <a:lnTo>
                    <a:pt x="732" y="152"/>
                  </a:lnTo>
                  <a:lnTo>
                    <a:pt x="706" y="152"/>
                  </a:lnTo>
                  <a:lnTo>
                    <a:pt x="682" y="152"/>
                  </a:lnTo>
                  <a:lnTo>
                    <a:pt x="682" y="101"/>
                  </a:lnTo>
                  <a:lnTo>
                    <a:pt x="606" y="101"/>
                  </a:lnTo>
                  <a:lnTo>
                    <a:pt x="606" y="152"/>
                  </a:lnTo>
                  <a:lnTo>
                    <a:pt x="606" y="176"/>
                  </a:lnTo>
                  <a:lnTo>
                    <a:pt x="606" y="202"/>
                  </a:lnTo>
                  <a:lnTo>
                    <a:pt x="580" y="202"/>
                  </a:lnTo>
                  <a:lnTo>
                    <a:pt x="580" y="152"/>
                  </a:lnTo>
                  <a:lnTo>
                    <a:pt x="530" y="152"/>
                  </a:lnTo>
                  <a:lnTo>
                    <a:pt x="530" y="152"/>
                  </a:lnTo>
                  <a:lnTo>
                    <a:pt x="455" y="152"/>
                  </a:lnTo>
                  <a:lnTo>
                    <a:pt x="455" y="202"/>
                  </a:lnTo>
                  <a:lnTo>
                    <a:pt x="455" y="228"/>
                  </a:lnTo>
                  <a:lnTo>
                    <a:pt x="455" y="252"/>
                  </a:lnTo>
                  <a:lnTo>
                    <a:pt x="403" y="252"/>
                  </a:lnTo>
                  <a:lnTo>
                    <a:pt x="403" y="303"/>
                  </a:lnTo>
                  <a:lnTo>
                    <a:pt x="379" y="303"/>
                  </a:lnTo>
                  <a:lnTo>
                    <a:pt x="379" y="252"/>
                  </a:lnTo>
                  <a:lnTo>
                    <a:pt x="327" y="252"/>
                  </a:lnTo>
                  <a:lnTo>
                    <a:pt x="327" y="202"/>
                  </a:lnTo>
                  <a:lnTo>
                    <a:pt x="277" y="202"/>
                  </a:lnTo>
                  <a:lnTo>
                    <a:pt x="252" y="202"/>
                  </a:lnTo>
                  <a:lnTo>
                    <a:pt x="202" y="202"/>
                  </a:lnTo>
                  <a:lnTo>
                    <a:pt x="202" y="252"/>
                  </a:lnTo>
                  <a:lnTo>
                    <a:pt x="202" y="278"/>
                  </a:lnTo>
                  <a:lnTo>
                    <a:pt x="202" y="303"/>
                  </a:lnTo>
                  <a:lnTo>
                    <a:pt x="176" y="303"/>
                  </a:lnTo>
                  <a:lnTo>
                    <a:pt x="176" y="252"/>
                  </a:lnTo>
                  <a:lnTo>
                    <a:pt x="100" y="252"/>
                  </a:lnTo>
                  <a:lnTo>
                    <a:pt x="100" y="303"/>
                  </a:lnTo>
                  <a:lnTo>
                    <a:pt x="50" y="303"/>
                  </a:lnTo>
                  <a:lnTo>
                    <a:pt x="50" y="353"/>
                  </a:lnTo>
                  <a:lnTo>
                    <a:pt x="50" y="379"/>
                  </a:lnTo>
                  <a:lnTo>
                    <a:pt x="50" y="403"/>
                  </a:lnTo>
                  <a:lnTo>
                    <a:pt x="0" y="403"/>
                  </a:lnTo>
                  <a:lnTo>
                    <a:pt x="0" y="479"/>
                  </a:lnTo>
                  <a:lnTo>
                    <a:pt x="50" y="479"/>
                  </a:lnTo>
                  <a:lnTo>
                    <a:pt x="50" y="530"/>
                  </a:lnTo>
                  <a:lnTo>
                    <a:pt x="126" y="530"/>
                  </a:lnTo>
                  <a:lnTo>
                    <a:pt x="126" y="479"/>
                  </a:lnTo>
                  <a:lnTo>
                    <a:pt x="126" y="455"/>
                  </a:lnTo>
                  <a:lnTo>
                    <a:pt x="126" y="429"/>
                  </a:lnTo>
                  <a:lnTo>
                    <a:pt x="176" y="429"/>
                  </a:lnTo>
                  <a:lnTo>
                    <a:pt x="176" y="379"/>
                  </a:lnTo>
                  <a:lnTo>
                    <a:pt x="202" y="379"/>
                  </a:lnTo>
                  <a:lnTo>
                    <a:pt x="202" y="403"/>
                  </a:lnTo>
                  <a:lnTo>
                    <a:pt x="202" y="429"/>
                  </a:lnTo>
                  <a:lnTo>
                    <a:pt x="202" y="479"/>
                  </a:lnTo>
                  <a:lnTo>
                    <a:pt x="277" y="479"/>
                  </a:lnTo>
                  <a:lnTo>
                    <a:pt x="277" y="429"/>
                  </a:lnTo>
                  <a:lnTo>
                    <a:pt x="303" y="429"/>
                  </a:lnTo>
                  <a:lnTo>
                    <a:pt x="303" y="479"/>
                  </a:lnTo>
                  <a:lnTo>
                    <a:pt x="379" y="479"/>
                  </a:lnTo>
                  <a:lnTo>
                    <a:pt x="379" y="429"/>
                  </a:lnTo>
                  <a:lnTo>
                    <a:pt x="379" y="403"/>
                  </a:lnTo>
                  <a:lnTo>
                    <a:pt x="379" y="379"/>
                  </a:lnTo>
                  <a:lnTo>
                    <a:pt x="403" y="379"/>
                  </a:lnTo>
                  <a:lnTo>
                    <a:pt x="429" y="379"/>
                  </a:lnTo>
                  <a:lnTo>
                    <a:pt x="455" y="379"/>
                  </a:lnTo>
                  <a:lnTo>
                    <a:pt x="455" y="429"/>
                  </a:lnTo>
                  <a:lnTo>
                    <a:pt x="505" y="429"/>
                  </a:lnTo>
                  <a:lnTo>
                    <a:pt x="505" y="455"/>
                  </a:lnTo>
                  <a:lnTo>
                    <a:pt x="505" y="479"/>
                  </a:lnTo>
                  <a:lnTo>
                    <a:pt x="505" y="505"/>
                  </a:lnTo>
                  <a:lnTo>
                    <a:pt x="455" y="505"/>
                  </a:lnTo>
                  <a:lnTo>
                    <a:pt x="455" y="555"/>
                  </a:lnTo>
                  <a:lnTo>
                    <a:pt x="455" y="580"/>
                  </a:lnTo>
                  <a:lnTo>
                    <a:pt x="455" y="606"/>
                  </a:lnTo>
                  <a:lnTo>
                    <a:pt x="455" y="630"/>
                  </a:lnTo>
                  <a:lnTo>
                    <a:pt x="455" y="656"/>
                  </a:lnTo>
                  <a:lnTo>
                    <a:pt x="455" y="682"/>
                  </a:lnTo>
                  <a:lnTo>
                    <a:pt x="455" y="732"/>
                  </a:lnTo>
                  <a:lnTo>
                    <a:pt x="505" y="732"/>
                  </a:lnTo>
                  <a:lnTo>
                    <a:pt x="505" y="732"/>
                  </a:lnTo>
                  <a:lnTo>
                    <a:pt x="505" y="782"/>
                  </a:lnTo>
                  <a:lnTo>
                    <a:pt x="555" y="782"/>
                  </a:lnTo>
                  <a:lnTo>
                    <a:pt x="555" y="833"/>
                  </a:lnTo>
                  <a:lnTo>
                    <a:pt x="606" y="833"/>
                  </a:lnTo>
                  <a:lnTo>
                    <a:pt x="630" y="833"/>
                  </a:lnTo>
                  <a:lnTo>
                    <a:pt x="682" y="833"/>
                  </a:lnTo>
                  <a:lnTo>
                    <a:pt x="682" y="782"/>
                  </a:lnTo>
                  <a:lnTo>
                    <a:pt x="706" y="782"/>
                  </a:lnTo>
                  <a:lnTo>
                    <a:pt x="732" y="782"/>
                  </a:lnTo>
                  <a:lnTo>
                    <a:pt x="757" y="782"/>
                  </a:lnTo>
                  <a:lnTo>
                    <a:pt x="757" y="808"/>
                  </a:lnTo>
                  <a:lnTo>
                    <a:pt x="706" y="808"/>
                  </a:lnTo>
                  <a:lnTo>
                    <a:pt x="706" y="883"/>
                  </a:lnTo>
                  <a:lnTo>
                    <a:pt x="757" y="883"/>
                  </a:lnTo>
                  <a:lnTo>
                    <a:pt x="782" y="883"/>
                  </a:lnTo>
                  <a:lnTo>
                    <a:pt x="833" y="883"/>
                  </a:lnTo>
                  <a:lnTo>
                    <a:pt x="833" y="833"/>
                  </a:lnTo>
                  <a:lnTo>
                    <a:pt x="833" y="833"/>
                  </a:lnTo>
                  <a:lnTo>
                    <a:pt x="883" y="833"/>
                  </a:lnTo>
                  <a:lnTo>
                    <a:pt x="883" y="782"/>
                  </a:lnTo>
                  <a:lnTo>
                    <a:pt x="883" y="758"/>
                  </a:lnTo>
                  <a:lnTo>
                    <a:pt x="883" y="706"/>
                  </a:lnTo>
                  <a:lnTo>
                    <a:pt x="833" y="706"/>
                  </a:lnTo>
                  <a:lnTo>
                    <a:pt x="833" y="656"/>
                  </a:lnTo>
                  <a:lnTo>
                    <a:pt x="782" y="656"/>
                  </a:lnTo>
                  <a:lnTo>
                    <a:pt x="757" y="656"/>
                  </a:lnTo>
                  <a:lnTo>
                    <a:pt x="732" y="656"/>
                  </a:lnTo>
                  <a:lnTo>
                    <a:pt x="732" y="630"/>
                  </a:lnTo>
                  <a:lnTo>
                    <a:pt x="732" y="606"/>
                  </a:lnTo>
                  <a:lnTo>
                    <a:pt x="732" y="580"/>
                  </a:lnTo>
                  <a:lnTo>
                    <a:pt x="782" y="580"/>
                  </a:lnTo>
                  <a:lnTo>
                    <a:pt x="782" y="530"/>
                  </a:lnTo>
                  <a:lnTo>
                    <a:pt x="833" y="530"/>
                  </a:lnTo>
                  <a:lnTo>
                    <a:pt x="833" y="530"/>
                  </a:lnTo>
                  <a:lnTo>
                    <a:pt x="858" y="530"/>
                  </a:lnTo>
                  <a:lnTo>
                    <a:pt x="858" y="530"/>
                  </a:lnTo>
                  <a:lnTo>
                    <a:pt x="858" y="555"/>
                  </a:lnTo>
                  <a:lnTo>
                    <a:pt x="858" y="580"/>
                  </a:lnTo>
                  <a:lnTo>
                    <a:pt x="858" y="606"/>
                  </a:lnTo>
                  <a:lnTo>
                    <a:pt x="858" y="630"/>
                  </a:lnTo>
                  <a:lnTo>
                    <a:pt x="858" y="682"/>
                  </a:lnTo>
                  <a:lnTo>
                    <a:pt x="933" y="682"/>
                  </a:lnTo>
                  <a:lnTo>
                    <a:pt x="933" y="630"/>
                  </a:lnTo>
                  <a:lnTo>
                    <a:pt x="933" y="630"/>
                  </a:lnTo>
                  <a:lnTo>
                    <a:pt x="985" y="630"/>
                  </a:lnTo>
                  <a:lnTo>
                    <a:pt x="985" y="580"/>
                  </a:lnTo>
                  <a:lnTo>
                    <a:pt x="985" y="580"/>
                  </a:lnTo>
                  <a:lnTo>
                    <a:pt x="1035" y="580"/>
                  </a:lnTo>
                  <a:lnTo>
                    <a:pt x="1035" y="530"/>
                  </a:lnTo>
                  <a:lnTo>
                    <a:pt x="1035" y="505"/>
                  </a:lnTo>
                  <a:lnTo>
                    <a:pt x="1035" y="455"/>
                  </a:lnTo>
                  <a:lnTo>
                    <a:pt x="985" y="455"/>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15"/>
            <p:cNvSpPr>
              <a:spLocks/>
            </p:cNvSpPr>
            <p:nvPr/>
          </p:nvSpPr>
          <p:spPr bwMode="auto">
            <a:xfrm>
              <a:off x="4080" y="3464"/>
              <a:ext cx="126" cy="127"/>
            </a:xfrm>
            <a:custGeom>
              <a:avLst/>
              <a:gdLst>
                <a:gd name="T0" fmla="*/ 50 w 126"/>
                <a:gd name="T1" fmla="*/ 0 h 127"/>
                <a:gd name="T2" fmla="*/ 0 w 126"/>
                <a:gd name="T3" fmla="*/ 0 h 127"/>
                <a:gd name="T4" fmla="*/ 0 w 126"/>
                <a:gd name="T5" fmla="*/ 75 h 127"/>
                <a:gd name="T6" fmla="*/ 50 w 126"/>
                <a:gd name="T7" fmla="*/ 75 h 127"/>
                <a:gd name="T8" fmla="*/ 50 w 126"/>
                <a:gd name="T9" fmla="*/ 127 h 127"/>
                <a:gd name="T10" fmla="*/ 126 w 126"/>
                <a:gd name="T11" fmla="*/ 127 h 127"/>
                <a:gd name="T12" fmla="*/ 126 w 126"/>
                <a:gd name="T13" fmla="*/ 75 h 127"/>
                <a:gd name="T14" fmla="*/ 126 w 126"/>
                <a:gd name="T15" fmla="*/ 51 h 127"/>
                <a:gd name="T16" fmla="*/ 126 w 126"/>
                <a:gd name="T17" fmla="*/ 0 h 127"/>
                <a:gd name="T18" fmla="*/ 76 w 126"/>
                <a:gd name="T19" fmla="*/ 0 h 127"/>
                <a:gd name="T20" fmla="*/ 50 w 126"/>
                <a:gd name="T2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27">
                  <a:moveTo>
                    <a:pt x="50" y="0"/>
                  </a:moveTo>
                  <a:lnTo>
                    <a:pt x="0" y="0"/>
                  </a:lnTo>
                  <a:lnTo>
                    <a:pt x="0" y="75"/>
                  </a:lnTo>
                  <a:lnTo>
                    <a:pt x="50" y="75"/>
                  </a:lnTo>
                  <a:lnTo>
                    <a:pt x="50" y="127"/>
                  </a:lnTo>
                  <a:lnTo>
                    <a:pt x="126" y="127"/>
                  </a:lnTo>
                  <a:lnTo>
                    <a:pt x="126" y="75"/>
                  </a:lnTo>
                  <a:lnTo>
                    <a:pt x="126" y="51"/>
                  </a:lnTo>
                  <a:lnTo>
                    <a:pt x="126" y="0"/>
                  </a:lnTo>
                  <a:lnTo>
                    <a:pt x="76" y="0"/>
                  </a:lnTo>
                  <a:lnTo>
                    <a:pt x="50" y="0"/>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16"/>
            <p:cNvSpPr>
              <a:spLocks/>
            </p:cNvSpPr>
            <p:nvPr/>
          </p:nvSpPr>
          <p:spPr bwMode="auto">
            <a:xfrm>
              <a:off x="3929" y="3615"/>
              <a:ext cx="176" cy="127"/>
            </a:xfrm>
            <a:custGeom>
              <a:avLst/>
              <a:gdLst>
                <a:gd name="T0" fmla="*/ 125 w 176"/>
                <a:gd name="T1" fmla="*/ 0 h 127"/>
                <a:gd name="T2" fmla="*/ 75 w 176"/>
                <a:gd name="T3" fmla="*/ 0 h 127"/>
                <a:gd name="T4" fmla="*/ 50 w 176"/>
                <a:gd name="T5" fmla="*/ 0 h 127"/>
                <a:gd name="T6" fmla="*/ 0 w 176"/>
                <a:gd name="T7" fmla="*/ 0 h 127"/>
                <a:gd name="T8" fmla="*/ 0 w 176"/>
                <a:gd name="T9" fmla="*/ 52 h 127"/>
                <a:gd name="T10" fmla="*/ 0 w 176"/>
                <a:gd name="T11" fmla="*/ 76 h 127"/>
                <a:gd name="T12" fmla="*/ 0 w 176"/>
                <a:gd name="T13" fmla="*/ 127 h 127"/>
                <a:gd name="T14" fmla="*/ 50 w 176"/>
                <a:gd name="T15" fmla="*/ 127 h 127"/>
                <a:gd name="T16" fmla="*/ 75 w 176"/>
                <a:gd name="T17" fmla="*/ 127 h 127"/>
                <a:gd name="T18" fmla="*/ 100 w 176"/>
                <a:gd name="T19" fmla="*/ 127 h 127"/>
                <a:gd name="T20" fmla="*/ 125 w 176"/>
                <a:gd name="T21" fmla="*/ 127 h 127"/>
                <a:gd name="T22" fmla="*/ 176 w 176"/>
                <a:gd name="T23" fmla="*/ 127 h 127"/>
                <a:gd name="T24" fmla="*/ 176 w 176"/>
                <a:gd name="T25" fmla="*/ 52 h 127"/>
                <a:gd name="T26" fmla="*/ 125 w 176"/>
                <a:gd name="T27" fmla="*/ 52 h 127"/>
                <a:gd name="T28" fmla="*/ 125 w 176"/>
                <a:gd name="T29"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6" h="127">
                  <a:moveTo>
                    <a:pt x="125" y="0"/>
                  </a:moveTo>
                  <a:lnTo>
                    <a:pt x="75" y="0"/>
                  </a:lnTo>
                  <a:lnTo>
                    <a:pt x="50" y="0"/>
                  </a:lnTo>
                  <a:lnTo>
                    <a:pt x="0" y="0"/>
                  </a:lnTo>
                  <a:lnTo>
                    <a:pt x="0" y="52"/>
                  </a:lnTo>
                  <a:lnTo>
                    <a:pt x="0" y="76"/>
                  </a:lnTo>
                  <a:lnTo>
                    <a:pt x="0" y="127"/>
                  </a:lnTo>
                  <a:lnTo>
                    <a:pt x="50" y="127"/>
                  </a:lnTo>
                  <a:lnTo>
                    <a:pt x="75" y="127"/>
                  </a:lnTo>
                  <a:lnTo>
                    <a:pt x="100" y="127"/>
                  </a:lnTo>
                  <a:lnTo>
                    <a:pt x="125" y="127"/>
                  </a:lnTo>
                  <a:lnTo>
                    <a:pt x="176" y="127"/>
                  </a:lnTo>
                  <a:lnTo>
                    <a:pt x="176" y="52"/>
                  </a:lnTo>
                  <a:lnTo>
                    <a:pt x="125" y="52"/>
                  </a:lnTo>
                  <a:lnTo>
                    <a:pt x="125" y="0"/>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17"/>
            <p:cNvSpPr>
              <a:spLocks/>
            </p:cNvSpPr>
            <p:nvPr/>
          </p:nvSpPr>
          <p:spPr bwMode="auto">
            <a:xfrm>
              <a:off x="3726" y="3717"/>
              <a:ext cx="177" cy="177"/>
            </a:xfrm>
            <a:custGeom>
              <a:avLst/>
              <a:gdLst>
                <a:gd name="T0" fmla="*/ 127 w 177"/>
                <a:gd name="T1" fmla="*/ 0 h 177"/>
                <a:gd name="T2" fmla="*/ 51 w 177"/>
                <a:gd name="T3" fmla="*/ 0 h 177"/>
                <a:gd name="T4" fmla="*/ 51 w 177"/>
                <a:gd name="T5" fmla="*/ 50 h 177"/>
                <a:gd name="T6" fmla="*/ 0 w 177"/>
                <a:gd name="T7" fmla="*/ 50 h 177"/>
                <a:gd name="T8" fmla="*/ 0 w 177"/>
                <a:gd name="T9" fmla="*/ 101 h 177"/>
                <a:gd name="T10" fmla="*/ 0 w 177"/>
                <a:gd name="T11" fmla="*/ 125 h 177"/>
                <a:gd name="T12" fmla="*/ 0 w 177"/>
                <a:gd name="T13" fmla="*/ 177 h 177"/>
                <a:gd name="T14" fmla="*/ 76 w 177"/>
                <a:gd name="T15" fmla="*/ 177 h 177"/>
                <a:gd name="T16" fmla="*/ 76 w 177"/>
                <a:gd name="T17" fmla="*/ 125 h 177"/>
                <a:gd name="T18" fmla="*/ 101 w 177"/>
                <a:gd name="T19" fmla="*/ 125 h 177"/>
                <a:gd name="T20" fmla="*/ 127 w 177"/>
                <a:gd name="T21" fmla="*/ 125 h 177"/>
                <a:gd name="T22" fmla="*/ 177 w 177"/>
                <a:gd name="T23" fmla="*/ 125 h 177"/>
                <a:gd name="T24" fmla="*/ 177 w 177"/>
                <a:gd name="T25" fmla="*/ 50 h 177"/>
                <a:gd name="T26" fmla="*/ 127 w 177"/>
                <a:gd name="T27" fmla="*/ 50 h 177"/>
                <a:gd name="T28" fmla="*/ 127 w 177"/>
                <a:gd name="T29"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177">
                  <a:moveTo>
                    <a:pt x="127" y="0"/>
                  </a:moveTo>
                  <a:lnTo>
                    <a:pt x="51" y="0"/>
                  </a:lnTo>
                  <a:lnTo>
                    <a:pt x="51" y="50"/>
                  </a:lnTo>
                  <a:lnTo>
                    <a:pt x="0" y="50"/>
                  </a:lnTo>
                  <a:lnTo>
                    <a:pt x="0" y="101"/>
                  </a:lnTo>
                  <a:lnTo>
                    <a:pt x="0" y="125"/>
                  </a:lnTo>
                  <a:lnTo>
                    <a:pt x="0" y="177"/>
                  </a:lnTo>
                  <a:lnTo>
                    <a:pt x="76" y="177"/>
                  </a:lnTo>
                  <a:lnTo>
                    <a:pt x="76" y="125"/>
                  </a:lnTo>
                  <a:lnTo>
                    <a:pt x="101" y="125"/>
                  </a:lnTo>
                  <a:lnTo>
                    <a:pt x="127" y="125"/>
                  </a:lnTo>
                  <a:lnTo>
                    <a:pt x="177" y="125"/>
                  </a:lnTo>
                  <a:lnTo>
                    <a:pt x="177" y="50"/>
                  </a:lnTo>
                  <a:lnTo>
                    <a:pt x="127" y="50"/>
                  </a:lnTo>
                  <a:lnTo>
                    <a:pt x="127" y="0"/>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18"/>
            <p:cNvSpPr>
              <a:spLocks/>
            </p:cNvSpPr>
            <p:nvPr/>
          </p:nvSpPr>
          <p:spPr bwMode="auto">
            <a:xfrm>
              <a:off x="3726" y="1344"/>
              <a:ext cx="833" cy="1086"/>
            </a:xfrm>
            <a:custGeom>
              <a:avLst/>
              <a:gdLst>
                <a:gd name="T0" fmla="*/ 127 w 833"/>
                <a:gd name="T1" fmla="*/ 681 h 1086"/>
                <a:gd name="T2" fmla="*/ 203 w 833"/>
                <a:gd name="T3" fmla="*/ 681 h 1086"/>
                <a:gd name="T4" fmla="*/ 151 w 833"/>
                <a:gd name="T5" fmla="*/ 757 h 1086"/>
                <a:gd name="T6" fmla="*/ 151 w 833"/>
                <a:gd name="T7" fmla="*/ 833 h 1086"/>
                <a:gd name="T8" fmla="*/ 227 w 833"/>
                <a:gd name="T9" fmla="*/ 833 h 1086"/>
                <a:gd name="T10" fmla="*/ 303 w 833"/>
                <a:gd name="T11" fmla="*/ 833 h 1086"/>
                <a:gd name="T12" fmla="*/ 253 w 833"/>
                <a:gd name="T13" fmla="*/ 934 h 1086"/>
                <a:gd name="T14" fmla="*/ 379 w 833"/>
                <a:gd name="T15" fmla="*/ 934 h 1086"/>
                <a:gd name="T16" fmla="*/ 404 w 833"/>
                <a:gd name="T17" fmla="*/ 934 h 1086"/>
                <a:gd name="T18" fmla="*/ 506 w 833"/>
                <a:gd name="T19" fmla="*/ 984 h 1086"/>
                <a:gd name="T20" fmla="*/ 581 w 833"/>
                <a:gd name="T21" fmla="*/ 958 h 1086"/>
                <a:gd name="T22" fmla="*/ 530 w 833"/>
                <a:gd name="T23" fmla="*/ 908 h 1086"/>
                <a:gd name="T24" fmla="*/ 556 w 833"/>
                <a:gd name="T25" fmla="*/ 934 h 1086"/>
                <a:gd name="T26" fmla="*/ 657 w 833"/>
                <a:gd name="T27" fmla="*/ 984 h 1086"/>
                <a:gd name="T28" fmla="*/ 733 w 833"/>
                <a:gd name="T29" fmla="*/ 1036 h 1086"/>
                <a:gd name="T30" fmla="*/ 833 w 833"/>
                <a:gd name="T31" fmla="*/ 1086 h 1086"/>
                <a:gd name="T32" fmla="*/ 833 w 833"/>
                <a:gd name="T33" fmla="*/ 958 h 1086"/>
                <a:gd name="T34" fmla="*/ 733 w 833"/>
                <a:gd name="T35" fmla="*/ 908 h 1086"/>
                <a:gd name="T36" fmla="*/ 657 w 833"/>
                <a:gd name="T37" fmla="*/ 858 h 1086"/>
                <a:gd name="T38" fmla="*/ 681 w 833"/>
                <a:gd name="T39" fmla="*/ 833 h 1086"/>
                <a:gd name="T40" fmla="*/ 606 w 833"/>
                <a:gd name="T41" fmla="*/ 757 h 1086"/>
                <a:gd name="T42" fmla="*/ 530 w 833"/>
                <a:gd name="T43" fmla="*/ 807 h 1086"/>
                <a:gd name="T44" fmla="*/ 454 w 833"/>
                <a:gd name="T45" fmla="*/ 807 h 1086"/>
                <a:gd name="T46" fmla="*/ 379 w 833"/>
                <a:gd name="T47" fmla="*/ 807 h 1086"/>
                <a:gd name="T48" fmla="*/ 379 w 833"/>
                <a:gd name="T49" fmla="*/ 731 h 1086"/>
                <a:gd name="T50" fmla="*/ 328 w 833"/>
                <a:gd name="T51" fmla="*/ 656 h 1086"/>
                <a:gd name="T52" fmla="*/ 379 w 833"/>
                <a:gd name="T53" fmla="*/ 631 h 1086"/>
                <a:gd name="T54" fmla="*/ 379 w 833"/>
                <a:gd name="T55" fmla="*/ 556 h 1086"/>
                <a:gd name="T56" fmla="*/ 379 w 833"/>
                <a:gd name="T57" fmla="*/ 480 h 1086"/>
                <a:gd name="T58" fmla="*/ 480 w 833"/>
                <a:gd name="T59" fmla="*/ 480 h 1086"/>
                <a:gd name="T60" fmla="*/ 480 w 833"/>
                <a:gd name="T61" fmla="*/ 379 h 1086"/>
                <a:gd name="T62" fmla="*/ 581 w 833"/>
                <a:gd name="T63" fmla="*/ 329 h 1086"/>
                <a:gd name="T64" fmla="*/ 581 w 833"/>
                <a:gd name="T65" fmla="*/ 201 h 1086"/>
                <a:gd name="T66" fmla="*/ 530 w 833"/>
                <a:gd name="T67" fmla="*/ 151 h 1086"/>
                <a:gd name="T68" fmla="*/ 581 w 833"/>
                <a:gd name="T69" fmla="*/ 50 h 1086"/>
                <a:gd name="T70" fmla="*/ 454 w 833"/>
                <a:gd name="T71" fmla="*/ 0 h 1086"/>
                <a:gd name="T72" fmla="*/ 454 w 833"/>
                <a:gd name="T73" fmla="*/ 101 h 1086"/>
                <a:gd name="T74" fmla="*/ 379 w 833"/>
                <a:gd name="T75" fmla="*/ 50 h 1086"/>
                <a:gd name="T76" fmla="*/ 328 w 833"/>
                <a:gd name="T77" fmla="*/ 0 h 1086"/>
                <a:gd name="T78" fmla="*/ 203 w 833"/>
                <a:gd name="T79" fmla="*/ 0 h 1086"/>
                <a:gd name="T80" fmla="*/ 151 w 833"/>
                <a:gd name="T81" fmla="*/ 101 h 1086"/>
                <a:gd name="T82" fmla="*/ 151 w 833"/>
                <a:gd name="T83" fmla="*/ 177 h 1086"/>
                <a:gd name="T84" fmla="*/ 151 w 833"/>
                <a:gd name="T85" fmla="*/ 253 h 1086"/>
                <a:gd name="T86" fmla="*/ 101 w 833"/>
                <a:gd name="T87" fmla="*/ 329 h 1086"/>
                <a:gd name="T88" fmla="*/ 151 w 833"/>
                <a:gd name="T89" fmla="*/ 404 h 1086"/>
                <a:gd name="T90" fmla="*/ 127 w 833"/>
                <a:gd name="T91" fmla="*/ 454 h 1086"/>
                <a:gd name="T92" fmla="*/ 76 w 833"/>
                <a:gd name="T93" fmla="*/ 353 h 1086"/>
                <a:gd name="T94" fmla="*/ 0 w 833"/>
                <a:gd name="T95" fmla="*/ 429 h 1086"/>
                <a:gd name="T96" fmla="*/ 51 w 833"/>
                <a:gd name="T97" fmla="*/ 504 h 1086"/>
                <a:gd name="T98" fmla="*/ 51 w 833"/>
                <a:gd name="T99" fmla="*/ 580 h 1086"/>
                <a:gd name="T100" fmla="*/ 0 w 833"/>
                <a:gd name="T101" fmla="*/ 681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33" h="1086">
                  <a:moveTo>
                    <a:pt x="51" y="731"/>
                  </a:moveTo>
                  <a:lnTo>
                    <a:pt x="127" y="731"/>
                  </a:lnTo>
                  <a:lnTo>
                    <a:pt x="127" y="681"/>
                  </a:lnTo>
                  <a:lnTo>
                    <a:pt x="151" y="681"/>
                  </a:lnTo>
                  <a:lnTo>
                    <a:pt x="177" y="681"/>
                  </a:lnTo>
                  <a:lnTo>
                    <a:pt x="203" y="681"/>
                  </a:lnTo>
                  <a:lnTo>
                    <a:pt x="203" y="707"/>
                  </a:lnTo>
                  <a:lnTo>
                    <a:pt x="151" y="707"/>
                  </a:lnTo>
                  <a:lnTo>
                    <a:pt x="151" y="757"/>
                  </a:lnTo>
                  <a:lnTo>
                    <a:pt x="151" y="783"/>
                  </a:lnTo>
                  <a:lnTo>
                    <a:pt x="151" y="807"/>
                  </a:lnTo>
                  <a:lnTo>
                    <a:pt x="151" y="833"/>
                  </a:lnTo>
                  <a:lnTo>
                    <a:pt x="151" y="884"/>
                  </a:lnTo>
                  <a:lnTo>
                    <a:pt x="227" y="884"/>
                  </a:lnTo>
                  <a:lnTo>
                    <a:pt x="227" y="833"/>
                  </a:lnTo>
                  <a:lnTo>
                    <a:pt x="253" y="833"/>
                  </a:lnTo>
                  <a:lnTo>
                    <a:pt x="278" y="833"/>
                  </a:lnTo>
                  <a:lnTo>
                    <a:pt x="303" y="833"/>
                  </a:lnTo>
                  <a:lnTo>
                    <a:pt x="303" y="858"/>
                  </a:lnTo>
                  <a:lnTo>
                    <a:pt x="253" y="858"/>
                  </a:lnTo>
                  <a:lnTo>
                    <a:pt x="253" y="934"/>
                  </a:lnTo>
                  <a:lnTo>
                    <a:pt x="303" y="934"/>
                  </a:lnTo>
                  <a:lnTo>
                    <a:pt x="328" y="934"/>
                  </a:lnTo>
                  <a:lnTo>
                    <a:pt x="379" y="934"/>
                  </a:lnTo>
                  <a:lnTo>
                    <a:pt x="379" y="884"/>
                  </a:lnTo>
                  <a:lnTo>
                    <a:pt x="404" y="884"/>
                  </a:lnTo>
                  <a:lnTo>
                    <a:pt x="404" y="934"/>
                  </a:lnTo>
                  <a:lnTo>
                    <a:pt x="454" y="934"/>
                  </a:lnTo>
                  <a:lnTo>
                    <a:pt x="454" y="984"/>
                  </a:lnTo>
                  <a:lnTo>
                    <a:pt x="506" y="984"/>
                  </a:lnTo>
                  <a:lnTo>
                    <a:pt x="506" y="1036"/>
                  </a:lnTo>
                  <a:lnTo>
                    <a:pt x="581" y="1036"/>
                  </a:lnTo>
                  <a:lnTo>
                    <a:pt x="581" y="958"/>
                  </a:lnTo>
                  <a:lnTo>
                    <a:pt x="530" y="958"/>
                  </a:lnTo>
                  <a:lnTo>
                    <a:pt x="530" y="934"/>
                  </a:lnTo>
                  <a:lnTo>
                    <a:pt x="530" y="908"/>
                  </a:lnTo>
                  <a:lnTo>
                    <a:pt x="530" y="884"/>
                  </a:lnTo>
                  <a:lnTo>
                    <a:pt x="556" y="884"/>
                  </a:lnTo>
                  <a:lnTo>
                    <a:pt x="556" y="934"/>
                  </a:lnTo>
                  <a:lnTo>
                    <a:pt x="606" y="934"/>
                  </a:lnTo>
                  <a:lnTo>
                    <a:pt x="606" y="984"/>
                  </a:lnTo>
                  <a:lnTo>
                    <a:pt x="657" y="984"/>
                  </a:lnTo>
                  <a:lnTo>
                    <a:pt x="657" y="1036"/>
                  </a:lnTo>
                  <a:lnTo>
                    <a:pt x="707" y="1036"/>
                  </a:lnTo>
                  <a:lnTo>
                    <a:pt x="733" y="1036"/>
                  </a:lnTo>
                  <a:lnTo>
                    <a:pt x="757" y="1036"/>
                  </a:lnTo>
                  <a:lnTo>
                    <a:pt x="757" y="1086"/>
                  </a:lnTo>
                  <a:lnTo>
                    <a:pt x="833" y="1086"/>
                  </a:lnTo>
                  <a:lnTo>
                    <a:pt x="833" y="1036"/>
                  </a:lnTo>
                  <a:lnTo>
                    <a:pt x="833" y="1010"/>
                  </a:lnTo>
                  <a:lnTo>
                    <a:pt x="833" y="958"/>
                  </a:lnTo>
                  <a:lnTo>
                    <a:pt x="783" y="958"/>
                  </a:lnTo>
                  <a:lnTo>
                    <a:pt x="783" y="908"/>
                  </a:lnTo>
                  <a:lnTo>
                    <a:pt x="733" y="908"/>
                  </a:lnTo>
                  <a:lnTo>
                    <a:pt x="733" y="858"/>
                  </a:lnTo>
                  <a:lnTo>
                    <a:pt x="681" y="858"/>
                  </a:lnTo>
                  <a:lnTo>
                    <a:pt x="657" y="858"/>
                  </a:lnTo>
                  <a:lnTo>
                    <a:pt x="631" y="858"/>
                  </a:lnTo>
                  <a:lnTo>
                    <a:pt x="631" y="833"/>
                  </a:lnTo>
                  <a:lnTo>
                    <a:pt x="681" y="833"/>
                  </a:lnTo>
                  <a:lnTo>
                    <a:pt x="681" y="757"/>
                  </a:lnTo>
                  <a:lnTo>
                    <a:pt x="631" y="757"/>
                  </a:lnTo>
                  <a:lnTo>
                    <a:pt x="606" y="757"/>
                  </a:lnTo>
                  <a:lnTo>
                    <a:pt x="556" y="757"/>
                  </a:lnTo>
                  <a:lnTo>
                    <a:pt x="556" y="807"/>
                  </a:lnTo>
                  <a:lnTo>
                    <a:pt x="530" y="807"/>
                  </a:lnTo>
                  <a:lnTo>
                    <a:pt x="530" y="757"/>
                  </a:lnTo>
                  <a:lnTo>
                    <a:pt x="454" y="757"/>
                  </a:lnTo>
                  <a:lnTo>
                    <a:pt x="454" y="807"/>
                  </a:lnTo>
                  <a:lnTo>
                    <a:pt x="430" y="807"/>
                  </a:lnTo>
                  <a:lnTo>
                    <a:pt x="404" y="807"/>
                  </a:lnTo>
                  <a:lnTo>
                    <a:pt x="379" y="807"/>
                  </a:lnTo>
                  <a:lnTo>
                    <a:pt x="379" y="783"/>
                  </a:lnTo>
                  <a:lnTo>
                    <a:pt x="379" y="757"/>
                  </a:lnTo>
                  <a:lnTo>
                    <a:pt x="379" y="731"/>
                  </a:lnTo>
                  <a:lnTo>
                    <a:pt x="379" y="707"/>
                  </a:lnTo>
                  <a:lnTo>
                    <a:pt x="379" y="656"/>
                  </a:lnTo>
                  <a:lnTo>
                    <a:pt x="328" y="656"/>
                  </a:lnTo>
                  <a:lnTo>
                    <a:pt x="328" y="631"/>
                  </a:lnTo>
                  <a:lnTo>
                    <a:pt x="354" y="631"/>
                  </a:lnTo>
                  <a:lnTo>
                    <a:pt x="379" y="631"/>
                  </a:lnTo>
                  <a:lnTo>
                    <a:pt x="430" y="631"/>
                  </a:lnTo>
                  <a:lnTo>
                    <a:pt x="430" y="556"/>
                  </a:lnTo>
                  <a:lnTo>
                    <a:pt x="379" y="556"/>
                  </a:lnTo>
                  <a:lnTo>
                    <a:pt x="379" y="530"/>
                  </a:lnTo>
                  <a:lnTo>
                    <a:pt x="379" y="504"/>
                  </a:lnTo>
                  <a:lnTo>
                    <a:pt x="379" y="480"/>
                  </a:lnTo>
                  <a:lnTo>
                    <a:pt x="404" y="480"/>
                  </a:lnTo>
                  <a:lnTo>
                    <a:pt x="430" y="480"/>
                  </a:lnTo>
                  <a:lnTo>
                    <a:pt x="480" y="480"/>
                  </a:lnTo>
                  <a:lnTo>
                    <a:pt x="480" y="429"/>
                  </a:lnTo>
                  <a:lnTo>
                    <a:pt x="480" y="404"/>
                  </a:lnTo>
                  <a:lnTo>
                    <a:pt x="480" y="379"/>
                  </a:lnTo>
                  <a:lnTo>
                    <a:pt x="530" y="379"/>
                  </a:lnTo>
                  <a:lnTo>
                    <a:pt x="530" y="329"/>
                  </a:lnTo>
                  <a:lnTo>
                    <a:pt x="581" y="329"/>
                  </a:lnTo>
                  <a:lnTo>
                    <a:pt x="581" y="277"/>
                  </a:lnTo>
                  <a:lnTo>
                    <a:pt x="581" y="253"/>
                  </a:lnTo>
                  <a:lnTo>
                    <a:pt x="581" y="201"/>
                  </a:lnTo>
                  <a:lnTo>
                    <a:pt x="530" y="201"/>
                  </a:lnTo>
                  <a:lnTo>
                    <a:pt x="530" y="177"/>
                  </a:lnTo>
                  <a:lnTo>
                    <a:pt x="530" y="151"/>
                  </a:lnTo>
                  <a:lnTo>
                    <a:pt x="530" y="126"/>
                  </a:lnTo>
                  <a:lnTo>
                    <a:pt x="581" y="126"/>
                  </a:lnTo>
                  <a:lnTo>
                    <a:pt x="581" y="50"/>
                  </a:lnTo>
                  <a:lnTo>
                    <a:pt x="530" y="50"/>
                  </a:lnTo>
                  <a:lnTo>
                    <a:pt x="530" y="0"/>
                  </a:lnTo>
                  <a:lnTo>
                    <a:pt x="454" y="0"/>
                  </a:lnTo>
                  <a:lnTo>
                    <a:pt x="454" y="50"/>
                  </a:lnTo>
                  <a:lnTo>
                    <a:pt x="454" y="76"/>
                  </a:lnTo>
                  <a:lnTo>
                    <a:pt x="454" y="101"/>
                  </a:lnTo>
                  <a:lnTo>
                    <a:pt x="430" y="101"/>
                  </a:lnTo>
                  <a:lnTo>
                    <a:pt x="430" y="50"/>
                  </a:lnTo>
                  <a:lnTo>
                    <a:pt x="379" y="50"/>
                  </a:lnTo>
                  <a:lnTo>
                    <a:pt x="354" y="50"/>
                  </a:lnTo>
                  <a:lnTo>
                    <a:pt x="328" y="50"/>
                  </a:lnTo>
                  <a:lnTo>
                    <a:pt x="328" y="0"/>
                  </a:lnTo>
                  <a:lnTo>
                    <a:pt x="278" y="0"/>
                  </a:lnTo>
                  <a:lnTo>
                    <a:pt x="253" y="0"/>
                  </a:lnTo>
                  <a:lnTo>
                    <a:pt x="203" y="0"/>
                  </a:lnTo>
                  <a:lnTo>
                    <a:pt x="203" y="50"/>
                  </a:lnTo>
                  <a:lnTo>
                    <a:pt x="151" y="50"/>
                  </a:lnTo>
                  <a:lnTo>
                    <a:pt x="151" y="101"/>
                  </a:lnTo>
                  <a:lnTo>
                    <a:pt x="151" y="126"/>
                  </a:lnTo>
                  <a:lnTo>
                    <a:pt x="151" y="151"/>
                  </a:lnTo>
                  <a:lnTo>
                    <a:pt x="151" y="177"/>
                  </a:lnTo>
                  <a:lnTo>
                    <a:pt x="151" y="201"/>
                  </a:lnTo>
                  <a:lnTo>
                    <a:pt x="151" y="227"/>
                  </a:lnTo>
                  <a:lnTo>
                    <a:pt x="151" y="253"/>
                  </a:lnTo>
                  <a:lnTo>
                    <a:pt x="101" y="253"/>
                  </a:lnTo>
                  <a:lnTo>
                    <a:pt x="101" y="303"/>
                  </a:lnTo>
                  <a:lnTo>
                    <a:pt x="101" y="329"/>
                  </a:lnTo>
                  <a:lnTo>
                    <a:pt x="101" y="379"/>
                  </a:lnTo>
                  <a:lnTo>
                    <a:pt x="151" y="379"/>
                  </a:lnTo>
                  <a:lnTo>
                    <a:pt x="151" y="404"/>
                  </a:lnTo>
                  <a:lnTo>
                    <a:pt x="151" y="429"/>
                  </a:lnTo>
                  <a:lnTo>
                    <a:pt x="151" y="454"/>
                  </a:lnTo>
                  <a:lnTo>
                    <a:pt x="127" y="454"/>
                  </a:lnTo>
                  <a:lnTo>
                    <a:pt x="127" y="404"/>
                  </a:lnTo>
                  <a:lnTo>
                    <a:pt x="76" y="404"/>
                  </a:lnTo>
                  <a:lnTo>
                    <a:pt x="76" y="353"/>
                  </a:lnTo>
                  <a:lnTo>
                    <a:pt x="0" y="353"/>
                  </a:lnTo>
                  <a:lnTo>
                    <a:pt x="0" y="404"/>
                  </a:lnTo>
                  <a:lnTo>
                    <a:pt x="0" y="429"/>
                  </a:lnTo>
                  <a:lnTo>
                    <a:pt x="0" y="480"/>
                  </a:lnTo>
                  <a:lnTo>
                    <a:pt x="51" y="480"/>
                  </a:lnTo>
                  <a:lnTo>
                    <a:pt x="51" y="504"/>
                  </a:lnTo>
                  <a:lnTo>
                    <a:pt x="51" y="530"/>
                  </a:lnTo>
                  <a:lnTo>
                    <a:pt x="51" y="556"/>
                  </a:lnTo>
                  <a:lnTo>
                    <a:pt x="51" y="580"/>
                  </a:lnTo>
                  <a:lnTo>
                    <a:pt x="51" y="606"/>
                  </a:lnTo>
                  <a:lnTo>
                    <a:pt x="0" y="606"/>
                  </a:lnTo>
                  <a:lnTo>
                    <a:pt x="0" y="681"/>
                  </a:lnTo>
                  <a:lnTo>
                    <a:pt x="51" y="681"/>
                  </a:lnTo>
                  <a:lnTo>
                    <a:pt x="51" y="731"/>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Rectangle 19"/>
            <p:cNvSpPr>
              <a:spLocks noChangeArrowheads="1"/>
            </p:cNvSpPr>
            <p:nvPr/>
          </p:nvSpPr>
          <p:spPr bwMode="auto">
            <a:xfrm>
              <a:off x="4130" y="2404"/>
              <a:ext cx="76" cy="76"/>
            </a:xfrm>
            <a:prstGeom prst="rect">
              <a:avLst/>
            </a:prstGeom>
            <a:solidFill>
              <a:srgbClr val="BAE4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20"/>
            <p:cNvSpPr>
              <a:spLocks/>
            </p:cNvSpPr>
            <p:nvPr/>
          </p:nvSpPr>
          <p:spPr bwMode="auto">
            <a:xfrm>
              <a:off x="4483" y="2101"/>
              <a:ext cx="76" cy="127"/>
            </a:xfrm>
            <a:custGeom>
              <a:avLst/>
              <a:gdLst>
                <a:gd name="T0" fmla="*/ 76 w 76"/>
                <a:gd name="T1" fmla="*/ 76 h 127"/>
                <a:gd name="T2" fmla="*/ 76 w 76"/>
                <a:gd name="T3" fmla="*/ 50 h 127"/>
                <a:gd name="T4" fmla="*/ 76 w 76"/>
                <a:gd name="T5" fmla="*/ 0 h 127"/>
                <a:gd name="T6" fmla="*/ 0 w 76"/>
                <a:gd name="T7" fmla="*/ 0 h 127"/>
                <a:gd name="T8" fmla="*/ 0 w 76"/>
                <a:gd name="T9" fmla="*/ 50 h 127"/>
                <a:gd name="T10" fmla="*/ 0 w 76"/>
                <a:gd name="T11" fmla="*/ 76 h 127"/>
                <a:gd name="T12" fmla="*/ 0 w 76"/>
                <a:gd name="T13" fmla="*/ 127 h 127"/>
                <a:gd name="T14" fmla="*/ 76 w 76"/>
                <a:gd name="T15" fmla="*/ 127 h 127"/>
                <a:gd name="T16" fmla="*/ 76 w 76"/>
                <a:gd name="T17" fmla="*/ 7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27">
                  <a:moveTo>
                    <a:pt x="76" y="76"/>
                  </a:moveTo>
                  <a:lnTo>
                    <a:pt x="76" y="50"/>
                  </a:lnTo>
                  <a:lnTo>
                    <a:pt x="76" y="0"/>
                  </a:lnTo>
                  <a:lnTo>
                    <a:pt x="0" y="0"/>
                  </a:lnTo>
                  <a:lnTo>
                    <a:pt x="0" y="50"/>
                  </a:lnTo>
                  <a:lnTo>
                    <a:pt x="0" y="76"/>
                  </a:lnTo>
                  <a:lnTo>
                    <a:pt x="0" y="127"/>
                  </a:lnTo>
                  <a:lnTo>
                    <a:pt x="76" y="127"/>
                  </a:lnTo>
                  <a:lnTo>
                    <a:pt x="76" y="76"/>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21"/>
            <p:cNvSpPr>
              <a:spLocks/>
            </p:cNvSpPr>
            <p:nvPr/>
          </p:nvSpPr>
          <p:spPr bwMode="auto">
            <a:xfrm>
              <a:off x="3827" y="2252"/>
              <a:ext cx="278" cy="279"/>
            </a:xfrm>
            <a:custGeom>
              <a:avLst/>
              <a:gdLst>
                <a:gd name="T0" fmla="*/ 152 w 278"/>
                <a:gd name="T1" fmla="*/ 228 h 279"/>
                <a:gd name="T2" fmla="*/ 152 w 278"/>
                <a:gd name="T3" fmla="*/ 279 h 279"/>
                <a:gd name="T4" fmla="*/ 227 w 278"/>
                <a:gd name="T5" fmla="*/ 279 h 279"/>
                <a:gd name="T6" fmla="*/ 227 w 278"/>
                <a:gd name="T7" fmla="*/ 228 h 279"/>
                <a:gd name="T8" fmla="*/ 278 w 278"/>
                <a:gd name="T9" fmla="*/ 228 h 279"/>
                <a:gd name="T10" fmla="*/ 278 w 278"/>
                <a:gd name="T11" fmla="*/ 152 h 279"/>
                <a:gd name="T12" fmla="*/ 227 w 278"/>
                <a:gd name="T13" fmla="*/ 152 h 279"/>
                <a:gd name="T14" fmla="*/ 227 w 278"/>
                <a:gd name="T15" fmla="*/ 128 h 279"/>
                <a:gd name="T16" fmla="*/ 278 w 278"/>
                <a:gd name="T17" fmla="*/ 128 h 279"/>
                <a:gd name="T18" fmla="*/ 278 w 278"/>
                <a:gd name="T19" fmla="*/ 50 h 279"/>
                <a:gd name="T20" fmla="*/ 227 w 278"/>
                <a:gd name="T21" fmla="*/ 50 h 279"/>
                <a:gd name="T22" fmla="*/ 202 w 278"/>
                <a:gd name="T23" fmla="*/ 50 h 279"/>
                <a:gd name="T24" fmla="*/ 177 w 278"/>
                <a:gd name="T25" fmla="*/ 50 h 279"/>
                <a:gd name="T26" fmla="*/ 152 w 278"/>
                <a:gd name="T27" fmla="*/ 50 h 279"/>
                <a:gd name="T28" fmla="*/ 126 w 278"/>
                <a:gd name="T29" fmla="*/ 50 h 279"/>
                <a:gd name="T30" fmla="*/ 102 w 278"/>
                <a:gd name="T31" fmla="*/ 50 h 279"/>
                <a:gd name="T32" fmla="*/ 76 w 278"/>
                <a:gd name="T33" fmla="*/ 50 h 279"/>
                <a:gd name="T34" fmla="*/ 76 w 278"/>
                <a:gd name="T35" fmla="*/ 0 h 279"/>
                <a:gd name="T36" fmla="*/ 0 w 278"/>
                <a:gd name="T37" fmla="*/ 0 h 279"/>
                <a:gd name="T38" fmla="*/ 0 w 278"/>
                <a:gd name="T39" fmla="*/ 76 h 279"/>
                <a:gd name="T40" fmla="*/ 50 w 278"/>
                <a:gd name="T41" fmla="*/ 76 h 279"/>
                <a:gd name="T42" fmla="*/ 50 w 278"/>
                <a:gd name="T43" fmla="*/ 128 h 279"/>
                <a:gd name="T44" fmla="*/ 102 w 278"/>
                <a:gd name="T45" fmla="*/ 128 h 279"/>
                <a:gd name="T46" fmla="*/ 102 w 278"/>
                <a:gd name="T47" fmla="*/ 178 h 279"/>
                <a:gd name="T48" fmla="*/ 152 w 278"/>
                <a:gd name="T49" fmla="*/ 178 h 279"/>
                <a:gd name="T50" fmla="*/ 152 w 278"/>
                <a:gd name="T51" fmla="*/ 203 h 279"/>
                <a:gd name="T52" fmla="*/ 152 w 278"/>
                <a:gd name="T53" fmla="*/ 22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8" h="279">
                  <a:moveTo>
                    <a:pt x="152" y="228"/>
                  </a:moveTo>
                  <a:lnTo>
                    <a:pt x="152" y="279"/>
                  </a:lnTo>
                  <a:lnTo>
                    <a:pt x="227" y="279"/>
                  </a:lnTo>
                  <a:lnTo>
                    <a:pt x="227" y="228"/>
                  </a:lnTo>
                  <a:lnTo>
                    <a:pt x="278" y="228"/>
                  </a:lnTo>
                  <a:lnTo>
                    <a:pt x="278" y="152"/>
                  </a:lnTo>
                  <a:lnTo>
                    <a:pt x="227" y="152"/>
                  </a:lnTo>
                  <a:lnTo>
                    <a:pt x="227" y="128"/>
                  </a:lnTo>
                  <a:lnTo>
                    <a:pt x="278" y="128"/>
                  </a:lnTo>
                  <a:lnTo>
                    <a:pt x="278" y="50"/>
                  </a:lnTo>
                  <a:lnTo>
                    <a:pt x="227" y="50"/>
                  </a:lnTo>
                  <a:lnTo>
                    <a:pt x="202" y="50"/>
                  </a:lnTo>
                  <a:lnTo>
                    <a:pt x="177" y="50"/>
                  </a:lnTo>
                  <a:lnTo>
                    <a:pt x="152" y="50"/>
                  </a:lnTo>
                  <a:lnTo>
                    <a:pt x="126" y="50"/>
                  </a:lnTo>
                  <a:lnTo>
                    <a:pt x="102" y="50"/>
                  </a:lnTo>
                  <a:lnTo>
                    <a:pt x="76" y="50"/>
                  </a:lnTo>
                  <a:lnTo>
                    <a:pt x="76" y="0"/>
                  </a:lnTo>
                  <a:lnTo>
                    <a:pt x="0" y="0"/>
                  </a:lnTo>
                  <a:lnTo>
                    <a:pt x="0" y="76"/>
                  </a:lnTo>
                  <a:lnTo>
                    <a:pt x="50" y="76"/>
                  </a:lnTo>
                  <a:lnTo>
                    <a:pt x="50" y="128"/>
                  </a:lnTo>
                  <a:lnTo>
                    <a:pt x="102" y="128"/>
                  </a:lnTo>
                  <a:lnTo>
                    <a:pt x="102" y="178"/>
                  </a:lnTo>
                  <a:lnTo>
                    <a:pt x="152" y="178"/>
                  </a:lnTo>
                  <a:lnTo>
                    <a:pt x="152" y="203"/>
                  </a:lnTo>
                  <a:lnTo>
                    <a:pt x="152" y="228"/>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22"/>
            <p:cNvSpPr>
              <a:spLocks/>
            </p:cNvSpPr>
            <p:nvPr/>
          </p:nvSpPr>
          <p:spPr bwMode="auto">
            <a:xfrm>
              <a:off x="4332" y="2404"/>
              <a:ext cx="227" cy="177"/>
            </a:xfrm>
            <a:custGeom>
              <a:avLst/>
              <a:gdLst>
                <a:gd name="T0" fmla="*/ 51 w 227"/>
                <a:gd name="T1" fmla="*/ 0 h 177"/>
                <a:gd name="T2" fmla="*/ 51 w 227"/>
                <a:gd name="T3" fmla="*/ 51 h 177"/>
                <a:gd name="T4" fmla="*/ 51 w 227"/>
                <a:gd name="T5" fmla="*/ 76 h 177"/>
                <a:gd name="T6" fmla="*/ 51 w 227"/>
                <a:gd name="T7" fmla="*/ 101 h 177"/>
                <a:gd name="T8" fmla="*/ 0 w 227"/>
                <a:gd name="T9" fmla="*/ 101 h 177"/>
                <a:gd name="T10" fmla="*/ 0 w 227"/>
                <a:gd name="T11" fmla="*/ 177 h 177"/>
                <a:gd name="T12" fmla="*/ 75 w 227"/>
                <a:gd name="T13" fmla="*/ 177 h 177"/>
                <a:gd name="T14" fmla="*/ 75 w 227"/>
                <a:gd name="T15" fmla="*/ 127 h 177"/>
                <a:gd name="T16" fmla="*/ 101 w 227"/>
                <a:gd name="T17" fmla="*/ 127 h 177"/>
                <a:gd name="T18" fmla="*/ 127 w 227"/>
                <a:gd name="T19" fmla="*/ 127 h 177"/>
                <a:gd name="T20" fmla="*/ 151 w 227"/>
                <a:gd name="T21" fmla="*/ 127 h 177"/>
                <a:gd name="T22" fmla="*/ 151 w 227"/>
                <a:gd name="T23" fmla="*/ 177 h 177"/>
                <a:gd name="T24" fmla="*/ 227 w 227"/>
                <a:gd name="T25" fmla="*/ 177 h 177"/>
                <a:gd name="T26" fmla="*/ 227 w 227"/>
                <a:gd name="T27" fmla="*/ 127 h 177"/>
                <a:gd name="T28" fmla="*/ 227 w 227"/>
                <a:gd name="T29" fmla="*/ 101 h 177"/>
                <a:gd name="T30" fmla="*/ 227 w 227"/>
                <a:gd name="T31" fmla="*/ 51 h 177"/>
                <a:gd name="T32" fmla="*/ 177 w 227"/>
                <a:gd name="T33" fmla="*/ 51 h 177"/>
                <a:gd name="T34" fmla="*/ 151 w 227"/>
                <a:gd name="T35" fmla="*/ 51 h 177"/>
                <a:gd name="T36" fmla="*/ 127 w 227"/>
                <a:gd name="T37" fmla="*/ 51 h 177"/>
                <a:gd name="T38" fmla="*/ 127 w 227"/>
                <a:gd name="T39" fmla="*/ 0 h 177"/>
                <a:gd name="T40" fmla="*/ 51 w 227"/>
                <a:gd name="T41"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7" h="177">
                  <a:moveTo>
                    <a:pt x="51" y="0"/>
                  </a:moveTo>
                  <a:lnTo>
                    <a:pt x="51" y="51"/>
                  </a:lnTo>
                  <a:lnTo>
                    <a:pt x="51" y="76"/>
                  </a:lnTo>
                  <a:lnTo>
                    <a:pt x="51" y="101"/>
                  </a:lnTo>
                  <a:lnTo>
                    <a:pt x="0" y="101"/>
                  </a:lnTo>
                  <a:lnTo>
                    <a:pt x="0" y="177"/>
                  </a:lnTo>
                  <a:lnTo>
                    <a:pt x="75" y="177"/>
                  </a:lnTo>
                  <a:lnTo>
                    <a:pt x="75" y="127"/>
                  </a:lnTo>
                  <a:lnTo>
                    <a:pt x="101" y="127"/>
                  </a:lnTo>
                  <a:lnTo>
                    <a:pt x="127" y="127"/>
                  </a:lnTo>
                  <a:lnTo>
                    <a:pt x="151" y="127"/>
                  </a:lnTo>
                  <a:lnTo>
                    <a:pt x="151" y="177"/>
                  </a:lnTo>
                  <a:lnTo>
                    <a:pt x="227" y="177"/>
                  </a:lnTo>
                  <a:lnTo>
                    <a:pt x="227" y="127"/>
                  </a:lnTo>
                  <a:lnTo>
                    <a:pt x="227" y="101"/>
                  </a:lnTo>
                  <a:lnTo>
                    <a:pt x="227" y="51"/>
                  </a:lnTo>
                  <a:lnTo>
                    <a:pt x="177" y="51"/>
                  </a:lnTo>
                  <a:lnTo>
                    <a:pt x="151" y="51"/>
                  </a:lnTo>
                  <a:lnTo>
                    <a:pt x="127" y="51"/>
                  </a:lnTo>
                  <a:lnTo>
                    <a:pt x="127" y="0"/>
                  </a:lnTo>
                  <a:lnTo>
                    <a:pt x="51" y="0"/>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23"/>
            <p:cNvSpPr>
              <a:spLocks/>
            </p:cNvSpPr>
            <p:nvPr/>
          </p:nvSpPr>
          <p:spPr bwMode="auto">
            <a:xfrm>
              <a:off x="3777" y="2455"/>
              <a:ext cx="126" cy="126"/>
            </a:xfrm>
            <a:custGeom>
              <a:avLst/>
              <a:gdLst>
                <a:gd name="T0" fmla="*/ 50 w 126"/>
                <a:gd name="T1" fmla="*/ 0 h 126"/>
                <a:gd name="T2" fmla="*/ 0 w 126"/>
                <a:gd name="T3" fmla="*/ 0 h 126"/>
                <a:gd name="T4" fmla="*/ 0 w 126"/>
                <a:gd name="T5" fmla="*/ 50 h 126"/>
                <a:gd name="T6" fmla="*/ 0 w 126"/>
                <a:gd name="T7" fmla="*/ 76 h 126"/>
                <a:gd name="T8" fmla="*/ 0 w 126"/>
                <a:gd name="T9" fmla="*/ 126 h 126"/>
                <a:gd name="T10" fmla="*/ 76 w 126"/>
                <a:gd name="T11" fmla="*/ 126 h 126"/>
                <a:gd name="T12" fmla="*/ 76 w 126"/>
                <a:gd name="T13" fmla="*/ 76 h 126"/>
                <a:gd name="T14" fmla="*/ 126 w 126"/>
                <a:gd name="T15" fmla="*/ 76 h 126"/>
                <a:gd name="T16" fmla="*/ 126 w 126"/>
                <a:gd name="T17" fmla="*/ 0 h 126"/>
                <a:gd name="T18" fmla="*/ 76 w 126"/>
                <a:gd name="T19" fmla="*/ 0 h 126"/>
                <a:gd name="T20" fmla="*/ 50 w 126"/>
                <a:gd name="T21"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26">
                  <a:moveTo>
                    <a:pt x="50" y="0"/>
                  </a:moveTo>
                  <a:lnTo>
                    <a:pt x="0" y="0"/>
                  </a:lnTo>
                  <a:lnTo>
                    <a:pt x="0" y="50"/>
                  </a:lnTo>
                  <a:lnTo>
                    <a:pt x="0" y="76"/>
                  </a:lnTo>
                  <a:lnTo>
                    <a:pt x="0" y="126"/>
                  </a:lnTo>
                  <a:lnTo>
                    <a:pt x="76" y="126"/>
                  </a:lnTo>
                  <a:lnTo>
                    <a:pt x="76" y="76"/>
                  </a:lnTo>
                  <a:lnTo>
                    <a:pt x="126" y="76"/>
                  </a:lnTo>
                  <a:lnTo>
                    <a:pt x="126" y="0"/>
                  </a:lnTo>
                  <a:lnTo>
                    <a:pt x="76" y="0"/>
                  </a:lnTo>
                  <a:lnTo>
                    <a:pt x="50" y="0"/>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5" name="タイトル 4"/>
          <p:cNvSpPr>
            <a:spLocks noGrp="1"/>
          </p:cNvSpPr>
          <p:nvPr>
            <p:ph type="title"/>
          </p:nvPr>
        </p:nvSpPr>
        <p:spPr/>
        <p:txBody>
          <a:bodyPr/>
          <a:lstStyle/>
          <a:p>
            <a:r>
              <a:rPr lang="ja-JP" altLang="en-US"/>
              <a:t>フィリピン／一般概況／規制</a:t>
            </a:r>
            <a:endParaRPr kumimoji="1" lang="ja-JP" altLang="en-US"/>
          </a:p>
        </p:txBody>
      </p:sp>
      <p:sp>
        <p:nvSpPr>
          <p:cNvPr id="6" name="テキスト プレースホルダー 5"/>
          <p:cNvSpPr>
            <a:spLocks noGrp="1"/>
          </p:cNvSpPr>
          <p:nvPr>
            <p:ph type="body" sz="quarter" idx="15"/>
          </p:nvPr>
        </p:nvSpPr>
        <p:spPr/>
        <p:txBody>
          <a:bodyPr/>
          <a:lstStyle/>
          <a:p>
            <a:r>
              <a:rPr lang="ja-JP" altLang="en-US" dirty="0"/>
              <a:t>外貨持出規制</a:t>
            </a:r>
          </a:p>
        </p:txBody>
      </p:sp>
      <p:sp>
        <p:nvSpPr>
          <p:cNvPr id="7" name="テキスト プレースホルダー 1"/>
          <p:cNvSpPr txBox="1">
            <a:spLocks/>
          </p:cNvSpPr>
          <p:nvPr/>
        </p:nvSpPr>
        <p:spPr>
          <a:xfrm>
            <a:off x="199710" y="1124744"/>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外貨持込額・持出額に特段の規制はないが、</a:t>
            </a:r>
            <a:r>
              <a:rPr lang="en-US" altLang="ja-JP" dirty="0"/>
              <a:t>10,000US$</a:t>
            </a:r>
            <a:r>
              <a:rPr lang="ja-JP" altLang="en-US" dirty="0"/>
              <a:t>以上の場合は中央銀行（</a:t>
            </a:r>
            <a:r>
              <a:rPr lang="en-US" altLang="ja-JP" dirty="0"/>
              <a:t>BSP</a:t>
            </a:r>
            <a:r>
              <a:rPr lang="ja-JP" altLang="en-US" dirty="0"/>
              <a:t>）への届出が必要である。</a:t>
            </a:r>
            <a:endParaRPr lang="en-US" altLang="ja-JP" dirty="0"/>
          </a:p>
        </p:txBody>
      </p:sp>
      <p:sp>
        <p:nvSpPr>
          <p:cNvPr id="28" name="角丸四角形 27"/>
          <p:cNvSpPr/>
          <p:nvPr/>
        </p:nvSpPr>
        <p:spPr>
          <a:xfrm>
            <a:off x="1280592" y="2564904"/>
            <a:ext cx="1296144" cy="1800200"/>
          </a:xfrm>
          <a:prstGeom prst="roundRect">
            <a:avLst>
              <a:gd name="adj" fmla="val 5321"/>
            </a:avLst>
          </a:prstGeom>
          <a:gradFill flip="none" rotWithShape="1">
            <a:gsLst>
              <a:gs pos="0">
                <a:srgbClr val="83A4D1"/>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入国時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（持ち込み）</a:t>
            </a:r>
          </a:p>
        </p:txBody>
      </p:sp>
      <p:sp>
        <p:nvSpPr>
          <p:cNvPr id="29" name="角丸四角形 28"/>
          <p:cNvSpPr/>
          <p:nvPr/>
        </p:nvSpPr>
        <p:spPr>
          <a:xfrm>
            <a:off x="1280592" y="4437112"/>
            <a:ext cx="1296144" cy="1764000"/>
          </a:xfrm>
          <a:prstGeom prst="roundRect">
            <a:avLst>
              <a:gd name="adj" fmla="val 6033"/>
            </a:avLst>
          </a:prstGeom>
          <a:gradFill flip="none" rotWithShape="1">
            <a:gsLst>
              <a:gs pos="0">
                <a:srgbClr val="AA9BC9"/>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出国時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（持ち出し）</a:t>
            </a:r>
          </a:p>
        </p:txBody>
      </p:sp>
      <p:sp>
        <p:nvSpPr>
          <p:cNvPr id="30" name="Freeform 7"/>
          <p:cNvSpPr>
            <a:spLocks/>
          </p:cNvSpPr>
          <p:nvPr/>
        </p:nvSpPr>
        <p:spPr bwMode="auto">
          <a:xfrm>
            <a:off x="2576736" y="4786507"/>
            <a:ext cx="5274451" cy="802733"/>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6"/>
          <p:cNvSpPr>
            <a:spLocks/>
          </p:cNvSpPr>
          <p:nvPr/>
        </p:nvSpPr>
        <p:spPr bwMode="auto">
          <a:xfrm>
            <a:off x="2288704" y="3356992"/>
            <a:ext cx="5244997" cy="892432"/>
          </a:xfrm>
          <a:custGeom>
            <a:avLst/>
            <a:gdLst>
              <a:gd name="T0" fmla="*/ 543 w 543"/>
              <a:gd name="T1" fmla="*/ 138 h 138"/>
              <a:gd name="T2" fmla="*/ 538 w 543"/>
              <a:gd name="T3" fmla="*/ 46 h 138"/>
              <a:gd name="T4" fmla="*/ 503 w 543"/>
              <a:gd name="T5" fmla="*/ 65 h 138"/>
              <a:gd name="T6" fmla="*/ 257 w 543"/>
              <a:gd name="T7" fmla="*/ 0 h 138"/>
              <a:gd name="T8" fmla="*/ 0 w 543"/>
              <a:gd name="T9" fmla="*/ 74 h 138"/>
              <a:gd name="T10" fmla="*/ 56 w 543"/>
              <a:gd name="T11" fmla="*/ 101 h 138"/>
              <a:gd name="T12" fmla="*/ 257 w 543"/>
              <a:gd name="T13" fmla="*/ 52 h 138"/>
              <a:gd name="T14" fmla="*/ 449 w 543"/>
              <a:gd name="T15" fmla="*/ 96 h 138"/>
              <a:gd name="T16" fmla="*/ 421 w 543"/>
              <a:gd name="T17" fmla="*/ 112 h 138"/>
              <a:gd name="T18" fmla="*/ 543 w 543"/>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138">
                <a:moveTo>
                  <a:pt x="543" y="138"/>
                </a:moveTo>
                <a:cubicBezTo>
                  <a:pt x="538" y="46"/>
                  <a:pt x="538" y="46"/>
                  <a:pt x="538" y="46"/>
                </a:cubicBezTo>
                <a:cubicBezTo>
                  <a:pt x="503" y="65"/>
                  <a:pt x="503" y="65"/>
                  <a:pt x="503" y="65"/>
                </a:cubicBezTo>
                <a:cubicBezTo>
                  <a:pt x="442" y="25"/>
                  <a:pt x="355" y="0"/>
                  <a:pt x="257" y="0"/>
                </a:cubicBezTo>
                <a:cubicBezTo>
                  <a:pt x="153" y="0"/>
                  <a:pt x="61" y="29"/>
                  <a:pt x="0" y="74"/>
                </a:cubicBezTo>
                <a:cubicBezTo>
                  <a:pt x="56" y="101"/>
                  <a:pt x="56" y="101"/>
                  <a:pt x="56" y="101"/>
                </a:cubicBezTo>
                <a:cubicBezTo>
                  <a:pt x="106" y="73"/>
                  <a:pt x="178" y="52"/>
                  <a:pt x="257" y="52"/>
                </a:cubicBezTo>
                <a:cubicBezTo>
                  <a:pt x="332" y="52"/>
                  <a:pt x="400" y="70"/>
                  <a:pt x="449" y="96"/>
                </a:cubicBezTo>
                <a:cubicBezTo>
                  <a:pt x="421" y="112"/>
                  <a:pt x="421" y="112"/>
                  <a:pt x="421" y="112"/>
                </a:cubicBezTo>
                <a:lnTo>
                  <a:pt x="543" y="138"/>
                </a:lnTo>
                <a:close/>
              </a:path>
            </a:pathLst>
          </a:custGeom>
          <a:gradFill flip="none" rotWithShape="1">
            <a:gsLst>
              <a:gs pos="0">
                <a:srgbClr val="3D6AA7"/>
              </a:gs>
              <a:gs pos="64000">
                <a:srgbClr val="A2BBDC"/>
              </a:gs>
              <a:gs pos="92000">
                <a:schemeClr val="bg1"/>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2" name="グループ化 31"/>
          <p:cNvGrpSpPr/>
          <p:nvPr/>
        </p:nvGrpSpPr>
        <p:grpSpPr>
          <a:xfrm>
            <a:off x="3137690" y="2420888"/>
            <a:ext cx="2161184" cy="1821260"/>
            <a:chOff x="2287194" y="2575129"/>
            <a:chExt cx="2161184" cy="1821260"/>
          </a:xfrm>
        </p:grpSpPr>
        <p:sp>
          <p:nvSpPr>
            <p:cNvPr id="33"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テキスト ボックス 33"/>
            <p:cNvSpPr txBox="1"/>
            <p:nvPr/>
          </p:nvSpPr>
          <p:spPr>
            <a:xfrm>
              <a:off x="2572538" y="3486296"/>
              <a:ext cx="1590499" cy="861774"/>
            </a:xfrm>
            <a:prstGeom prst="rect">
              <a:avLst/>
            </a:prstGeom>
            <a:noFill/>
          </p:spPr>
          <p:txBody>
            <a:bodyPr wrap="none" rtlCol="0">
              <a:spAutoFit/>
            </a:bodyPr>
            <a:lstStyle/>
            <a:p>
              <a:pPr algn="ctr"/>
              <a:r>
                <a:rPr kumimoji="1"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10,00</a:t>
              </a:r>
              <a:r>
                <a:rPr kumimoji="1" lang="en-US" altLang="ja-JP" sz="2400" b="1" dirty="0">
                  <a:latin typeface="Arial Black" panose="020B0A04020102020204" pitchFamily="34" charset="0"/>
                  <a:ea typeface="ＭＳ Ｐゴシック" panose="020B0600070205080204" pitchFamily="50" charset="-128"/>
                  <a:cs typeface="Arial" panose="020B0604020202020204" pitchFamily="34" charset="0"/>
                </a:rPr>
                <a:t>0</a:t>
              </a:r>
              <a:r>
                <a:rPr kumimoji="1" lang="en-US" altLang="ja-JP" sz="1200" b="1" dirty="0">
                  <a:latin typeface="Arial Black" panose="020B0A04020102020204" pitchFamily="34" charset="0"/>
                  <a:ea typeface="ＭＳ Ｐゴシック" panose="020B0600070205080204" pitchFamily="50" charset="-128"/>
                  <a:cs typeface="Arial" panose="020B0604020202020204" pitchFamily="34" charset="0"/>
                </a:rPr>
                <a:t>US$</a:t>
              </a:r>
            </a:p>
            <a:p>
              <a:pPr algn="ctr"/>
              <a:r>
                <a:rPr lang="ja-JP" altLang="en-US" sz="1400" b="1" dirty="0">
                  <a:latin typeface="Arial Black" panose="020B0A04020102020204" pitchFamily="34" charset="0"/>
                  <a:ea typeface="ＭＳ Ｐゴシック" panose="020B0600070205080204" pitchFamily="50" charset="-128"/>
                  <a:cs typeface="Arial" panose="020B0604020202020204" pitchFamily="34" charset="0"/>
                </a:rPr>
                <a:t>以上</a:t>
              </a:r>
              <a:br>
                <a:rPr kumimoji="1" lang="en-US" altLang="ja-JP" sz="1200" b="1" dirty="0">
                  <a:latin typeface="Arial" panose="020B0604020202020204" pitchFamily="34" charset="0"/>
                  <a:ea typeface="ＭＳ Ｐゴシック" panose="020B0600070205080204" pitchFamily="50" charset="-128"/>
                  <a:cs typeface="Arial" panose="020B0604020202020204" pitchFamily="34" charset="0"/>
                </a:rPr>
              </a:b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正方形/長方形 34"/>
            <p:cNvSpPr/>
            <p:nvPr/>
          </p:nvSpPr>
          <p:spPr>
            <a:xfrm>
              <a:off x="2310446" y="3079185"/>
              <a:ext cx="2114681"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中央銀行（</a:t>
              </a:r>
              <a:r>
                <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rPr>
                <a:t>BSP</a:t>
              </a: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）への届出が必要</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sp>
        <p:nvSpPr>
          <p:cNvPr id="42" name="正方形/長方形 41"/>
          <p:cNvSpPr/>
          <p:nvPr/>
        </p:nvSpPr>
        <p:spPr>
          <a:xfrm>
            <a:off x="2792760" y="1645350"/>
            <a:ext cx="4536504" cy="758989"/>
          </a:xfrm>
          <a:prstGeom prst="rect">
            <a:avLst/>
          </a:prstGeom>
        </p:spPr>
        <p:txBody>
          <a:bodyPr anchor="ctr" anchorCtr="0">
            <a:noAutofit/>
          </a:bodyPr>
          <a:lstStyle/>
          <a:p>
            <a:pPr algn="ctr"/>
            <a:r>
              <a:rPr lang="ja-JP" altLang="en-US" sz="1600" dirty="0">
                <a:latin typeface="HGP創英角ｺﾞｼｯｸUB" panose="020B0900000000000000" pitchFamily="50" charset="-128"/>
                <a:ea typeface="HGP創英角ｺﾞｼｯｸUB" panose="020B0900000000000000" pitchFamily="50" charset="-128"/>
              </a:rPr>
              <a:t>外貨持込額および持出額に関する規制はない</a:t>
            </a:r>
          </a:p>
        </p:txBody>
      </p:sp>
      <p:grpSp>
        <p:nvGrpSpPr>
          <p:cNvPr id="43" name="グループ化 42"/>
          <p:cNvGrpSpPr/>
          <p:nvPr/>
        </p:nvGrpSpPr>
        <p:grpSpPr>
          <a:xfrm>
            <a:off x="4751140" y="4077072"/>
            <a:ext cx="2161184" cy="1821260"/>
            <a:chOff x="2287194" y="2575129"/>
            <a:chExt cx="2161184" cy="1821260"/>
          </a:xfrm>
        </p:grpSpPr>
        <p:sp>
          <p:nvSpPr>
            <p:cNvPr id="44"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テキスト ボックス 44"/>
            <p:cNvSpPr txBox="1"/>
            <p:nvPr/>
          </p:nvSpPr>
          <p:spPr>
            <a:xfrm>
              <a:off x="2572536" y="3486296"/>
              <a:ext cx="1590500" cy="861774"/>
            </a:xfrm>
            <a:prstGeom prst="rect">
              <a:avLst/>
            </a:prstGeom>
            <a:noFill/>
          </p:spPr>
          <p:txBody>
            <a:bodyPr wrap="none" rtlCol="0">
              <a:spAutoFit/>
            </a:bodyPr>
            <a:lstStyle/>
            <a:p>
              <a:pPr algn="ctr"/>
              <a:r>
                <a:rPr kumimoji="1"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10,00</a:t>
              </a:r>
              <a:r>
                <a:rPr kumimoji="1" lang="en-US" altLang="ja-JP" sz="2400" b="1" dirty="0">
                  <a:latin typeface="Arial Black" panose="020B0A04020102020204" pitchFamily="34" charset="0"/>
                  <a:ea typeface="ＭＳ Ｐゴシック" panose="020B0600070205080204" pitchFamily="50" charset="-128"/>
                  <a:cs typeface="Arial" panose="020B0604020202020204" pitchFamily="34" charset="0"/>
                </a:rPr>
                <a:t>0</a:t>
              </a:r>
              <a:r>
                <a:rPr kumimoji="1" lang="en-US" altLang="ja-JP" sz="1200" b="1" dirty="0">
                  <a:latin typeface="Arial Black" panose="020B0A04020102020204" pitchFamily="34" charset="0"/>
                  <a:ea typeface="ＭＳ Ｐゴシック" panose="020B0600070205080204" pitchFamily="50" charset="-128"/>
                  <a:cs typeface="Arial" panose="020B0604020202020204" pitchFamily="34" charset="0"/>
                </a:rPr>
                <a:t>US$</a:t>
              </a:r>
            </a:p>
            <a:p>
              <a:pPr algn="ctr"/>
              <a:r>
                <a:rPr lang="ja-JP" altLang="en-US" sz="1400" b="1" dirty="0">
                  <a:latin typeface="Arial Black" panose="020B0A04020102020204" pitchFamily="34" charset="0"/>
                  <a:ea typeface="ＭＳ Ｐゴシック" panose="020B0600070205080204" pitchFamily="50" charset="-128"/>
                  <a:cs typeface="Arial" panose="020B0604020202020204" pitchFamily="34" charset="0"/>
                </a:rPr>
                <a:t>以上</a:t>
              </a:r>
              <a:br>
                <a:rPr kumimoji="1" lang="en-US" altLang="ja-JP" sz="1200" b="1" dirty="0">
                  <a:latin typeface="Arial" panose="020B0604020202020204" pitchFamily="34" charset="0"/>
                  <a:ea typeface="ＭＳ Ｐゴシック" panose="020B0600070205080204" pitchFamily="50" charset="-128"/>
                  <a:cs typeface="Arial" panose="020B0604020202020204" pitchFamily="34" charset="0"/>
                </a:rPr>
              </a:b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正方形/長方形 45"/>
            <p:cNvSpPr/>
            <p:nvPr/>
          </p:nvSpPr>
          <p:spPr>
            <a:xfrm>
              <a:off x="2310446" y="3079185"/>
              <a:ext cx="2114681"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中央銀行（</a:t>
              </a:r>
              <a:r>
                <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rPr>
                <a:t>BSP</a:t>
              </a: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）への届出が必要</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sp>
        <p:nvSpPr>
          <p:cNvPr id="66" name="テキスト ボックス 65"/>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390364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フィリピン／一般概況／規制</a:t>
            </a:r>
            <a:endParaRPr kumimoji="1" lang="ja-JP" altLang="en-US"/>
          </a:p>
        </p:txBody>
      </p:sp>
      <p:sp>
        <p:nvSpPr>
          <p:cNvPr id="6" name="テキスト プレースホルダー 5"/>
          <p:cNvSpPr>
            <a:spLocks noGrp="1"/>
          </p:cNvSpPr>
          <p:nvPr>
            <p:ph type="body" sz="quarter" idx="15"/>
          </p:nvPr>
        </p:nvSpPr>
        <p:spPr/>
        <p:txBody>
          <a:bodyPr/>
          <a:lstStyle/>
          <a:p>
            <a:r>
              <a:rPr lang="ja-JP" altLang="en-US" dirty="0"/>
              <a:t>経済特区</a:t>
            </a:r>
          </a:p>
        </p:txBody>
      </p:sp>
      <p:sp>
        <p:nvSpPr>
          <p:cNvPr id="7" name="テキスト プレースホルダー 1"/>
          <p:cNvSpPr txBox="1">
            <a:spLocks/>
          </p:cNvSpPr>
          <p:nvPr/>
        </p:nvSpPr>
        <p:spPr>
          <a:xfrm>
            <a:off x="199710" y="1124744"/>
            <a:ext cx="9505950" cy="453650"/>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外資企業にとっては、フィリピン経済区庁（</a:t>
            </a:r>
            <a:r>
              <a:rPr lang="en-US" altLang="ja-JP" dirty="0"/>
              <a:t>Philippine Economic Zone Authority</a:t>
            </a:r>
            <a:r>
              <a:rPr lang="ja-JP" altLang="en-US" dirty="0"/>
              <a:t>：</a:t>
            </a:r>
            <a:r>
              <a:rPr lang="en-US" altLang="ja-JP" dirty="0"/>
              <a:t>PEZA</a:t>
            </a:r>
            <a:r>
              <a:rPr lang="ja-JP" altLang="en-US" dirty="0"/>
              <a:t>）が開発・運営している「</a:t>
            </a:r>
            <a:r>
              <a:rPr lang="en-US" altLang="ja-JP" dirty="0"/>
              <a:t>PEZA</a:t>
            </a:r>
            <a:r>
              <a:rPr lang="ja-JP" altLang="en-US" dirty="0"/>
              <a:t>特別経済区」の活用が一般的である。</a:t>
            </a:r>
          </a:p>
        </p:txBody>
      </p:sp>
      <p:sp>
        <p:nvSpPr>
          <p:cNvPr id="16" name="Rectangle 6"/>
          <p:cNvSpPr>
            <a:spLocks noChangeArrowheads="1"/>
          </p:cNvSpPr>
          <p:nvPr/>
        </p:nvSpPr>
        <p:spPr bwMode="auto">
          <a:xfrm>
            <a:off x="200023" y="1932564"/>
            <a:ext cx="8640960"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主な経済特区</a:t>
            </a:r>
          </a:p>
        </p:txBody>
      </p:sp>
      <p:graphicFrame>
        <p:nvGraphicFramePr>
          <p:cNvPr id="17" name="表 16"/>
          <p:cNvGraphicFramePr>
            <a:graphicFrameLocks noGrp="1"/>
          </p:cNvGraphicFramePr>
          <p:nvPr>
            <p:extLst>
              <p:ext uri="{D42A27DB-BD31-4B8C-83A1-F6EECF244321}">
                <p14:modId xmlns:p14="http://schemas.microsoft.com/office/powerpoint/2010/main" val="2306471405"/>
              </p:ext>
            </p:extLst>
          </p:nvPr>
        </p:nvGraphicFramePr>
        <p:xfrm>
          <a:off x="200023" y="2204864"/>
          <a:ext cx="9504000" cy="2845620"/>
        </p:xfrm>
        <a:graphic>
          <a:graphicData uri="http://schemas.openxmlformats.org/drawingml/2006/table">
            <a:tbl>
              <a:tblPr firstRow="1" bandRow="1">
                <a:tableStyleId>{5C22544A-7EE6-4342-B048-85BDC9FD1C3A}</a:tableStyleId>
              </a:tblPr>
              <a:tblGrid>
                <a:gridCol w="1728641">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gridCol w="2662967">
                  <a:extLst>
                    <a:ext uri="{9D8B030D-6E8A-4147-A177-3AD203B41FA5}">
                      <a16:colId xmlns:a16="http://schemas.microsoft.com/office/drawing/2014/main" val="20003"/>
                    </a:ext>
                  </a:extLst>
                </a:gridCol>
                <a:gridCol w="792000">
                  <a:extLst>
                    <a:ext uri="{9D8B030D-6E8A-4147-A177-3AD203B41FA5}">
                      <a16:colId xmlns:a16="http://schemas.microsoft.com/office/drawing/2014/main" val="20004"/>
                    </a:ext>
                  </a:extLst>
                </a:gridCol>
                <a:gridCol w="792000">
                  <a:extLst>
                    <a:ext uri="{9D8B030D-6E8A-4147-A177-3AD203B41FA5}">
                      <a16:colId xmlns:a16="http://schemas.microsoft.com/office/drawing/2014/main" val="20005"/>
                    </a:ext>
                  </a:extLst>
                </a:gridCol>
              </a:tblGrid>
              <a:tr h="252000">
                <a:tc>
                  <a:txBody>
                    <a:bodyPr/>
                    <a:lstStyle/>
                    <a:p>
                      <a:pPr marL="0" algn="ctr" defTabSz="914400" rtl="0" eaLnBrk="1" fontAlgn="ctr" latinLnBrk="0" hangingPunct="1"/>
                      <a:r>
                        <a:rPr kumimoji="1" lang="ja-JP" altLang="en-US" sz="1050" b="0" i="0" u="none" strike="noStrike" kern="12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名称</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28575" cap="flat" cmpd="sng" algn="ctr">
                      <a:noFill/>
                      <a:prstDash val="solid"/>
                      <a:round/>
                      <a:headEnd type="none" w="med" len="med"/>
                      <a:tailEnd type="none" w="med" len="med"/>
                    </a:lnB>
                    <a:solidFill>
                      <a:srgbClr val="3D6AA7"/>
                    </a:solidFill>
                  </a:tcPr>
                </a:tc>
                <a:tc>
                  <a:txBody>
                    <a:bodyPr/>
                    <a:lstStyle/>
                    <a:p>
                      <a:pPr marL="0" algn="ctr" defTabSz="914400" rtl="0" eaLnBrk="1" fontAlgn="ctr" latinLnBrk="0" hangingPunct="1"/>
                      <a:r>
                        <a:rPr kumimoji="1" lang="zh-TW" altLang="en-US" sz="1050" b="0" i="0" u="none" strike="noStrike" kern="12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地域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28575" cap="flat" cmpd="sng" algn="ctr">
                      <a:noFill/>
                      <a:prstDash val="solid"/>
                      <a:round/>
                      <a:headEnd type="none" w="med" len="med"/>
                      <a:tailEnd type="none" w="med" len="med"/>
                    </a:lnB>
                    <a:solidFill>
                      <a:srgbClr val="3D6AA7"/>
                    </a:solidFill>
                  </a:tcPr>
                </a:tc>
                <a:tc>
                  <a:txBody>
                    <a:bodyPr/>
                    <a:lstStyle/>
                    <a:p>
                      <a:pPr marL="0" algn="ctr" defTabSz="914400" rtl="0" eaLnBrk="1" fontAlgn="ctr" latinLnBrk="0" hangingPunct="1"/>
                      <a:r>
                        <a:rPr kumimoji="1" lang="zh-TW" altLang="en-US" sz="1050" b="0" i="0" u="none" strike="noStrike" kern="12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管轄政府機関</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28575" cap="flat" cmpd="sng" algn="ctr">
                      <a:no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主な税制優遇等</a:t>
                      </a: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rPr>
                        <a:t>法人税</a:t>
                      </a: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付加価値税</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864000">
                <a:tc>
                  <a:txBody>
                    <a:bodyPr/>
                    <a:lstStyle/>
                    <a:p>
                      <a:pPr algn="l" fontAlgn="ctr"/>
                      <a:r>
                        <a:rPr lang="en-US" altLang="ja-JP" sz="11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PEZA</a:t>
                      </a:r>
                      <a:r>
                        <a:rPr lang="ja-JP" altLang="en-US" sz="11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特別経済区</a:t>
                      </a:r>
                    </a:p>
                  </a:txBody>
                  <a:tcPr marL="324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BEBE"/>
                    </a:solidFill>
                  </a:tcPr>
                </a:tc>
                <a:tc>
                  <a:txBody>
                    <a:bodyPr/>
                    <a:lstStyle/>
                    <a:p>
                      <a:pPr algn="ctr" fontAlgn="ct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PEZA</a:t>
                      </a: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が開発・運営している</a:t>
                      </a:r>
                      <a:r>
                        <a:rPr lang="en-US" altLang="ja-JP" sz="1050" b="0" i="0" u="none" strike="noStrike" dirty="0" err="1">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Ecozone</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フィリピン経済区庁</a:t>
                      </a:r>
                      <a:b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Philippine Economic Zone Authority</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PEZA</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1600" marR="0" lvl="0" indent="-111600" algn="just"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商業生産</a:t>
                      </a:r>
                      <a:r>
                        <a:rPr kumimoji="1" lang="ja-JP" altLang="en-US" sz="105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開始後、</a:t>
                      </a:r>
                      <a:r>
                        <a:rPr kumimoji="1" lang="en-US" altLang="ja-JP" sz="105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05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年（最長</a:t>
                      </a:r>
                      <a:r>
                        <a:rPr kumimoji="1" lang="en-US" altLang="ja-JP" sz="105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7</a:t>
                      </a:r>
                      <a:r>
                        <a:rPr kumimoji="1" lang="ja-JP" altLang="en-US" sz="105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年）の免除</a:t>
                      </a:r>
                      <a:endParaRPr kumimoji="1" lang="en-US" altLang="ja-JP" sz="105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1600" marR="0" lvl="0" indent="-111600" algn="just"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05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免除期間終了後は総所得の</a:t>
                      </a:r>
                      <a:r>
                        <a:rPr kumimoji="1" lang="en-US" altLang="ja-JP" sz="105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05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相当額の</a:t>
                      </a:r>
                      <a:br>
                        <a:rPr kumimoji="1" lang="en-US" altLang="ja-JP" sz="105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05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納付のみという優遇、または</a:t>
                      </a:r>
                      <a:r>
                        <a:rPr kumimoji="1" lang="en-US" altLang="ja-JP" sz="105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05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年間の特別優遇を享受可能</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免除</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免除</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20444737"/>
                  </a:ext>
                </a:extLst>
              </a:tr>
              <a:tr h="864000">
                <a:tc>
                  <a:txBody>
                    <a:bodyPr/>
                    <a:lstStyle/>
                    <a:p>
                      <a:pPr algn="l" fontAlgn="ctr"/>
                      <a:r>
                        <a:rPr lang="ja-JP" altLang="en-US" sz="11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スービック特別経済・</a:t>
                      </a:r>
                      <a:br>
                        <a:rPr lang="en-US" altLang="ja-JP" sz="11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1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自由港区（</a:t>
                      </a:r>
                      <a:r>
                        <a:rPr lang="en-US" altLang="ja-JP" sz="11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SBF</a:t>
                      </a:r>
                      <a:r>
                        <a:rPr lang="ja-JP" altLang="en-US" sz="11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324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BEBE"/>
                    </a:solidFill>
                  </a:tcPr>
                </a:tc>
                <a:tc>
                  <a:txBody>
                    <a:bodyPr/>
                    <a:lstStyle/>
                    <a:p>
                      <a:pPr algn="ctr"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オロンガボ市</a:t>
                      </a:r>
                      <a:b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（ルソン島マニラ北部）</a:t>
                      </a: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スービック湾首都圏庁</a:t>
                      </a:r>
                      <a:b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Subic Bay Metropolitan Authority</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SBMA</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1600" marR="0" lvl="0" indent="-111600" algn="just"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免除期間終了後は総所得の</a:t>
                      </a:r>
                      <a:r>
                        <a:rPr kumimoji="1" lang="en-US" altLang="ja-JP"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相当額の</a:t>
                      </a:r>
                      <a:br>
                        <a:rPr kumimoji="1" lang="en-US" altLang="ja-JP"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納付のみ（国内販売が総所得の</a:t>
                      </a:r>
                      <a:r>
                        <a:rPr kumimoji="1" lang="en-US" altLang="ja-JP"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30%</a:t>
                      </a: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以下の場合のみ）</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免除</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免除</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432614488"/>
                  </a:ext>
                </a:extLst>
              </a:tr>
              <a:tr h="864000">
                <a:tc>
                  <a:txBody>
                    <a:bodyPr/>
                    <a:lstStyle/>
                    <a:p>
                      <a:pPr algn="l" fontAlgn="ctr"/>
                      <a:r>
                        <a:rPr lang="ja-JP" altLang="en-US" sz="11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クラーク特別経済区</a:t>
                      </a:r>
                      <a:br>
                        <a:rPr lang="en-US" altLang="ja-JP" sz="11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1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1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CSEZ</a:t>
                      </a:r>
                      <a:r>
                        <a:rPr lang="ja-JP" altLang="en-US" sz="11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324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アンヘレス市</a:t>
                      </a:r>
                      <a:b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（ルソン島マニラ北部）</a:t>
                      </a: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クラーク開発公社</a:t>
                      </a:r>
                      <a:b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Clark Development Corporation</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CDC</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1600" marR="0" lvl="0" indent="-111600" algn="just"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免除期間終了後は総所得の</a:t>
                      </a:r>
                      <a:r>
                        <a:rPr kumimoji="1" lang="en-US" altLang="ja-JP"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相当額の</a:t>
                      </a:r>
                      <a:br>
                        <a:rPr kumimoji="1" lang="en-US" altLang="ja-JP"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納付のみ（国内販売が総所得の</a:t>
                      </a:r>
                      <a:r>
                        <a:rPr kumimoji="1" lang="en-US" altLang="ja-JP"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30%</a:t>
                      </a: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以下の場合のみ）</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免除</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免除</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20" name="テキスト ボックス 19"/>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PEZA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PWC</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「フィリピン投資ガイド</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269966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医療関連</a:t>
            </a:r>
            <a:endParaRPr kumimoji="1" lang="ja-JP" altLang="en-US" dirty="0"/>
          </a:p>
        </p:txBody>
      </p:sp>
    </p:spTree>
    <p:extLst>
      <p:ext uri="{BB962C8B-B14F-4D97-AF65-F5344CB8AC3E}">
        <p14:creationId xmlns:p14="http://schemas.microsoft.com/office/powerpoint/2010/main" val="1525774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フィリピン／医療関連／医療・公衆衛生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健康水準および医療水準</a:t>
            </a:r>
          </a:p>
        </p:txBody>
      </p:sp>
      <p:sp>
        <p:nvSpPr>
          <p:cNvPr id="13" name="テキスト プレースホルダー 1"/>
          <p:cNvSpPr txBox="1">
            <a:spLocks/>
          </p:cNvSpPr>
          <p:nvPr/>
        </p:nvSpPr>
        <p:spPr>
          <a:xfrm>
            <a:off x="199710" y="1124745"/>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平均寿命は</a:t>
            </a:r>
            <a:r>
              <a:rPr lang="en-US" altLang="ja-JP" dirty="0"/>
              <a:t>66.4</a:t>
            </a:r>
            <a:r>
              <a:rPr lang="ja-JP" altLang="en-US" dirty="0"/>
              <a:t>歳、健康寿命は</a:t>
            </a:r>
            <a:r>
              <a:rPr lang="en-US" altLang="ja-JP" dirty="0"/>
              <a:t>58.8</a:t>
            </a:r>
            <a:r>
              <a:rPr lang="ja-JP" altLang="en-US" dirty="0"/>
              <a:t>歳である。</a:t>
            </a:r>
            <a:endParaRPr lang="en-US" altLang="ja-JP" dirty="0"/>
          </a:p>
        </p:txBody>
      </p:sp>
      <p:sp>
        <p:nvSpPr>
          <p:cNvPr id="14" name="Rectangle 6"/>
          <p:cNvSpPr>
            <a:spLocks noChangeArrowheads="1"/>
          </p:cNvSpPr>
          <p:nvPr/>
        </p:nvSpPr>
        <p:spPr bwMode="auto">
          <a:xfrm>
            <a:off x="1352600" y="1340768"/>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健康水準・医療水準を示す主な指標</a:t>
            </a:r>
          </a:p>
        </p:txBody>
      </p:sp>
      <p:sp>
        <p:nvSpPr>
          <p:cNvPr id="15" name="テキスト ボックス 14"/>
          <p:cNvSpPr txBox="1"/>
          <p:nvPr/>
        </p:nvSpPr>
        <p:spPr>
          <a:xfrm>
            <a:off x="704528" y="630932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）収縮期血圧（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140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以上もしくは拡張期血圧（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以上を高血圧とする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BMI30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a:t>
            </a:r>
            <a:r>
              <a:rPr lang="zh-TW" altLang="en-US" sz="800" dirty="0"/>
              <a:t>「体重（</a:t>
            </a:r>
            <a:r>
              <a:rPr lang="en-US" altLang="zh-TW" sz="800" dirty="0"/>
              <a:t>kg</a:t>
            </a:r>
            <a:r>
              <a:rPr lang="zh-TW" altLang="en-US" sz="800" dirty="0"/>
              <a:t>）</a:t>
            </a:r>
            <a:r>
              <a:rPr lang="en-US" altLang="zh-TW" sz="800" dirty="0"/>
              <a:t>÷</a:t>
            </a:r>
            <a:r>
              <a:rPr lang="zh-TW" altLang="en-US" sz="800" dirty="0"/>
              <a:t>（身長（</a:t>
            </a:r>
            <a:r>
              <a:rPr lang="en-US" altLang="zh-TW" sz="800" dirty="0"/>
              <a:t>m</a:t>
            </a:r>
            <a:r>
              <a:rPr lang="zh-TW" altLang="en-US" sz="800" dirty="0"/>
              <a:t>）</a:t>
            </a:r>
            <a:r>
              <a:rPr lang="en-US" altLang="zh-TW" sz="800" dirty="0"/>
              <a:t>×</a:t>
            </a:r>
            <a:r>
              <a:rPr lang="zh-TW" altLang="en-US" sz="800" dirty="0"/>
              <a:t>身長（</a:t>
            </a:r>
            <a:r>
              <a:rPr lang="en-US" altLang="zh-TW" sz="800" dirty="0"/>
              <a:t>m</a:t>
            </a:r>
            <a:r>
              <a:rPr lang="zh-TW" altLang="en-US" sz="800" dirty="0"/>
              <a:t>））」</a:t>
            </a:r>
            <a:r>
              <a:rPr lang="ja-JP" altLang="en-US" sz="800" dirty="0" err="1"/>
              <a:t>で算</a:t>
            </a:r>
            <a:r>
              <a:rPr lang="ja-JP" altLang="en-US" sz="800" dirty="0"/>
              <a:t>出される。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世界保健機関（</a:t>
            </a:r>
            <a:r>
              <a:rPr lang="en-US" altLang="ja-JP" sz="800" dirty="0"/>
              <a:t>WHO</a:t>
            </a:r>
            <a:r>
              <a:rPr lang="ja-JP" altLang="en-US" sz="800" dirty="0"/>
              <a:t>）「</a:t>
            </a:r>
            <a:r>
              <a:rPr lang="en-US" altLang="ja-JP" sz="800" dirty="0"/>
              <a:t>Global Health Observatory (GHO) data</a:t>
            </a:r>
            <a:r>
              <a:rPr lang="ja-JP" altLang="en-US" sz="800" dirty="0"/>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（２０２６年３月時点）</a:t>
            </a:r>
          </a:p>
        </p:txBody>
      </p:sp>
      <p:graphicFrame>
        <p:nvGraphicFramePr>
          <p:cNvPr id="16" name="表 15"/>
          <p:cNvGraphicFramePr>
            <a:graphicFrameLocks noGrp="1"/>
          </p:cNvGraphicFramePr>
          <p:nvPr>
            <p:extLst>
              <p:ext uri="{D42A27DB-BD31-4B8C-83A1-F6EECF244321}">
                <p14:modId xmlns:p14="http://schemas.microsoft.com/office/powerpoint/2010/main" val="711107743"/>
              </p:ext>
            </p:extLst>
          </p:nvPr>
        </p:nvGraphicFramePr>
        <p:xfrm>
          <a:off x="1352600" y="1700808"/>
          <a:ext cx="7295827" cy="4390020"/>
        </p:xfrm>
        <a:graphic>
          <a:graphicData uri="http://schemas.openxmlformats.org/drawingml/2006/table">
            <a:tbl>
              <a:tblPr firstRow="1" bandRow="1">
                <a:tableStyleId>{5C22544A-7EE6-4342-B048-85BDC9FD1C3A}</a:tableStyleId>
              </a:tblPr>
              <a:tblGrid>
                <a:gridCol w="2687827">
                  <a:extLst>
                    <a:ext uri="{9D8B030D-6E8A-4147-A177-3AD203B41FA5}">
                      <a16:colId xmlns:a16="http://schemas.microsoft.com/office/drawing/2014/main" val="20000"/>
                    </a:ext>
                  </a:extLst>
                </a:gridCol>
                <a:gridCol w="2304000">
                  <a:extLst>
                    <a:ext uri="{9D8B030D-6E8A-4147-A177-3AD203B41FA5}">
                      <a16:colId xmlns:a16="http://schemas.microsoft.com/office/drawing/2014/main" val="20001"/>
                    </a:ext>
                  </a:extLst>
                </a:gridCol>
                <a:gridCol w="2304000">
                  <a:extLst>
                    <a:ext uri="{9D8B030D-6E8A-4147-A177-3AD203B41FA5}">
                      <a16:colId xmlns:a16="http://schemas.microsoft.com/office/drawing/2014/main" val="20002"/>
                    </a:ext>
                  </a:extLst>
                </a:gridCol>
              </a:tblGrid>
              <a:tr h="54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男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女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7003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平均寿命 </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63.4</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69.9</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30">
                <a:tc vMerge="1">
                  <a:txBody>
                    <a:bodyPr/>
                    <a:lstStyle/>
                    <a:p>
                      <a:endParaRPr kumimoji="1" lang="ja-JP" altLang="en-US"/>
                    </a:p>
                  </a:txBody>
                  <a:tcPr/>
                </a:tc>
                <a:tc gridSpan="2">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66.4</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fontAlgn="ctr" latinLnBrk="0" hangingPunct="1"/>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30">
                <a:tc rowSpan="2">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健康寿命 </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57.1</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60.8</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30">
                <a:tc vMerge="1">
                  <a:txBody>
                    <a:bodyPr/>
                    <a:lstStyle/>
                    <a:p>
                      <a:endParaRPr kumimoji="1" lang="ja-JP" altLang="en-U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58.8</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歳以下の乳幼児死亡率</a:t>
                      </a:r>
                      <a:b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1,000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人当たり</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27.35</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40060">
                <a:tc>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妊産婦死亡率</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万人当たり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83.8</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高血圧</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患者の割合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34.7%</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32.8%</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肥満</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の人の割合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7.2%</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10.3%</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喫煙者の割合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34.9%</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4.2%</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596685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p:cNvGraphicFramePr>
          <p:nvPr>
            <p:custDataLst>
              <p:tags r:id="rId1"/>
            </p:custDataLst>
            <p:extLst>
              <p:ext uri="{D42A27DB-BD31-4B8C-83A1-F6EECF244321}">
                <p14:modId xmlns:p14="http://schemas.microsoft.com/office/powerpoint/2010/main" val="40497237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89" imgW="270" imgH="270" progId="TCLayout.ActiveDocument.1">
                  <p:embed/>
                </p:oleObj>
              </mc:Choice>
              <mc:Fallback>
                <p:oleObj name="think-cellスライド" r:id="rId189" imgW="270" imgH="270" progId="TCLayout.ActiveDocument.1">
                  <p:embed/>
                  <p:pic>
                    <p:nvPicPr>
                      <p:cNvPr id="8" name="オブジェクト 7" hidden="1"/>
                      <p:cNvPicPr>
                        <a:picLocks noChangeAspect="1" noChangeArrowheads="1"/>
                      </p:cNvPicPr>
                      <p:nvPr/>
                    </p:nvPicPr>
                    <p:blipFill>
                      <a:blip r:embed="rId19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3" name="タイトル 2"/>
          <p:cNvSpPr>
            <a:spLocks noGrp="1"/>
          </p:cNvSpPr>
          <p:nvPr>
            <p:ph type="title"/>
          </p:nvPr>
        </p:nvSpPr>
        <p:spPr/>
        <p:txBody>
          <a:bodyPr vert="horz"/>
          <a:lstStyle/>
          <a:p>
            <a:r>
              <a:rPr lang="ja-JP" altLang="en-US" dirty="0"/>
              <a:t>フィリピン／医療関連／医療・公衆衛生</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医療費支出額</a:t>
            </a:r>
          </a:p>
        </p:txBody>
      </p:sp>
      <p:grpSp>
        <p:nvGrpSpPr>
          <p:cNvPr id="28" name="グループ化 7"/>
          <p:cNvGrpSpPr/>
          <p:nvPr/>
        </p:nvGrpSpPr>
        <p:grpSpPr>
          <a:xfrm>
            <a:off x="632520" y="1700808"/>
            <a:ext cx="8640960" cy="288032"/>
            <a:chOff x="4803500" y="2113806"/>
            <a:chExt cx="5626916" cy="288032"/>
          </a:xfrm>
        </p:grpSpPr>
        <p:cxnSp>
          <p:nvCxnSpPr>
            <p:cNvPr id="29" name="直線コネクタ 2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医療費支出総額と政府の医療費支出、政府の負担割合</a:t>
              </a:r>
              <a:endParaRPr lang="en-US" altLang="ja-JP" sz="1400" baseline="30000" dirty="0">
                <a:solidFill>
                  <a:srgbClr val="000000"/>
                </a:solidFill>
                <a:ea typeface="HGP創英角ｺﾞｼｯｸUB" pitchFamily="50" charset="-128"/>
                <a:cs typeface="Arial" panose="020B0604020202020204" pitchFamily="34" charset="0"/>
              </a:endParaRPr>
            </a:p>
          </p:txBody>
        </p:sp>
      </p:grpSp>
      <p:grpSp>
        <p:nvGrpSpPr>
          <p:cNvPr id="32" name="グループ化 7"/>
          <p:cNvGrpSpPr/>
          <p:nvPr/>
        </p:nvGrpSpPr>
        <p:grpSpPr>
          <a:xfrm>
            <a:off x="632520" y="3933825"/>
            <a:ext cx="8640960" cy="288032"/>
            <a:chOff x="4803500" y="1993813"/>
            <a:chExt cx="5626916" cy="288032"/>
          </a:xfrm>
        </p:grpSpPr>
        <p:cxnSp>
          <p:nvCxnSpPr>
            <p:cNvPr id="34" name="直線コネクタ 33"/>
            <p:cNvCxnSpPr/>
            <p:nvPr/>
          </p:nvCxnSpPr>
          <p:spPr>
            <a:xfrm>
              <a:off x="4808984" y="2281845"/>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1993813"/>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人当たり医療費の推移</a:t>
              </a:r>
              <a:endParaRPr lang="en-US" altLang="ja-JP" sz="1400" baseline="30000" dirty="0">
                <a:solidFill>
                  <a:srgbClr val="000000"/>
                </a:solidFill>
                <a:ea typeface="HGP創英角ｺﾞｼｯｸUB" pitchFamily="50" charset="-128"/>
                <a:cs typeface="Arial" panose="020B0604020202020204" pitchFamily="34" charset="0"/>
              </a:endParaRPr>
            </a:p>
          </p:txBody>
        </p:sp>
      </p:grpSp>
      <p:sp>
        <p:nvSpPr>
          <p:cNvPr id="101" name="テキスト ボックス 35"/>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医療費支出は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GB"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に達し、政府の負担割合も増加傾向にある。</a:t>
            </a:r>
          </a:p>
        </p:txBody>
      </p:sp>
      <p:sp>
        <p:nvSpPr>
          <p:cNvPr id="220" name="テキスト ボックス 18">
            <a:extLst>
              <a:ext uri="{FF2B5EF4-FFF2-40B4-BE49-F238E27FC236}">
                <a16:creationId xmlns:a16="http://schemas.microsoft.com/office/drawing/2014/main" id="{32C7E089-A376-4B12-BCCD-33A652E24AAE}"/>
              </a:ext>
            </a:extLst>
          </p:cNvPr>
          <p:cNvSpPr txBox="1"/>
          <p:nvPr/>
        </p:nvSpPr>
        <p:spPr>
          <a:xfrm>
            <a:off x="200025" y="666936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kumimoji="0" lang="ja-JP" altLang="en-US" sz="800" dirty="0" bmk=""/>
              <a:t>（</a:t>
            </a:r>
            <a:r>
              <a:rPr kumimoji="0" lang="en-US" altLang="ja-JP" sz="800" dirty="0" bmk=""/>
              <a:t>WHO</a:t>
            </a:r>
            <a:r>
              <a:rPr kumimoji="0" lang="ja-JP" altLang="en-US" sz="800" dirty="0" bmk=""/>
              <a:t>）「</a:t>
            </a:r>
            <a:r>
              <a:rPr kumimoji="0" lang="en-US" altLang="ja-JP" sz="800" dirty="0" bmk=""/>
              <a:t>Global Health Expenditure Database</a:t>
            </a:r>
            <a:r>
              <a:rPr kumimoji="0" lang="ja-JP" altLang="en-US" sz="800" dirty="0" bmk=""/>
              <a:t>」 </a:t>
            </a:r>
            <a:r>
              <a:rPr kumimoji="0" lang="en-US" altLang="ja-JP" sz="800" dirty="0" bmk=""/>
              <a:t>(2026</a:t>
            </a:r>
            <a:r>
              <a:rPr kumimoji="0" lang="ja-JP" altLang="en-US" sz="800" dirty="0" bmk=""/>
              <a:t>年</a:t>
            </a:r>
            <a:r>
              <a:rPr kumimoji="0" lang="en-US" altLang="ja-JP" sz="800" dirty="0" bmk=""/>
              <a:t>3</a:t>
            </a:r>
            <a:r>
              <a:rPr kumimoji="0" lang="ja-JP" altLang="en-US" sz="800" dirty="0" bmk=""/>
              <a:t>月時点</a:t>
            </a:r>
            <a:r>
              <a:rPr kumimoji="0" lang="en-US" altLang="ja-JP"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1" name="テキスト ボックス 6">
            <a:extLst>
              <a:ext uri="{FF2B5EF4-FFF2-40B4-BE49-F238E27FC236}">
                <a16:creationId xmlns:a16="http://schemas.microsoft.com/office/drawing/2014/main" id="{BAF7BA24-C9F2-4443-ABDA-2AE41673453C}"/>
              </a:ext>
            </a:extLst>
          </p:cNvPr>
          <p:cNvSpPr txBox="1"/>
          <p:nvPr/>
        </p:nvSpPr>
        <p:spPr>
          <a:xfrm>
            <a:off x="5745088" y="6229350"/>
            <a:ext cx="3656087" cy="523220"/>
          </a:xfrm>
          <a:prstGeom prst="rect">
            <a:avLst/>
          </a:prstGeom>
          <a:noFill/>
        </p:spPr>
        <p:txBody>
          <a:bodyPr wrap="square" rtlCol="0">
            <a:spAutoFit/>
          </a:bodyPr>
          <a:lstStyle/>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月時点の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のデータから計算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：全て</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年価値で計算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Current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を医療費支出総額として計算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Domestic General Government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を政府の医療費支出として計算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9" name="テキスト ボックス 15">
            <a:extLst>
              <a:ext uri="{FF2B5EF4-FFF2-40B4-BE49-F238E27FC236}">
                <a16:creationId xmlns:a16="http://schemas.microsoft.com/office/drawing/2014/main" id="{C4412673-3A12-7CDC-BE4D-4790FD27C06F}"/>
              </a:ext>
            </a:extLst>
          </p:cNvPr>
          <p:cNvSpPr txBox="1"/>
          <p:nvPr/>
        </p:nvSpPr>
        <p:spPr>
          <a:xfrm>
            <a:off x="653478" y="2068090"/>
            <a:ext cx="828032" cy="144016"/>
          </a:xfrm>
          <a:prstGeom prst="rect">
            <a:avLst/>
          </a:prstGeom>
          <a:noFill/>
        </p:spPr>
        <p:txBody>
          <a:bodyPr wrap="square" lIns="0" tIns="0" rIns="0" bIns="0" rtlCol="0" anchor="ctr" anchorCtr="0">
            <a:noAutofit/>
          </a:bodyPr>
          <a:lstStyle/>
          <a:p>
            <a:r>
              <a:rPr lang="ja-JP" altLang="en-US" sz="800" dirty="0"/>
              <a:t>（</a:t>
            </a:r>
            <a:r>
              <a:rPr lang="en-US" altLang="ja-JP" sz="800" dirty="0"/>
              <a:t>10</a:t>
            </a:r>
            <a:r>
              <a:rPr lang="ja-JP" altLang="en-US" sz="800" dirty="0"/>
              <a:t>億</a:t>
            </a:r>
            <a:r>
              <a:rPr lang="en-US" sz="800" dirty="0"/>
              <a:t>US$）</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80" name="テキスト ボックス 32">
            <a:extLst>
              <a:ext uri="{FF2B5EF4-FFF2-40B4-BE49-F238E27FC236}">
                <a16:creationId xmlns:a16="http://schemas.microsoft.com/office/drawing/2014/main" id="{B1F50636-56A6-4B1E-608D-385227CC7123}"/>
              </a:ext>
            </a:extLst>
          </p:cNvPr>
          <p:cNvSpPr txBox="1"/>
          <p:nvPr/>
        </p:nvSpPr>
        <p:spPr>
          <a:xfrm>
            <a:off x="848543" y="4293096"/>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81" name="Rectangle 180">
            <a:extLst>
              <a:ext uri="{FF2B5EF4-FFF2-40B4-BE49-F238E27FC236}">
                <a16:creationId xmlns:a16="http://schemas.microsoft.com/office/drawing/2014/main" id="{61FA8F25-DA19-C793-D3A4-0084338FCE8D}"/>
              </a:ext>
            </a:extLst>
          </p:cNvPr>
          <p:cNvSpPr/>
          <p:nvPr>
            <p:custDataLst>
              <p:tags r:id="rId3"/>
            </p:custDataLst>
          </p:nvPr>
        </p:nvSpPr>
        <p:spPr bwMode="gray">
          <a:xfrm>
            <a:off x="1331913" y="4424363"/>
            <a:ext cx="179388" cy="133350"/>
          </a:xfrm>
          <a:prstGeom prst="rect">
            <a:avLst/>
          </a:prstGeom>
          <a:solidFill>
            <a:srgbClr val="80CCE8"/>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2" name="Rectangle 181">
            <a:extLst>
              <a:ext uri="{FF2B5EF4-FFF2-40B4-BE49-F238E27FC236}">
                <a16:creationId xmlns:a16="http://schemas.microsoft.com/office/drawing/2014/main" id="{005067DE-AF48-FFF0-5EB1-A62F65E2CDB3}"/>
              </a:ext>
            </a:extLst>
          </p:cNvPr>
          <p:cNvSpPr/>
          <p:nvPr>
            <p:custDataLst>
              <p:tags r:id="rId4"/>
            </p:custDataLst>
          </p:nvPr>
        </p:nvSpPr>
        <p:spPr bwMode="gray">
          <a:xfrm>
            <a:off x="2171700" y="4424363"/>
            <a:ext cx="179388" cy="133350"/>
          </a:xfrm>
          <a:prstGeom prst="rect">
            <a:avLst/>
          </a:prstGeom>
          <a:solidFill>
            <a:srgbClr val="C0E6F4"/>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3" name="テキスト プレースホルダ 9">
            <a:extLst>
              <a:ext uri="{FF2B5EF4-FFF2-40B4-BE49-F238E27FC236}">
                <a16:creationId xmlns:a16="http://schemas.microsoft.com/office/drawing/2014/main" id="{48A70F07-20F4-0396-9828-AC4213FE549E}"/>
              </a:ext>
            </a:extLst>
          </p:cNvPr>
          <p:cNvSpPr>
            <a:spLocks/>
          </p:cNvSpPr>
          <p:nvPr>
            <p:custDataLst>
              <p:tags r:id="rId5"/>
            </p:custDataLst>
          </p:nvPr>
        </p:nvSpPr>
        <p:spPr bwMode="auto">
          <a:xfrm>
            <a:off x="1562100" y="4419600"/>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E526B62-4E38-4DB9-B816-C1486BDAB8A8}" type="datetime'政''府''''以''''''''''外'''''''''''''''''''''''''''''''''">
              <a:rPr lang="ja-JP" altLang="en-US" sz="1000" smtClean="0"/>
              <a:pPr/>
              <a:t>政府以外</a:t>
            </a:fld>
            <a:endParaRPr kumimoji="0" lang="ja-JP" altLang="en-US" sz="1000" dirty="0">
              <a:sym typeface="+mn-lt"/>
            </a:endParaRPr>
          </a:p>
        </p:txBody>
      </p:sp>
      <p:sp>
        <p:nvSpPr>
          <p:cNvPr id="184" name="テキスト プレースホルダ 9">
            <a:extLst>
              <a:ext uri="{FF2B5EF4-FFF2-40B4-BE49-F238E27FC236}">
                <a16:creationId xmlns:a16="http://schemas.microsoft.com/office/drawing/2014/main" id="{5F621E00-FF90-2EF6-FB0B-2C6443D3464B}"/>
              </a:ext>
            </a:extLst>
          </p:cNvPr>
          <p:cNvSpPr>
            <a:spLocks/>
          </p:cNvSpPr>
          <p:nvPr>
            <p:custDataLst>
              <p:tags r:id="rId6"/>
            </p:custDataLst>
          </p:nvPr>
        </p:nvSpPr>
        <p:spPr bwMode="auto">
          <a:xfrm>
            <a:off x="2401888" y="44196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51D6F30-9F7B-4863-A8E7-0A7247F2696D}" type="datetime'''''''''''政''''''''''''''''''''府'''''''''''''''">
              <a:rPr lang="ja-JP" altLang="en-US" sz="1000" smtClean="0"/>
              <a:pPr/>
              <a:t>政府</a:t>
            </a:fld>
            <a:endParaRPr kumimoji="0" lang="ja-JP" altLang="en-US" sz="1000" dirty="0">
              <a:sym typeface="+mn-lt"/>
            </a:endParaRPr>
          </a:p>
        </p:txBody>
      </p:sp>
      <p:cxnSp>
        <p:nvCxnSpPr>
          <p:cNvPr id="185" name="Straight Connector 184">
            <a:extLst>
              <a:ext uri="{FF2B5EF4-FFF2-40B4-BE49-F238E27FC236}">
                <a16:creationId xmlns:a16="http://schemas.microsoft.com/office/drawing/2014/main" id="{4E71C944-92CA-1457-8DA9-2A70A87AE8FC}"/>
              </a:ext>
            </a:extLst>
          </p:cNvPr>
          <p:cNvCxnSpPr/>
          <p:nvPr>
            <p:custDataLst>
              <p:tags r:id="rId7"/>
            </p:custDataLst>
          </p:nvPr>
        </p:nvCxnSpPr>
        <p:spPr bwMode="gray">
          <a:xfrm>
            <a:off x="8124825" y="2800350"/>
            <a:ext cx="206375" cy="0"/>
          </a:xfrm>
          <a:prstGeom prst="line">
            <a:avLst/>
          </a:prstGeom>
          <a:ln w="9525" cap="rnd"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86" name="Oval 185">
            <a:extLst>
              <a:ext uri="{FF2B5EF4-FFF2-40B4-BE49-F238E27FC236}">
                <a16:creationId xmlns:a16="http://schemas.microsoft.com/office/drawing/2014/main" id="{4D398108-2325-9177-A5DE-5E1159BDBA7E}"/>
              </a:ext>
            </a:extLst>
          </p:cNvPr>
          <p:cNvSpPr/>
          <p:nvPr>
            <p:custDataLst>
              <p:tags r:id="rId8"/>
            </p:custDataLst>
          </p:nvPr>
        </p:nvSpPr>
        <p:spPr bwMode="gray">
          <a:xfrm>
            <a:off x="8196263" y="2768600"/>
            <a:ext cx="63500" cy="63500"/>
          </a:xfrm>
          <a:prstGeom prst="ellipse">
            <a:avLst/>
          </a:prstGeom>
          <a:solidFill>
            <a:srgbClr val="1F497D"/>
          </a:solidFill>
          <a:ln w="9525">
            <a:solidFill>
              <a:srgbClr val="1F497D"/>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7" name="テキスト プレースホルダ 9">
            <a:extLst>
              <a:ext uri="{FF2B5EF4-FFF2-40B4-BE49-F238E27FC236}">
                <a16:creationId xmlns:a16="http://schemas.microsoft.com/office/drawing/2014/main" id="{919393A4-2980-56F4-B096-9A0BE9AA45B3}"/>
              </a:ext>
            </a:extLst>
          </p:cNvPr>
          <p:cNvSpPr>
            <a:spLocks/>
          </p:cNvSpPr>
          <p:nvPr>
            <p:custDataLst>
              <p:tags r:id="rId9"/>
            </p:custDataLst>
          </p:nvPr>
        </p:nvSpPr>
        <p:spPr bwMode="auto">
          <a:xfrm>
            <a:off x="8386763" y="2743200"/>
            <a:ext cx="1087438"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B48E6A7-B86D-411A-B5B5-28EA99DAA55B}" type="datetime'''医''療''費''''支''出''''総額に''''おけ''''''る''''''&#10;政''府''の負''担''割''合'">
              <a:rPr lang="ja-JP" altLang="en-US" sz="800" smtClean="0"/>
              <a:pPr/>
              <a:t>医療費支出総額における
政府の負担割合</a:t>
            </a:fld>
            <a:endParaRPr kumimoji="0" lang="ja-JP" altLang="en-US" sz="800" dirty="0">
              <a:sym typeface="+mn-lt"/>
            </a:endParaRPr>
          </a:p>
        </p:txBody>
      </p:sp>
      <p:sp>
        <p:nvSpPr>
          <p:cNvPr id="188" name="Rectangle 187">
            <a:extLst>
              <a:ext uri="{FF2B5EF4-FFF2-40B4-BE49-F238E27FC236}">
                <a16:creationId xmlns:a16="http://schemas.microsoft.com/office/drawing/2014/main" id="{AB448705-8086-CC18-B948-C60D9F7A8A86}"/>
              </a:ext>
            </a:extLst>
          </p:cNvPr>
          <p:cNvSpPr/>
          <p:nvPr>
            <p:custDataLst>
              <p:tags r:id="rId10"/>
            </p:custDataLst>
          </p:nvPr>
        </p:nvSpPr>
        <p:spPr bwMode="gray">
          <a:xfrm>
            <a:off x="8188325" y="2336800"/>
            <a:ext cx="160338" cy="120650"/>
          </a:xfrm>
          <a:prstGeom prst="rect">
            <a:avLst/>
          </a:prstGeom>
          <a:solidFill>
            <a:srgbClr val="80CCE8"/>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9" name="Rectangle 188">
            <a:extLst>
              <a:ext uri="{FF2B5EF4-FFF2-40B4-BE49-F238E27FC236}">
                <a16:creationId xmlns:a16="http://schemas.microsoft.com/office/drawing/2014/main" id="{FA01217D-AD34-4455-B252-DF40CCC1A377}"/>
              </a:ext>
            </a:extLst>
          </p:cNvPr>
          <p:cNvSpPr/>
          <p:nvPr>
            <p:custDataLst>
              <p:tags r:id="rId11"/>
            </p:custDataLst>
          </p:nvPr>
        </p:nvSpPr>
        <p:spPr bwMode="gray">
          <a:xfrm>
            <a:off x="8188325" y="2524125"/>
            <a:ext cx="160338" cy="120650"/>
          </a:xfrm>
          <a:prstGeom prst="rect">
            <a:avLst/>
          </a:prstGeom>
          <a:solidFill>
            <a:srgbClr val="C0E6F4"/>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0" name="テキスト プレースホルダ 9">
            <a:extLst>
              <a:ext uri="{FF2B5EF4-FFF2-40B4-BE49-F238E27FC236}">
                <a16:creationId xmlns:a16="http://schemas.microsoft.com/office/drawing/2014/main" id="{3E860773-7F51-3D6D-B7D0-8EDC479CC9E1}"/>
              </a:ext>
            </a:extLst>
          </p:cNvPr>
          <p:cNvSpPr>
            <a:spLocks/>
          </p:cNvSpPr>
          <p:nvPr>
            <p:custDataLst>
              <p:tags r:id="rId12"/>
            </p:custDataLst>
          </p:nvPr>
        </p:nvSpPr>
        <p:spPr bwMode="auto">
          <a:xfrm>
            <a:off x="8399463" y="2333625"/>
            <a:ext cx="11430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0B88935-84B5-4768-87C4-9EE1B2B79749}" type="datetime'''''政府''''''''''以''外''の医療''''''''''費''''支''''''''''''''''''出'">
              <a:rPr lang="ja-JP" altLang="en-US" sz="900" smtClean="0"/>
              <a:pPr/>
              <a:t>政府以外の医療費支出</a:t>
            </a:fld>
            <a:endParaRPr kumimoji="0" lang="ja-JP" altLang="en-US" sz="900" dirty="0">
              <a:sym typeface="+mn-lt"/>
            </a:endParaRPr>
          </a:p>
        </p:txBody>
      </p:sp>
      <p:sp>
        <p:nvSpPr>
          <p:cNvPr id="191" name="テキスト プレースホルダ 9">
            <a:extLst>
              <a:ext uri="{FF2B5EF4-FFF2-40B4-BE49-F238E27FC236}">
                <a16:creationId xmlns:a16="http://schemas.microsoft.com/office/drawing/2014/main" id="{6F073E43-D32D-392E-88EA-97EE78DCA94A}"/>
              </a:ext>
            </a:extLst>
          </p:cNvPr>
          <p:cNvSpPr>
            <a:spLocks/>
          </p:cNvSpPr>
          <p:nvPr>
            <p:custDataLst>
              <p:tags r:id="rId13"/>
            </p:custDataLst>
          </p:nvPr>
        </p:nvSpPr>
        <p:spPr bwMode="auto">
          <a:xfrm>
            <a:off x="8399463" y="2520950"/>
            <a:ext cx="9144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AB65E00-7057-45B1-AA20-FFD4358953C2}" type="datetime'''''政府''''''''の''医''''''''''''''''療''''''費支''''''''''出'''">
              <a:rPr lang="ja-JP" altLang="en-US" sz="900" smtClean="0"/>
              <a:pPr/>
              <a:t>政府の医療費支出</a:t>
            </a:fld>
            <a:endParaRPr kumimoji="0" lang="ja-JP" altLang="en-US" sz="900" dirty="0">
              <a:sym typeface="+mn-lt"/>
            </a:endParaRPr>
          </a:p>
        </p:txBody>
      </p:sp>
      <p:graphicFrame>
        <p:nvGraphicFramePr>
          <p:cNvPr id="585" name="Chart 584">
            <a:extLst>
              <a:ext uri="{FF2B5EF4-FFF2-40B4-BE49-F238E27FC236}">
                <a16:creationId xmlns:a16="http://schemas.microsoft.com/office/drawing/2014/main" id="{E347E3C5-914F-C515-A800-9133D2265643}"/>
              </a:ext>
            </a:extLst>
          </p:cNvPr>
          <p:cNvGraphicFramePr/>
          <p:nvPr>
            <p:custDataLst>
              <p:tags r:id="rId14"/>
            </p:custDataLst>
            <p:extLst>
              <p:ext uri="{D42A27DB-BD31-4B8C-83A1-F6EECF244321}">
                <p14:modId xmlns:p14="http://schemas.microsoft.com/office/powerpoint/2010/main" val="2121069371"/>
              </p:ext>
            </p:extLst>
          </p:nvPr>
        </p:nvGraphicFramePr>
        <p:xfrm>
          <a:off x="1165225" y="1992313"/>
          <a:ext cx="7148513" cy="1446212"/>
        </p:xfrm>
        <a:graphic>
          <a:graphicData uri="http://schemas.openxmlformats.org/drawingml/2006/chart">
            <c:chart xmlns:c="http://schemas.openxmlformats.org/drawingml/2006/chart" xmlns:r="http://schemas.openxmlformats.org/officeDocument/2006/relationships" r:id="rId191"/>
          </a:graphicData>
        </a:graphic>
      </p:graphicFrame>
      <p:graphicFrame>
        <p:nvGraphicFramePr>
          <p:cNvPr id="625" name="Chart 624">
            <a:extLst>
              <a:ext uri="{FF2B5EF4-FFF2-40B4-BE49-F238E27FC236}">
                <a16:creationId xmlns:a16="http://schemas.microsoft.com/office/drawing/2014/main" id="{FE64EC2F-1738-4A6C-67FD-90DCBB9A3017}"/>
              </a:ext>
            </a:extLst>
          </p:cNvPr>
          <p:cNvGraphicFramePr/>
          <p:nvPr>
            <p:custDataLst>
              <p:tags r:id="rId15"/>
            </p:custDataLst>
            <p:extLst>
              <p:ext uri="{D42A27DB-BD31-4B8C-83A1-F6EECF244321}">
                <p14:modId xmlns:p14="http://schemas.microsoft.com/office/powerpoint/2010/main" val="2205106886"/>
              </p:ext>
            </p:extLst>
          </p:nvPr>
        </p:nvGraphicFramePr>
        <p:xfrm>
          <a:off x="1071563" y="2513013"/>
          <a:ext cx="7089775" cy="1285875"/>
        </p:xfrm>
        <a:graphic>
          <a:graphicData uri="http://schemas.openxmlformats.org/drawingml/2006/chart">
            <c:chart xmlns:c="http://schemas.openxmlformats.org/drawingml/2006/chart" xmlns:r="http://schemas.openxmlformats.org/officeDocument/2006/relationships" r:id="rId192"/>
          </a:graphicData>
        </a:graphic>
      </p:graphicFrame>
      <p:sp>
        <p:nvSpPr>
          <p:cNvPr id="194" name="テキスト プレースホルダ 9">
            <a:extLst>
              <a:ext uri="{FF2B5EF4-FFF2-40B4-BE49-F238E27FC236}">
                <a16:creationId xmlns:a16="http://schemas.microsoft.com/office/drawing/2014/main" id="{F6B5EA95-D1EC-0FF0-BAF0-40DA80C5CB7F}"/>
              </a:ext>
            </a:extLst>
          </p:cNvPr>
          <p:cNvSpPr>
            <a:spLocks/>
          </p:cNvSpPr>
          <p:nvPr>
            <p:custDataLst>
              <p:tags r:id="rId16"/>
            </p:custDataLst>
          </p:nvPr>
        </p:nvSpPr>
        <p:spPr bwMode="gray">
          <a:xfrm>
            <a:off x="955675" y="364013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3CD053E8-3ED2-43B7-A5AF-6F174ECE88E4}" type="datetime'''''''''''''''''''''''0'''''''''''''''''''">
              <a:rPr lang="ja-JP" altLang="en-US" sz="1000" smtClean="0"/>
              <a:pPr/>
              <a:t>0</a:t>
            </a:fld>
            <a:endParaRPr lang="ja-JP" altLang="en-US" sz="1000" dirty="0">
              <a:sym typeface="+mn-lt"/>
            </a:endParaRPr>
          </a:p>
        </p:txBody>
      </p:sp>
      <p:sp>
        <p:nvSpPr>
          <p:cNvPr id="382" name="テキスト プレースホルダ 9">
            <a:extLst>
              <a:ext uri="{FF2B5EF4-FFF2-40B4-BE49-F238E27FC236}">
                <a16:creationId xmlns:a16="http://schemas.microsoft.com/office/drawing/2014/main" id="{C0131FF3-4C2B-4AD5-5905-819683F9F8D3}"/>
              </a:ext>
            </a:extLst>
          </p:cNvPr>
          <p:cNvSpPr>
            <a:spLocks/>
          </p:cNvSpPr>
          <p:nvPr>
            <p:custDataLst>
              <p:tags r:id="rId17"/>
            </p:custDataLst>
          </p:nvPr>
        </p:nvSpPr>
        <p:spPr bwMode="gray">
          <a:xfrm>
            <a:off x="885825" y="31924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061E0C2A-FE38-4E9A-B0A2-EE4901D03FC6}" type="datetime'''''1''''''''''''''''''''''''''''''''''''''''''''''0'''''''">
              <a:rPr lang="ja-JP" altLang="en-US" sz="1000" smtClean="0">
                <a:effectLst/>
                <a:sym typeface="+mn-lt"/>
              </a:rPr>
              <a:pPr marL="0" lvl="0" indent="0" algn="r">
                <a:spcBef>
                  <a:spcPct val="0"/>
                </a:spcBef>
                <a:buNone/>
              </a:pPr>
              <a:t>10</a:t>
            </a:fld>
            <a:endParaRPr kumimoji="1" lang="ja-JP" altLang="en-US" sz="1000" dirty="0">
              <a:sym typeface="+mn-lt"/>
            </a:endParaRPr>
          </a:p>
        </p:txBody>
      </p:sp>
      <p:sp>
        <p:nvSpPr>
          <p:cNvPr id="386" name="テキスト プレースホルダ 9">
            <a:extLst>
              <a:ext uri="{FF2B5EF4-FFF2-40B4-BE49-F238E27FC236}">
                <a16:creationId xmlns:a16="http://schemas.microsoft.com/office/drawing/2014/main" id="{6FCB408A-D54D-2A1F-3563-EB0E3839234C}"/>
              </a:ext>
            </a:extLst>
          </p:cNvPr>
          <p:cNvSpPr>
            <a:spLocks/>
          </p:cNvSpPr>
          <p:nvPr>
            <p:custDataLst>
              <p:tags r:id="rId18"/>
            </p:custDataLst>
          </p:nvPr>
        </p:nvSpPr>
        <p:spPr bwMode="gray">
          <a:xfrm>
            <a:off x="885825" y="27432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FF407B95-52B2-4ED4-AEB8-646A76FF42F1}" type="datetime'2''''''''0'''''''''''''''''''''''''''">
              <a:rPr lang="ja-JP" altLang="en-US" sz="1000" smtClean="0">
                <a:effectLst/>
                <a:sym typeface="+mn-lt"/>
              </a:rPr>
              <a:pPr marL="0" lvl="0" indent="0" algn="r">
                <a:spcBef>
                  <a:spcPct val="0"/>
                </a:spcBef>
                <a:buNone/>
              </a:pPr>
              <a:t>20</a:t>
            </a:fld>
            <a:endParaRPr kumimoji="1" lang="ja-JP" altLang="en-US" sz="1000" dirty="0">
              <a:sym typeface="+mn-lt"/>
            </a:endParaRPr>
          </a:p>
        </p:txBody>
      </p:sp>
      <p:sp>
        <p:nvSpPr>
          <p:cNvPr id="591" name="テキスト プレースホルダ 9">
            <a:extLst>
              <a:ext uri="{FF2B5EF4-FFF2-40B4-BE49-F238E27FC236}">
                <a16:creationId xmlns:a16="http://schemas.microsoft.com/office/drawing/2014/main" id="{EEAA5C96-55DB-A75C-7080-3F890503ED5D}"/>
              </a:ext>
            </a:extLst>
          </p:cNvPr>
          <p:cNvSpPr>
            <a:spLocks/>
          </p:cNvSpPr>
          <p:nvPr>
            <p:custDataLst>
              <p:tags r:id="rId19"/>
            </p:custDataLst>
          </p:nvPr>
        </p:nvSpPr>
        <p:spPr bwMode="gray">
          <a:xfrm>
            <a:off x="955675" y="341630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5C90571F-218A-4202-9D72-3C784FD2898C}" type="datetime'''''''''''''''''''''''5'''''''''''''''''''''''''''''''''''''''">
              <a:rPr lang="ja-JP" altLang="en-US" sz="1000" smtClean="0">
                <a:effectLst/>
                <a:sym typeface="+mn-lt"/>
              </a:rPr>
              <a:pPr marL="0" lvl="0" indent="0" algn="r">
                <a:spcBef>
                  <a:spcPct val="0"/>
                </a:spcBef>
                <a:buNone/>
              </a:pPr>
              <a:t>5</a:t>
            </a:fld>
            <a:endParaRPr kumimoji="1" lang="ja-JP" altLang="en-US" sz="1000" dirty="0">
              <a:sym typeface="+mn-lt"/>
            </a:endParaRPr>
          </a:p>
        </p:txBody>
      </p:sp>
      <p:sp>
        <p:nvSpPr>
          <p:cNvPr id="592" name="テキスト プレースホルダ 9">
            <a:extLst>
              <a:ext uri="{FF2B5EF4-FFF2-40B4-BE49-F238E27FC236}">
                <a16:creationId xmlns:a16="http://schemas.microsoft.com/office/drawing/2014/main" id="{572C178C-989A-8770-B611-71CB67D5B466}"/>
              </a:ext>
            </a:extLst>
          </p:cNvPr>
          <p:cNvSpPr>
            <a:spLocks/>
          </p:cNvSpPr>
          <p:nvPr>
            <p:custDataLst>
              <p:tags r:id="rId20"/>
            </p:custDataLst>
          </p:nvPr>
        </p:nvSpPr>
        <p:spPr bwMode="gray">
          <a:xfrm>
            <a:off x="885825" y="29686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FC6BC443-CF20-4C0B-BD3E-9447B59092D1}" type="datetime'''''''''''''''''''''''''''1''5'''''">
              <a:rPr lang="ja-JP" altLang="en-US" sz="1000" smtClean="0">
                <a:effectLst/>
                <a:sym typeface="+mn-lt"/>
              </a:rPr>
              <a:pPr marL="0" lvl="0" indent="0" algn="r">
                <a:spcBef>
                  <a:spcPct val="0"/>
                </a:spcBef>
                <a:buNone/>
              </a:pPr>
              <a:t>15</a:t>
            </a:fld>
            <a:endParaRPr kumimoji="1" lang="ja-JP" altLang="en-US" sz="1000" dirty="0">
              <a:sym typeface="+mn-lt"/>
            </a:endParaRPr>
          </a:p>
        </p:txBody>
      </p:sp>
      <p:sp>
        <p:nvSpPr>
          <p:cNvPr id="593" name="テキスト プレースホルダ 9">
            <a:extLst>
              <a:ext uri="{FF2B5EF4-FFF2-40B4-BE49-F238E27FC236}">
                <a16:creationId xmlns:a16="http://schemas.microsoft.com/office/drawing/2014/main" id="{187D6661-5D1B-C93D-E0CC-3C3EA13395E8}"/>
              </a:ext>
            </a:extLst>
          </p:cNvPr>
          <p:cNvSpPr>
            <a:spLocks/>
          </p:cNvSpPr>
          <p:nvPr>
            <p:custDataLst>
              <p:tags r:id="rId21"/>
            </p:custDataLst>
          </p:nvPr>
        </p:nvSpPr>
        <p:spPr bwMode="gray">
          <a:xfrm>
            <a:off x="885825" y="25193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0C4BAA8C-D46B-4C5F-8C3F-2F2EF0F3C8AF}" type="datetime'''''''''''''''''2''''''''''''''''''''5'''''''">
              <a:rPr lang="ja-JP" altLang="en-US" sz="1000" smtClean="0">
                <a:effectLst/>
                <a:sym typeface="+mn-lt"/>
              </a:rPr>
              <a:pPr marL="0" lvl="0" indent="0" algn="r">
                <a:spcBef>
                  <a:spcPct val="0"/>
                </a:spcBef>
                <a:buNone/>
              </a:pPr>
              <a:t>25</a:t>
            </a:fld>
            <a:endParaRPr kumimoji="1" lang="ja-JP" altLang="en-US" sz="1000" dirty="0">
              <a:sym typeface="+mn-lt"/>
            </a:endParaRPr>
          </a:p>
        </p:txBody>
      </p:sp>
      <p:cxnSp>
        <p:nvCxnSpPr>
          <p:cNvPr id="600" name="Straight Connector 599">
            <a:extLst>
              <a:ext uri="{FF2B5EF4-FFF2-40B4-BE49-F238E27FC236}">
                <a16:creationId xmlns:a16="http://schemas.microsoft.com/office/drawing/2014/main" id="{7F5E3E0E-8766-D290-2B54-507287DD9660}"/>
              </a:ext>
            </a:extLst>
          </p:cNvPr>
          <p:cNvCxnSpPr/>
          <p:nvPr>
            <p:custDataLst>
              <p:tags r:id="rId22"/>
            </p:custDataLst>
          </p:nvPr>
        </p:nvCxnSpPr>
        <p:spPr bwMode="auto">
          <a:xfrm>
            <a:off x="1874838" y="3513138"/>
            <a:ext cx="0" cy="80962"/>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05" name="Straight Connector 604">
            <a:extLst>
              <a:ext uri="{FF2B5EF4-FFF2-40B4-BE49-F238E27FC236}">
                <a16:creationId xmlns:a16="http://schemas.microsoft.com/office/drawing/2014/main" id="{4FCC28DD-F1C5-B111-18BF-EAF90ADE1ABA}"/>
              </a:ext>
            </a:extLst>
          </p:cNvPr>
          <p:cNvCxnSpPr/>
          <p:nvPr>
            <p:custDataLst>
              <p:tags r:id="rId23"/>
            </p:custDataLst>
          </p:nvPr>
        </p:nvCxnSpPr>
        <p:spPr bwMode="auto">
          <a:xfrm>
            <a:off x="1587500" y="3508375"/>
            <a:ext cx="0" cy="777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0" name="Straight Connector 609">
            <a:extLst>
              <a:ext uri="{FF2B5EF4-FFF2-40B4-BE49-F238E27FC236}">
                <a16:creationId xmlns:a16="http://schemas.microsoft.com/office/drawing/2014/main" id="{4848DFA4-AFB8-6DD9-FAD4-1F2B20D946CF}"/>
              </a:ext>
            </a:extLst>
          </p:cNvPr>
          <p:cNvCxnSpPr/>
          <p:nvPr>
            <p:custDataLst>
              <p:tags r:id="rId24"/>
            </p:custDataLst>
          </p:nvPr>
        </p:nvCxnSpPr>
        <p:spPr bwMode="auto">
          <a:xfrm>
            <a:off x="1298575" y="3500438"/>
            <a:ext cx="0" cy="762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9" name="Straight Connector 618">
            <a:extLst>
              <a:ext uri="{FF2B5EF4-FFF2-40B4-BE49-F238E27FC236}">
                <a16:creationId xmlns:a16="http://schemas.microsoft.com/office/drawing/2014/main" id="{268A229A-686C-9541-F1C5-914F27F25426}"/>
              </a:ext>
            </a:extLst>
          </p:cNvPr>
          <p:cNvCxnSpPr/>
          <p:nvPr>
            <p:custDataLst>
              <p:tags r:id="rId25"/>
            </p:custDataLst>
          </p:nvPr>
        </p:nvCxnSpPr>
        <p:spPr bwMode="auto">
          <a:xfrm>
            <a:off x="2163763" y="3475038"/>
            <a:ext cx="0" cy="920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4" name="Straight Connector 623">
            <a:extLst>
              <a:ext uri="{FF2B5EF4-FFF2-40B4-BE49-F238E27FC236}">
                <a16:creationId xmlns:a16="http://schemas.microsoft.com/office/drawing/2014/main" id="{63C7B1A0-2E91-D536-7FCF-D305C6AF3D0C}"/>
              </a:ext>
            </a:extLst>
          </p:cNvPr>
          <p:cNvCxnSpPr/>
          <p:nvPr>
            <p:custDataLst>
              <p:tags r:id="rId26"/>
            </p:custDataLst>
          </p:nvPr>
        </p:nvCxnSpPr>
        <p:spPr bwMode="auto">
          <a:xfrm>
            <a:off x="2452688" y="3463925"/>
            <a:ext cx="0" cy="968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31" name="テキスト プレースホルダ 9">
            <a:extLst>
              <a:ext uri="{FF2B5EF4-FFF2-40B4-BE49-F238E27FC236}">
                <a16:creationId xmlns:a16="http://schemas.microsoft.com/office/drawing/2014/main" id="{9E6A7485-8DF4-2A9A-3295-356C12D1C3F4}"/>
              </a:ext>
            </a:extLst>
          </p:cNvPr>
          <p:cNvSpPr>
            <a:spLocks/>
          </p:cNvSpPr>
          <p:nvPr>
            <p:custDataLst>
              <p:tags r:id="rId27"/>
            </p:custDataLst>
          </p:nvPr>
        </p:nvSpPr>
        <p:spPr bwMode="gray">
          <a:xfrm>
            <a:off x="2058988" y="3322638"/>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B33809F-527D-49F0-83D9-129869063566}" type="datetime'''''3''.''''0'''''''">
              <a:rPr lang="ja-JP" altLang="en-US" sz="1000" smtClean="0">
                <a:effectLst/>
                <a:sym typeface="+mn-lt"/>
              </a:rPr>
              <a:pPr marL="0" lvl="0" indent="0" algn="ctr">
                <a:spcBef>
                  <a:spcPct val="0"/>
                </a:spcBef>
                <a:buNone/>
              </a:pPr>
              <a:t>3.0</a:t>
            </a:fld>
            <a:endParaRPr kumimoji="1" lang="ja-JP" altLang="en-US" sz="1000" dirty="0">
              <a:sym typeface="+mn-lt"/>
            </a:endParaRPr>
          </a:p>
        </p:txBody>
      </p:sp>
      <p:sp>
        <p:nvSpPr>
          <p:cNvPr id="432" name="テキスト プレースホルダ 9">
            <a:extLst>
              <a:ext uri="{FF2B5EF4-FFF2-40B4-BE49-F238E27FC236}">
                <a16:creationId xmlns:a16="http://schemas.microsoft.com/office/drawing/2014/main" id="{53F340A0-B9DD-3D9F-DF40-6A70FAEFAF92}"/>
              </a:ext>
            </a:extLst>
          </p:cNvPr>
          <p:cNvSpPr>
            <a:spLocks/>
          </p:cNvSpPr>
          <p:nvPr>
            <p:custDataLst>
              <p:tags r:id="rId28"/>
            </p:custDataLst>
          </p:nvPr>
        </p:nvSpPr>
        <p:spPr bwMode="gray">
          <a:xfrm>
            <a:off x="2058988" y="3598863"/>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F819EDF-27A8-4D8F-ABCF-55573779684C}"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210" name="テキスト プレースホルダ 9">
            <a:extLst>
              <a:ext uri="{FF2B5EF4-FFF2-40B4-BE49-F238E27FC236}">
                <a16:creationId xmlns:a16="http://schemas.microsoft.com/office/drawing/2014/main" id="{47937B99-0313-77E1-82BB-F89E57DCD1D7}"/>
              </a:ext>
            </a:extLst>
          </p:cNvPr>
          <p:cNvSpPr>
            <a:spLocks/>
          </p:cNvSpPr>
          <p:nvPr>
            <p:custDataLst>
              <p:tags r:id="rId29"/>
            </p:custDataLst>
          </p:nvPr>
        </p:nvSpPr>
        <p:spPr bwMode="auto">
          <a:xfrm>
            <a:off x="2087563" y="38020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A722719-C697-49D3-8B59-C6CD5105D85D}" type="datetime'''''''''''0''''''''''''''''''''''''''''3'''">
              <a:rPr lang="ja-JP" altLang="en-US" sz="1000" smtClean="0"/>
              <a:pPr/>
              <a:t>03</a:t>
            </a:fld>
            <a:endParaRPr kumimoji="1" lang="ja-JP" altLang="en-US" sz="1000" dirty="0">
              <a:sym typeface="+mn-lt"/>
            </a:endParaRPr>
          </a:p>
        </p:txBody>
      </p:sp>
      <p:sp>
        <p:nvSpPr>
          <p:cNvPr id="433" name="テキスト プレースホルダ 9">
            <a:extLst>
              <a:ext uri="{FF2B5EF4-FFF2-40B4-BE49-F238E27FC236}">
                <a16:creationId xmlns:a16="http://schemas.microsoft.com/office/drawing/2014/main" id="{F3643137-FD96-A94E-7602-1A9E1ED81CBB}"/>
              </a:ext>
            </a:extLst>
          </p:cNvPr>
          <p:cNvSpPr>
            <a:spLocks/>
          </p:cNvSpPr>
          <p:nvPr>
            <p:custDataLst>
              <p:tags r:id="rId30"/>
            </p:custDataLst>
          </p:nvPr>
        </p:nvSpPr>
        <p:spPr bwMode="gray">
          <a:xfrm>
            <a:off x="2347913" y="3311525"/>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8AF75AB-B22A-41CE-A7D2-BD446AE42C3F}" type="datetime'''''''''3''.''''''''''''''''''''''''''''''''''2'''''''''''''">
              <a:rPr lang="ja-JP" altLang="en-US" sz="1000" smtClean="0">
                <a:effectLst/>
                <a:sym typeface="+mn-lt"/>
              </a:rPr>
              <a:pPr marL="0" lvl="0" indent="0" algn="ctr">
                <a:spcBef>
                  <a:spcPct val="0"/>
                </a:spcBef>
                <a:buNone/>
              </a:pPr>
              <a:t>3.2</a:t>
            </a:fld>
            <a:endParaRPr kumimoji="1" lang="ja-JP" altLang="en-US" sz="1000" dirty="0">
              <a:sym typeface="+mn-lt"/>
            </a:endParaRPr>
          </a:p>
        </p:txBody>
      </p:sp>
      <p:sp>
        <p:nvSpPr>
          <p:cNvPr id="434" name="テキスト プレースホルダ 9">
            <a:extLst>
              <a:ext uri="{FF2B5EF4-FFF2-40B4-BE49-F238E27FC236}">
                <a16:creationId xmlns:a16="http://schemas.microsoft.com/office/drawing/2014/main" id="{B34525C9-C64D-F91B-4A1E-005C5D3B58EC}"/>
              </a:ext>
            </a:extLst>
          </p:cNvPr>
          <p:cNvSpPr>
            <a:spLocks/>
          </p:cNvSpPr>
          <p:nvPr>
            <p:custDataLst>
              <p:tags r:id="rId31"/>
            </p:custDataLst>
          </p:nvPr>
        </p:nvSpPr>
        <p:spPr bwMode="gray">
          <a:xfrm>
            <a:off x="2347913" y="3597275"/>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074688E-F6E1-4E18-82C5-5F6A451BA2DB}"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213" name="テキスト プレースホルダ 9">
            <a:extLst>
              <a:ext uri="{FF2B5EF4-FFF2-40B4-BE49-F238E27FC236}">
                <a16:creationId xmlns:a16="http://schemas.microsoft.com/office/drawing/2014/main" id="{BF28D4EC-7F83-638D-8025-9266A8334FEB}"/>
              </a:ext>
            </a:extLst>
          </p:cNvPr>
          <p:cNvSpPr>
            <a:spLocks/>
          </p:cNvSpPr>
          <p:nvPr>
            <p:custDataLst>
              <p:tags r:id="rId32"/>
            </p:custDataLst>
          </p:nvPr>
        </p:nvSpPr>
        <p:spPr bwMode="auto">
          <a:xfrm>
            <a:off x="2376488" y="38020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8A03B12-5AC5-4A75-BDF8-D73DFE3CF114}" type="datetime'''''''''''''''''''''''''''''''''''''''''''0''4'''">
              <a:rPr lang="ja-JP" altLang="en-US" sz="1000" smtClean="0"/>
              <a:pPr/>
              <a:t>04</a:t>
            </a:fld>
            <a:endParaRPr kumimoji="1" lang="ja-JP" altLang="en-US" sz="1000" dirty="0">
              <a:sym typeface="+mn-lt"/>
            </a:endParaRPr>
          </a:p>
        </p:txBody>
      </p:sp>
      <p:sp>
        <p:nvSpPr>
          <p:cNvPr id="435" name="テキスト プレースホルダ 9">
            <a:extLst>
              <a:ext uri="{FF2B5EF4-FFF2-40B4-BE49-F238E27FC236}">
                <a16:creationId xmlns:a16="http://schemas.microsoft.com/office/drawing/2014/main" id="{D8D475BB-AE77-F125-5BF2-A427D17C260D}"/>
              </a:ext>
            </a:extLst>
          </p:cNvPr>
          <p:cNvSpPr>
            <a:spLocks/>
          </p:cNvSpPr>
          <p:nvPr>
            <p:custDataLst>
              <p:tags r:id="rId33"/>
            </p:custDataLst>
          </p:nvPr>
        </p:nvSpPr>
        <p:spPr bwMode="gray">
          <a:xfrm>
            <a:off x="2682875" y="3443288"/>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C473063-7D63-4A8A-8E82-6C5017B69B55}" type="datetime'''''''4''.3'''''''''''''''''''''''''''''''''''''''">
              <a:rPr lang="ja-JP" altLang="en-US" sz="1000" smtClean="0">
                <a:effectLst/>
                <a:sym typeface="+mn-lt"/>
              </a:rPr>
              <a:pPr marL="0" lvl="0" indent="0" algn="ctr">
                <a:spcBef>
                  <a:spcPct val="0"/>
                </a:spcBef>
                <a:buNone/>
              </a:pPr>
              <a:t>4.3</a:t>
            </a:fld>
            <a:endParaRPr kumimoji="1" lang="ja-JP" altLang="en-US" sz="1000" dirty="0">
              <a:sym typeface="+mn-lt"/>
            </a:endParaRPr>
          </a:p>
        </p:txBody>
      </p:sp>
      <p:sp>
        <p:nvSpPr>
          <p:cNvPr id="436" name="テキスト プレースホルダ 9">
            <a:extLst>
              <a:ext uri="{FF2B5EF4-FFF2-40B4-BE49-F238E27FC236}">
                <a16:creationId xmlns:a16="http://schemas.microsoft.com/office/drawing/2014/main" id="{B637E0A0-850B-4667-7A91-F2989EDC84E4}"/>
              </a:ext>
            </a:extLst>
          </p:cNvPr>
          <p:cNvSpPr>
            <a:spLocks/>
          </p:cNvSpPr>
          <p:nvPr>
            <p:custDataLst>
              <p:tags r:id="rId34"/>
            </p:custDataLst>
          </p:nvPr>
        </p:nvSpPr>
        <p:spPr bwMode="gray">
          <a:xfrm>
            <a:off x="2592388" y="3589338"/>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28C5AE9-DD72-4A25-89F1-61865066D9F8}"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p:nvSpPr>
          <p:cNvPr id="216" name="テキスト プレースホルダ 9">
            <a:extLst>
              <a:ext uri="{FF2B5EF4-FFF2-40B4-BE49-F238E27FC236}">
                <a16:creationId xmlns:a16="http://schemas.microsoft.com/office/drawing/2014/main" id="{143052DB-BA9C-3F61-3555-474359DF846E}"/>
              </a:ext>
            </a:extLst>
          </p:cNvPr>
          <p:cNvSpPr>
            <a:spLocks/>
          </p:cNvSpPr>
          <p:nvPr>
            <p:custDataLst>
              <p:tags r:id="rId35"/>
            </p:custDataLst>
          </p:nvPr>
        </p:nvSpPr>
        <p:spPr bwMode="auto">
          <a:xfrm>
            <a:off x="2665413" y="38020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69A6DCB-D141-49C7-94BE-72D8D33A048B}" type="datetime'''''''''''''''''0''''''''''''''''''5'''''">
              <a:rPr lang="ja-JP" altLang="en-US" sz="1000" smtClean="0"/>
              <a:pPr/>
              <a:t>05</a:t>
            </a:fld>
            <a:endParaRPr kumimoji="1" lang="ja-JP" altLang="en-US" sz="1000" dirty="0">
              <a:sym typeface="+mn-lt"/>
            </a:endParaRPr>
          </a:p>
        </p:txBody>
      </p:sp>
      <p:sp>
        <p:nvSpPr>
          <p:cNvPr id="437" name="テキスト プレースホルダ 9">
            <a:extLst>
              <a:ext uri="{FF2B5EF4-FFF2-40B4-BE49-F238E27FC236}">
                <a16:creationId xmlns:a16="http://schemas.microsoft.com/office/drawing/2014/main" id="{1170827A-02BC-5F09-E8E4-337060B3B73F}"/>
              </a:ext>
            </a:extLst>
          </p:cNvPr>
          <p:cNvSpPr>
            <a:spLocks/>
          </p:cNvSpPr>
          <p:nvPr>
            <p:custDataLst>
              <p:tags r:id="rId36"/>
            </p:custDataLst>
          </p:nvPr>
        </p:nvSpPr>
        <p:spPr bwMode="gray">
          <a:xfrm>
            <a:off x="2924175" y="3432175"/>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62EADA6-6BA0-4CCD-9244-87D18B07A070}" type="datetime'''''''''4''''''''''''''''''.''''''''''''''''6'''">
              <a:rPr lang="ja-JP" altLang="en-US" sz="1000" smtClean="0">
                <a:effectLst/>
                <a:sym typeface="+mn-lt"/>
              </a:rPr>
              <a:pPr marL="0" lvl="0" indent="0" algn="ctr">
                <a:spcBef>
                  <a:spcPct val="0"/>
                </a:spcBef>
                <a:buNone/>
              </a:pPr>
              <a:t>4.6</a:t>
            </a:fld>
            <a:endParaRPr kumimoji="1" lang="ja-JP" altLang="en-US" sz="1000" dirty="0">
              <a:sym typeface="+mn-lt"/>
            </a:endParaRPr>
          </a:p>
        </p:txBody>
      </p:sp>
      <p:sp>
        <p:nvSpPr>
          <p:cNvPr id="438" name="テキスト プレースホルダ 9">
            <a:extLst>
              <a:ext uri="{FF2B5EF4-FFF2-40B4-BE49-F238E27FC236}">
                <a16:creationId xmlns:a16="http://schemas.microsoft.com/office/drawing/2014/main" id="{D2A4B54A-7B94-17C5-5555-7E6A511E60D3}"/>
              </a:ext>
            </a:extLst>
          </p:cNvPr>
          <p:cNvSpPr>
            <a:spLocks/>
          </p:cNvSpPr>
          <p:nvPr>
            <p:custDataLst>
              <p:tags r:id="rId37"/>
            </p:custDataLst>
          </p:nvPr>
        </p:nvSpPr>
        <p:spPr bwMode="gray">
          <a:xfrm>
            <a:off x="2924175" y="3587750"/>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17739BD-C5A0-483C-AB51-3BAC71005E50}"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p:nvSpPr>
          <p:cNvPr id="219" name="テキスト プレースホルダ 9">
            <a:extLst>
              <a:ext uri="{FF2B5EF4-FFF2-40B4-BE49-F238E27FC236}">
                <a16:creationId xmlns:a16="http://schemas.microsoft.com/office/drawing/2014/main" id="{85B7AE8E-634F-449E-9546-76C4351356C8}"/>
              </a:ext>
            </a:extLst>
          </p:cNvPr>
          <p:cNvSpPr>
            <a:spLocks/>
          </p:cNvSpPr>
          <p:nvPr>
            <p:custDataLst>
              <p:tags r:id="rId38"/>
            </p:custDataLst>
          </p:nvPr>
        </p:nvSpPr>
        <p:spPr bwMode="auto">
          <a:xfrm>
            <a:off x="2952750" y="38020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BD75D3A-4175-445D-A145-272BEAB55230}" type="datetime'''''''''''''''''0''''6'''''''''''''''''''''">
              <a:rPr lang="ja-JP" altLang="en-US" sz="1000" smtClean="0"/>
              <a:pPr/>
              <a:t>06</a:t>
            </a:fld>
            <a:endParaRPr kumimoji="1" lang="ja-JP" altLang="en-US" sz="1000" dirty="0">
              <a:sym typeface="+mn-lt"/>
            </a:endParaRPr>
          </a:p>
        </p:txBody>
      </p:sp>
      <p:sp>
        <p:nvSpPr>
          <p:cNvPr id="439" name="テキスト プレースホルダ 9">
            <a:extLst>
              <a:ext uri="{FF2B5EF4-FFF2-40B4-BE49-F238E27FC236}">
                <a16:creationId xmlns:a16="http://schemas.microsoft.com/office/drawing/2014/main" id="{D04BB275-E78F-B659-C4AF-DF0CE78E85B1}"/>
              </a:ext>
            </a:extLst>
          </p:cNvPr>
          <p:cNvSpPr>
            <a:spLocks/>
          </p:cNvSpPr>
          <p:nvPr>
            <p:custDataLst>
              <p:tags r:id="rId39"/>
            </p:custDataLst>
          </p:nvPr>
        </p:nvSpPr>
        <p:spPr bwMode="gray">
          <a:xfrm>
            <a:off x="3213100" y="3417888"/>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EB869E1-789A-4D2A-B548-DE931EC4FC02}" type="datetime'''''''''''''''''''''5.''''''''''''''''''1'''''''''''">
              <a:rPr lang="ja-JP" altLang="en-US" sz="1000" smtClean="0">
                <a:effectLst/>
                <a:sym typeface="+mn-lt"/>
              </a:rPr>
              <a:pPr marL="0" lvl="0" indent="0" algn="ctr">
                <a:spcBef>
                  <a:spcPct val="0"/>
                </a:spcBef>
                <a:buNone/>
              </a:pPr>
              <a:t>5.1</a:t>
            </a:fld>
            <a:endParaRPr kumimoji="1" lang="ja-JP" altLang="en-US" sz="1000" dirty="0">
              <a:sym typeface="+mn-lt"/>
            </a:endParaRPr>
          </a:p>
        </p:txBody>
      </p:sp>
      <p:sp>
        <p:nvSpPr>
          <p:cNvPr id="440" name="テキスト プレースホルダ 9">
            <a:extLst>
              <a:ext uri="{FF2B5EF4-FFF2-40B4-BE49-F238E27FC236}">
                <a16:creationId xmlns:a16="http://schemas.microsoft.com/office/drawing/2014/main" id="{1B7FA8CD-0E9A-96EC-550F-0A6FB4760D18}"/>
              </a:ext>
            </a:extLst>
          </p:cNvPr>
          <p:cNvSpPr>
            <a:spLocks/>
          </p:cNvSpPr>
          <p:nvPr>
            <p:custDataLst>
              <p:tags r:id="rId40"/>
            </p:custDataLst>
          </p:nvPr>
        </p:nvSpPr>
        <p:spPr bwMode="gray">
          <a:xfrm>
            <a:off x="3213100" y="3586163"/>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DB94CC4-63C1-47F4-B0A9-5F50905BA980}" type="datetime'''''2''''''''''''''''''''''''.''''''''''''''''''''4'''">
              <a:rPr lang="ja-JP" altLang="en-US" sz="1000" smtClean="0">
                <a:effectLst/>
                <a:sym typeface="+mn-lt"/>
              </a:rPr>
              <a:pPr marL="0" lvl="0" indent="0" algn="ctr">
                <a:spcBef>
                  <a:spcPct val="0"/>
                </a:spcBef>
                <a:buNone/>
              </a:pPr>
              <a:t>2.4</a:t>
            </a:fld>
            <a:endParaRPr kumimoji="1" lang="ja-JP" altLang="en-US" sz="1000" dirty="0">
              <a:sym typeface="+mn-lt"/>
            </a:endParaRPr>
          </a:p>
        </p:txBody>
      </p:sp>
      <p:sp>
        <p:nvSpPr>
          <p:cNvPr id="224" name="テキスト プレースホルダ 9">
            <a:extLst>
              <a:ext uri="{FF2B5EF4-FFF2-40B4-BE49-F238E27FC236}">
                <a16:creationId xmlns:a16="http://schemas.microsoft.com/office/drawing/2014/main" id="{B21617CD-01CE-4E26-6025-8E244B82D085}"/>
              </a:ext>
            </a:extLst>
          </p:cNvPr>
          <p:cNvSpPr>
            <a:spLocks/>
          </p:cNvSpPr>
          <p:nvPr>
            <p:custDataLst>
              <p:tags r:id="rId41"/>
            </p:custDataLst>
          </p:nvPr>
        </p:nvSpPr>
        <p:spPr bwMode="auto">
          <a:xfrm>
            <a:off x="3241675" y="38020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33AC803-087C-457A-841D-7FD1BD4B36CD}" type="datetime'''''''''''''''''''''''''''''''''''''07'''">
              <a:rPr lang="ja-JP" altLang="en-US" sz="1000" smtClean="0"/>
              <a:pPr/>
              <a:t>07</a:t>
            </a:fld>
            <a:endParaRPr kumimoji="1" lang="ja-JP" altLang="en-US" sz="1000" dirty="0">
              <a:sym typeface="+mn-lt"/>
            </a:endParaRPr>
          </a:p>
        </p:txBody>
      </p:sp>
      <p:sp>
        <p:nvSpPr>
          <p:cNvPr id="441" name="テキスト プレースホルダ 9">
            <a:extLst>
              <a:ext uri="{FF2B5EF4-FFF2-40B4-BE49-F238E27FC236}">
                <a16:creationId xmlns:a16="http://schemas.microsoft.com/office/drawing/2014/main" id="{DC61012C-4A5C-C304-663B-79E5C0293183}"/>
              </a:ext>
            </a:extLst>
          </p:cNvPr>
          <p:cNvSpPr>
            <a:spLocks/>
          </p:cNvSpPr>
          <p:nvPr>
            <p:custDataLst>
              <p:tags r:id="rId42"/>
            </p:custDataLst>
          </p:nvPr>
        </p:nvSpPr>
        <p:spPr bwMode="gray">
          <a:xfrm>
            <a:off x="3502025" y="3402013"/>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191DD33-9806-49DE-8370-9E10829DC269}" type="datetime'''''''''''''''''''''''''5''''''''.''''6'''''''''''''">
              <a:rPr lang="ja-JP" altLang="en-US" sz="1000" smtClean="0">
                <a:effectLst/>
                <a:sym typeface="+mn-lt"/>
              </a:rPr>
              <a:pPr marL="0" lvl="0" indent="0" algn="ctr">
                <a:spcBef>
                  <a:spcPct val="0"/>
                </a:spcBef>
                <a:buNone/>
              </a:pPr>
              <a:t>5.6</a:t>
            </a:fld>
            <a:endParaRPr kumimoji="1" lang="ja-JP" altLang="en-US" sz="1000" dirty="0">
              <a:sym typeface="+mn-lt"/>
            </a:endParaRPr>
          </a:p>
        </p:txBody>
      </p:sp>
      <p:sp>
        <p:nvSpPr>
          <p:cNvPr id="442" name="テキスト プレースホルダ 9">
            <a:extLst>
              <a:ext uri="{FF2B5EF4-FFF2-40B4-BE49-F238E27FC236}">
                <a16:creationId xmlns:a16="http://schemas.microsoft.com/office/drawing/2014/main" id="{E3C71474-FE83-A4F3-D5AB-367221C132B0}"/>
              </a:ext>
            </a:extLst>
          </p:cNvPr>
          <p:cNvSpPr>
            <a:spLocks/>
          </p:cNvSpPr>
          <p:nvPr>
            <p:custDataLst>
              <p:tags r:id="rId43"/>
            </p:custDataLst>
          </p:nvPr>
        </p:nvSpPr>
        <p:spPr bwMode="gray">
          <a:xfrm>
            <a:off x="3502025" y="3584575"/>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7EE694B-FE15-449E-A844-371DA2846371}" type="datetime'''''''''''''''''''''''''''''2''''''''.''''''''''''''''5'''''">
              <a:rPr lang="ja-JP" altLang="en-US" sz="1000" smtClean="0">
                <a:effectLst/>
                <a:sym typeface="+mn-lt"/>
              </a:rPr>
              <a:pPr marL="0" lvl="0" indent="0" algn="ctr">
                <a:spcBef>
                  <a:spcPct val="0"/>
                </a:spcBef>
                <a:buNone/>
              </a:pPr>
              <a:t>2.5</a:t>
            </a:fld>
            <a:endParaRPr kumimoji="1" lang="ja-JP" altLang="en-US" sz="1000" dirty="0">
              <a:sym typeface="+mn-lt"/>
            </a:endParaRPr>
          </a:p>
        </p:txBody>
      </p:sp>
      <p:sp>
        <p:nvSpPr>
          <p:cNvPr id="227" name="テキスト プレースホルダ 9">
            <a:extLst>
              <a:ext uri="{FF2B5EF4-FFF2-40B4-BE49-F238E27FC236}">
                <a16:creationId xmlns:a16="http://schemas.microsoft.com/office/drawing/2014/main" id="{28FD4C3D-AB5D-0BE9-7899-4756086FAB25}"/>
              </a:ext>
            </a:extLst>
          </p:cNvPr>
          <p:cNvSpPr>
            <a:spLocks/>
          </p:cNvSpPr>
          <p:nvPr>
            <p:custDataLst>
              <p:tags r:id="rId44"/>
            </p:custDataLst>
          </p:nvPr>
        </p:nvSpPr>
        <p:spPr bwMode="auto">
          <a:xfrm>
            <a:off x="3530600" y="38020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7CCA4DE-7006-473D-97E0-01E88B45157D}" type="datetime'''0''''''''''''''''''''''''''''''''''8'''''''''''''''''''">
              <a:rPr lang="ja-JP" altLang="en-US" sz="1000" smtClean="0"/>
              <a:pPr/>
              <a:t>08</a:t>
            </a:fld>
            <a:endParaRPr kumimoji="1" lang="ja-JP" altLang="en-US" sz="1000" dirty="0">
              <a:sym typeface="+mn-lt"/>
            </a:endParaRPr>
          </a:p>
        </p:txBody>
      </p:sp>
      <p:sp>
        <p:nvSpPr>
          <p:cNvPr id="443" name="テキスト プレースホルダ 9">
            <a:extLst>
              <a:ext uri="{FF2B5EF4-FFF2-40B4-BE49-F238E27FC236}">
                <a16:creationId xmlns:a16="http://schemas.microsoft.com/office/drawing/2014/main" id="{3579CE3A-150A-8C16-9956-00F3B9F9B961}"/>
              </a:ext>
            </a:extLst>
          </p:cNvPr>
          <p:cNvSpPr>
            <a:spLocks/>
          </p:cNvSpPr>
          <p:nvPr>
            <p:custDataLst>
              <p:tags r:id="rId45"/>
            </p:custDataLst>
          </p:nvPr>
        </p:nvSpPr>
        <p:spPr bwMode="gray">
          <a:xfrm>
            <a:off x="3790950" y="3381375"/>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90D3995-4B87-4BEF-BBE1-C31FA6750F9C}" type="datetime'''6.''''''''''''''''0'''''''''''''''''''''">
              <a:rPr lang="ja-JP" altLang="en-US" sz="1000" smtClean="0">
                <a:effectLst/>
                <a:sym typeface="+mn-lt"/>
              </a:rPr>
              <a:pPr marL="0" lvl="0" indent="0" algn="ctr">
                <a:spcBef>
                  <a:spcPct val="0"/>
                </a:spcBef>
                <a:buNone/>
              </a:pPr>
              <a:t>6.0</a:t>
            </a:fld>
            <a:endParaRPr kumimoji="1" lang="ja-JP" altLang="en-US" sz="1000" dirty="0">
              <a:sym typeface="+mn-lt"/>
            </a:endParaRPr>
          </a:p>
        </p:txBody>
      </p:sp>
      <p:sp>
        <p:nvSpPr>
          <p:cNvPr id="444" name="テキスト プレースホルダ 9">
            <a:extLst>
              <a:ext uri="{FF2B5EF4-FFF2-40B4-BE49-F238E27FC236}">
                <a16:creationId xmlns:a16="http://schemas.microsoft.com/office/drawing/2014/main" id="{3B960409-DEDD-9DCC-2933-9AE60BBFBB68}"/>
              </a:ext>
            </a:extLst>
          </p:cNvPr>
          <p:cNvSpPr>
            <a:spLocks/>
          </p:cNvSpPr>
          <p:nvPr>
            <p:custDataLst>
              <p:tags r:id="rId46"/>
            </p:custDataLst>
          </p:nvPr>
        </p:nvSpPr>
        <p:spPr bwMode="gray">
          <a:xfrm>
            <a:off x="3790950" y="3578225"/>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03F2A97-43D8-473A-81CF-B11511916900}" type="datetime'''''''''''''''''''2''''''''''''''''.''''''''8'''''">
              <a:rPr lang="ja-JP" altLang="en-US" sz="1000" smtClean="0">
                <a:effectLst/>
                <a:sym typeface="+mn-lt"/>
              </a:rPr>
              <a:pPr marL="0" lvl="0" indent="0" algn="ctr">
                <a:spcBef>
                  <a:spcPct val="0"/>
                </a:spcBef>
                <a:buNone/>
              </a:pPr>
              <a:t>2.8</a:t>
            </a:fld>
            <a:endParaRPr kumimoji="1" lang="ja-JP" altLang="en-US" sz="1000" dirty="0">
              <a:sym typeface="+mn-lt"/>
            </a:endParaRPr>
          </a:p>
        </p:txBody>
      </p:sp>
      <p:sp>
        <p:nvSpPr>
          <p:cNvPr id="230" name="テキスト プレースホルダ 9">
            <a:extLst>
              <a:ext uri="{FF2B5EF4-FFF2-40B4-BE49-F238E27FC236}">
                <a16:creationId xmlns:a16="http://schemas.microsoft.com/office/drawing/2014/main" id="{02E7BAAE-79DF-5B6B-C9A7-02D9C08DBD98}"/>
              </a:ext>
            </a:extLst>
          </p:cNvPr>
          <p:cNvSpPr>
            <a:spLocks/>
          </p:cNvSpPr>
          <p:nvPr>
            <p:custDataLst>
              <p:tags r:id="rId47"/>
            </p:custDataLst>
          </p:nvPr>
        </p:nvSpPr>
        <p:spPr bwMode="auto">
          <a:xfrm>
            <a:off x="3819525" y="38020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2605990-A290-468A-BF39-8E4C668195E8}" type="datetime'''''''''''''''''''''''''''''0''''''''''''''9'">
              <a:rPr lang="ja-JP" altLang="en-US" sz="1000" smtClean="0"/>
              <a:pPr/>
              <a:t>09</a:t>
            </a:fld>
            <a:endParaRPr kumimoji="1" lang="ja-JP" altLang="en-US" sz="1000" dirty="0">
              <a:sym typeface="+mn-lt"/>
            </a:endParaRPr>
          </a:p>
        </p:txBody>
      </p:sp>
      <p:sp>
        <p:nvSpPr>
          <p:cNvPr id="445" name="テキスト プレースホルダ 9">
            <a:extLst>
              <a:ext uri="{FF2B5EF4-FFF2-40B4-BE49-F238E27FC236}">
                <a16:creationId xmlns:a16="http://schemas.microsoft.com/office/drawing/2014/main" id="{1696FEA1-BB12-756E-36D7-5833216BE631}"/>
              </a:ext>
            </a:extLst>
          </p:cNvPr>
          <p:cNvSpPr>
            <a:spLocks/>
          </p:cNvSpPr>
          <p:nvPr>
            <p:custDataLst>
              <p:tags r:id="rId48"/>
            </p:custDataLst>
          </p:nvPr>
        </p:nvSpPr>
        <p:spPr bwMode="gray">
          <a:xfrm>
            <a:off x="4078288" y="3360738"/>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5CBB7FE-BA9A-4517-B671-6DC892A5E583}" type="datetime'''''6''''''''''''''''''''''''''''''''''''''''''.''''4'''''''''">
              <a:rPr lang="ja-JP" altLang="en-US" sz="1000" smtClean="0">
                <a:effectLst/>
                <a:sym typeface="+mn-lt"/>
              </a:rPr>
              <a:pPr marL="0" lvl="0" indent="0" algn="ctr">
                <a:spcBef>
                  <a:spcPct val="0"/>
                </a:spcBef>
                <a:buNone/>
              </a:pPr>
              <a:t>6.4</a:t>
            </a:fld>
            <a:endParaRPr kumimoji="1" lang="ja-JP" altLang="en-US" sz="1000" dirty="0">
              <a:sym typeface="+mn-lt"/>
            </a:endParaRPr>
          </a:p>
        </p:txBody>
      </p:sp>
      <p:sp>
        <p:nvSpPr>
          <p:cNvPr id="446" name="テキスト プレースホルダ 9">
            <a:extLst>
              <a:ext uri="{FF2B5EF4-FFF2-40B4-BE49-F238E27FC236}">
                <a16:creationId xmlns:a16="http://schemas.microsoft.com/office/drawing/2014/main" id="{DDC8C654-5B4D-035A-BA3A-89ED28242D3A}"/>
              </a:ext>
            </a:extLst>
          </p:cNvPr>
          <p:cNvSpPr>
            <a:spLocks/>
          </p:cNvSpPr>
          <p:nvPr>
            <p:custDataLst>
              <p:tags r:id="rId49"/>
            </p:custDataLst>
          </p:nvPr>
        </p:nvSpPr>
        <p:spPr bwMode="gray">
          <a:xfrm>
            <a:off x="4078288" y="3571875"/>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4D435A1-EE4C-4053-A7E3-6DBE4863B0C1}" type="datetime'''''''''''''''''''''''''''''''''''3''''''''''''.''''''1'''">
              <a:rPr lang="ja-JP" altLang="en-US" sz="1000" smtClean="0">
                <a:effectLst/>
                <a:sym typeface="+mn-lt"/>
              </a:rPr>
              <a:pPr marL="0" lvl="0" indent="0" algn="ctr">
                <a:spcBef>
                  <a:spcPct val="0"/>
                </a:spcBef>
                <a:buNone/>
              </a:pPr>
              <a:t>3.1</a:t>
            </a:fld>
            <a:endParaRPr kumimoji="1" lang="ja-JP" altLang="en-US" sz="1000" dirty="0">
              <a:sym typeface="+mn-lt"/>
            </a:endParaRPr>
          </a:p>
        </p:txBody>
      </p:sp>
      <p:sp>
        <p:nvSpPr>
          <p:cNvPr id="233" name="テキスト プレースホルダ 9">
            <a:extLst>
              <a:ext uri="{FF2B5EF4-FFF2-40B4-BE49-F238E27FC236}">
                <a16:creationId xmlns:a16="http://schemas.microsoft.com/office/drawing/2014/main" id="{9F4D8E2D-61CC-6959-23A3-4B370C3B5214}"/>
              </a:ext>
            </a:extLst>
          </p:cNvPr>
          <p:cNvSpPr>
            <a:spLocks/>
          </p:cNvSpPr>
          <p:nvPr>
            <p:custDataLst>
              <p:tags r:id="rId50"/>
            </p:custDataLst>
          </p:nvPr>
        </p:nvSpPr>
        <p:spPr bwMode="auto">
          <a:xfrm>
            <a:off x="4106863" y="38020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414BDD0-50A4-48A9-BE57-19CA903B6BBF}" type="datetime'''1''''''''''''0'''''''''''''''''''''''''''''''''''''">
              <a:rPr lang="ja-JP" altLang="en-US" sz="1000" smtClean="0"/>
              <a:pPr/>
              <a:t>10</a:t>
            </a:fld>
            <a:endParaRPr kumimoji="1" lang="ja-JP" altLang="en-US" sz="1000" dirty="0">
              <a:sym typeface="+mn-lt"/>
            </a:endParaRPr>
          </a:p>
        </p:txBody>
      </p:sp>
      <p:sp>
        <p:nvSpPr>
          <p:cNvPr id="447" name="テキスト プレースホルダ 9">
            <a:extLst>
              <a:ext uri="{FF2B5EF4-FFF2-40B4-BE49-F238E27FC236}">
                <a16:creationId xmlns:a16="http://schemas.microsoft.com/office/drawing/2014/main" id="{A52B411C-74DC-7C0A-9548-8EC87ACD26D8}"/>
              </a:ext>
            </a:extLst>
          </p:cNvPr>
          <p:cNvSpPr>
            <a:spLocks/>
          </p:cNvSpPr>
          <p:nvPr>
            <p:custDataLst>
              <p:tags r:id="rId51"/>
            </p:custDataLst>
          </p:nvPr>
        </p:nvSpPr>
        <p:spPr bwMode="gray">
          <a:xfrm>
            <a:off x="4367213" y="3367088"/>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D3FD35C-B936-4353-A4A1-23EBF7B21F7B}" type="datetime'''''''''''''''''''''''7''''''''''''''''''''''.''''''''1'''''">
              <a:rPr lang="ja-JP" altLang="en-US" sz="1000" smtClean="0">
                <a:effectLst/>
                <a:sym typeface="+mn-lt"/>
              </a:rPr>
              <a:pPr marL="0" lvl="0" indent="0" algn="ctr">
                <a:spcBef>
                  <a:spcPct val="0"/>
                </a:spcBef>
                <a:buNone/>
              </a:pPr>
              <a:t>7.1</a:t>
            </a:fld>
            <a:endParaRPr kumimoji="1" lang="ja-JP" altLang="en-US" sz="1000" dirty="0">
              <a:sym typeface="+mn-lt"/>
            </a:endParaRPr>
          </a:p>
        </p:txBody>
      </p:sp>
      <p:sp>
        <p:nvSpPr>
          <p:cNvPr id="448" name="テキスト プレースホルダ 9">
            <a:extLst>
              <a:ext uri="{FF2B5EF4-FFF2-40B4-BE49-F238E27FC236}">
                <a16:creationId xmlns:a16="http://schemas.microsoft.com/office/drawing/2014/main" id="{19154FC5-4B9D-D6C2-9F55-881B71F6B51B}"/>
              </a:ext>
            </a:extLst>
          </p:cNvPr>
          <p:cNvSpPr>
            <a:spLocks/>
          </p:cNvSpPr>
          <p:nvPr>
            <p:custDataLst>
              <p:tags r:id="rId52"/>
            </p:custDataLst>
          </p:nvPr>
        </p:nvSpPr>
        <p:spPr bwMode="gray">
          <a:xfrm>
            <a:off x="4367213" y="3582988"/>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0A688E1-919F-4BD1-AABD-FD5518B4A680}" type="datetime'''2.''''''''''''''6'''''''''''''''''''''">
              <a:rPr lang="ja-JP" altLang="en-US" sz="1000" smtClean="0">
                <a:effectLst/>
                <a:sym typeface="+mn-lt"/>
              </a:rPr>
              <a:pPr marL="0" lvl="0" indent="0" algn="ctr">
                <a:spcBef>
                  <a:spcPct val="0"/>
                </a:spcBef>
                <a:buNone/>
              </a:pPr>
              <a:t>2.6</a:t>
            </a:fld>
            <a:endParaRPr kumimoji="1" lang="ja-JP" altLang="en-US" sz="1000" dirty="0">
              <a:sym typeface="+mn-lt"/>
            </a:endParaRPr>
          </a:p>
        </p:txBody>
      </p:sp>
      <p:sp>
        <p:nvSpPr>
          <p:cNvPr id="236" name="テキスト プレースホルダ 9">
            <a:extLst>
              <a:ext uri="{FF2B5EF4-FFF2-40B4-BE49-F238E27FC236}">
                <a16:creationId xmlns:a16="http://schemas.microsoft.com/office/drawing/2014/main" id="{E231CA2B-535A-474B-DE8D-357E952BC9C8}"/>
              </a:ext>
            </a:extLst>
          </p:cNvPr>
          <p:cNvSpPr>
            <a:spLocks/>
          </p:cNvSpPr>
          <p:nvPr>
            <p:custDataLst>
              <p:tags r:id="rId53"/>
            </p:custDataLst>
          </p:nvPr>
        </p:nvSpPr>
        <p:spPr bwMode="auto">
          <a:xfrm>
            <a:off x="4395788" y="38020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9BFCBD4-1FF3-4167-A033-C31D6A8E2EF4}" type="datetime'''''''''''''1''''''''''''''''1'''''''''''''''''''''''''''''''">
              <a:rPr lang="ja-JP" altLang="en-US" sz="1000" smtClean="0"/>
              <a:pPr/>
              <a:t>11</a:t>
            </a:fld>
            <a:endParaRPr kumimoji="1" lang="ja-JP" altLang="en-US" sz="1000" dirty="0">
              <a:sym typeface="+mn-lt"/>
            </a:endParaRPr>
          </a:p>
        </p:txBody>
      </p:sp>
      <p:sp>
        <p:nvSpPr>
          <p:cNvPr id="449" name="テキスト プレースホルダ 9">
            <a:extLst>
              <a:ext uri="{FF2B5EF4-FFF2-40B4-BE49-F238E27FC236}">
                <a16:creationId xmlns:a16="http://schemas.microsoft.com/office/drawing/2014/main" id="{D83AFB64-7FF1-E105-4CCA-5D7FF875D44C}"/>
              </a:ext>
            </a:extLst>
          </p:cNvPr>
          <p:cNvSpPr>
            <a:spLocks/>
          </p:cNvSpPr>
          <p:nvPr>
            <p:custDataLst>
              <p:tags r:id="rId54"/>
            </p:custDataLst>
          </p:nvPr>
        </p:nvSpPr>
        <p:spPr bwMode="gray">
          <a:xfrm>
            <a:off x="4656138" y="3336925"/>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13D2D96-43BC-4B3C-AEF8-FA91DAAB5DBB}" type="datetime'''''''''''''''''''''''''''7''.''''''8'''''">
              <a:rPr lang="ja-JP" altLang="en-US" sz="1000" smtClean="0">
                <a:effectLst/>
                <a:sym typeface="+mn-lt"/>
              </a:rPr>
              <a:pPr marL="0" lvl="0" indent="0" algn="ctr">
                <a:spcBef>
                  <a:spcPct val="0"/>
                </a:spcBef>
                <a:buNone/>
              </a:pPr>
              <a:t>7.8</a:t>
            </a:fld>
            <a:endParaRPr kumimoji="1" lang="ja-JP" altLang="en-US" sz="1000" dirty="0">
              <a:sym typeface="+mn-lt"/>
            </a:endParaRPr>
          </a:p>
        </p:txBody>
      </p:sp>
      <p:sp>
        <p:nvSpPr>
          <p:cNvPr id="450" name="テキスト プレースホルダ 9">
            <a:extLst>
              <a:ext uri="{FF2B5EF4-FFF2-40B4-BE49-F238E27FC236}">
                <a16:creationId xmlns:a16="http://schemas.microsoft.com/office/drawing/2014/main" id="{AD4AA2A5-405F-C12F-A1F9-A7A8376B3B2F}"/>
              </a:ext>
            </a:extLst>
          </p:cNvPr>
          <p:cNvSpPr>
            <a:spLocks/>
          </p:cNvSpPr>
          <p:nvPr>
            <p:custDataLst>
              <p:tags r:id="rId55"/>
            </p:custDataLst>
          </p:nvPr>
        </p:nvSpPr>
        <p:spPr bwMode="gray">
          <a:xfrm>
            <a:off x="4656138" y="3576638"/>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7D6DF3E-FD55-49E7-8592-8819BAF6DA03}" type="datetime'''''''''''2''''''''''.''''''''''''''''''''''''''''8'''">
              <a:rPr lang="ja-JP" altLang="en-US" sz="1000" smtClean="0">
                <a:effectLst/>
                <a:sym typeface="+mn-lt"/>
              </a:rPr>
              <a:pPr marL="0" lvl="0" indent="0" algn="ctr">
                <a:spcBef>
                  <a:spcPct val="0"/>
                </a:spcBef>
                <a:buNone/>
              </a:pPr>
              <a:t>2.8</a:t>
            </a:fld>
            <a:endParaRPr kumimoji="1" lang="ja-JP" altLang="en-US" sz="1000" dirty="0">
              <a:sym typeface="+mn-lt"/>
            </a:endParaRPr>
          </a:p>
        </p:txBody>
      </p:sp>
      <p:sp>
        <p:nvSpPr>
          <p:cNvPr id="239" name="テキスト プレースホルダ 9">
            <a:extLst>
              <a:ext uri="{FF2B5EF4-FFF2-40B4-BE49-F238E27FC236}">
                <a16:creationId xmlns:a16="http://schemas.microsoft.com/office/drawing/2014/main" id="{6227C8FA-93E4-C85C-5F02-E5C40E9200D0}"/>
              </a:ext>
            </a:extLst>
          </p:cNvPr>
          <p:cNvSpPr>
            <a:spLocks/>
          </p:cNvSpPr>
          <p:nvPr>
            <p:custDataLst>
              <p:tags r:id="rId56"/>
            </p:custDataLst>
          </p:nvPr>
        </p:nvSpPr>
        <p:spPr bwMode="auto">
          <a:xfrm>
            <a:off x="4684713" y="38020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56F6F2E-38C8-4C2E-9A12-41F3D81E32E9}" type="datetime'''1''''''''''''''''2'''''''''''''''''''''''">
              <a:rPr lang="ja-JP" altLang="en-US" sz="1000" smtClean="0"/>
              <a:pPr/>
              <a:t>12</a:t>
            </a:fld>
            <a:endParaRPr kumimoji="1" lang="ja-JP" altLang="en-US" sz="1000" dirty="0">
              <a:sym typeface="+mn-lt"/>
            </a:endParaRPr>
          </a:p>
        </p:txBody>
      </p:sp>
      <p:sp>
        <p:nvSpPr>
          <p:cNvPr id="451" name="テキスト プレースホルダ 9">
            <a:extLst>
              <a:ext uri="{FF2B5EF4-FFF2-40B4-BE49-F238E27FC236}">
                <a16:creationId xmlns:a16="http://schemas.microsoft.com/office/drawing/2014/main" id="{C8033432-4962-A08C-CFC7-AF46CEA31757}"/>
              </a:ext>
            </a:extLst>
          </p:cNvPr>
          <p:cNvSpPr>
            <a:spLocks/>
          </p:cNvSpPr>
          <p:nvPr>
            <p:custDataLst>
              <p:tags r:id="rId57"/>
            </p:custDataLst>
          </p:nvPr>
        </p:nvSpPr>
        <p:spPr bwMode="gray">
          <a:xfrm>
            <a:off x="4945063" y="3311525"/>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2CA34F2-2B0E-4616-9BAF-8A8DC8065906}" type="datetime'''''''''8''''''''''''''''.''5'''''''''''''''''''''''">
              <a:rPr lang="ja-JP" altLang="en-US" sz="1000" smtClean="0">
                <a:effectLst/>
                <a:sym typeface="+mn-lt"/>
              </a:rPr>
              <a:pPr marL="0" lvl="0" indent="0" algn="ctr">
                <a:spcBef>
                  <a:spcPct val="0"/>
                </a:spcBef>
                <a:buNone/>
              </a:pPr>
              <a:t>8.5</a:t>
            </a:fld>
            <a:endParaRPr kumimoji="1" lang="ja-JP" altLang="en-US" sz="1000" dirty="0">
              <a:sym typeface="+mn-lt"/>
            </a:endParaRPr>
          </a:p>
        </p:txBody>
      </p:sp>
      <p:sp>
        <p:nvSpPr>
          <p:cNvPr id="452" name="テキスト プレースホルダ 9">
            <a:extLst>
              <a:ext uri="{FF2B5EF4-FFF2-40B4-BE49-F238E27FC236}">
                <a16:creationId xmlns:a16="http://schemas.microsoft.com/office/drawing/2014/main" id="{B26E2A8C-1CC0-5D16-E8AF-15DC031B39E4}"/>
              </a:ext>
            </a:extLst>
          </p:cNvPr>
          <p:cNvSpPr>
            <a:spLocks/>
          </p:cNvSpPr>
          <p:nvPr>
            <p:custDataLst>
              <p:tags r:id="rId58"/>
            </p:custDataLst>
          </p:nvPr>
        </p:nvSpPr>
        <p:spPr bwMode="gray">
          <a:xfrm>
            <a:off x="4945063" y="3570288"/>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A7CE461-6911-4EBD-9441-70EB489C6259}" type="datetime'''''''''''''''3.''''''''''''''''''''''''''''1'">
              <a:rPr lang="ja-JP" altLang="en-US" sz="1000" smtClean="0">
                <a:effectLst/>
                <a:sym typeface="+mn-lt"/>
              </a:rPr>
              <a:pPr marL="0" lvl="0" indent="0" algn="ctr">
                <a:spcBef>
                  <a:spcPct val="0"/>
                </a:spcBef>
                <a:buNone/>
              </a:pPr>
              <a:t>3.1</a:t>
            </a:fld>
            <a:endParaRPr kumimoji="1" lang="ja-JP" altLang="en-US" sz="1000" dirty="0">
              <a:sym typeface="+mn-lt"/>
            </a:endParaRPr>
          </a:p>
        </p:txBody>
      </p:sp>
      <p:sp>
        <p:nvSpPr>
          <p:cNvPr id="242" name="テキスト プレースホルダ 9">
            <a:extLst>
              <a:ext uri="{FF2B5EF4-FFF2-40B4-BE49-F238E27FC236}">
                <a16:creationId xmlns:a16="http://schemas.microsoft.com/office/drawing/2014/main" id="{B179B8B5-F9AD-D216-648E-24276E84E4D1}"/>
              </a:ext>
            </a:extLst>
          </p:cNvPr>
          <p:cNvSpPr>
            <a:spLocks/>
          </p:cNvSpPr>
          <p:nvPr>
            <p:custDataLst>
              <p:tags r:id="rId59"/>
            </p:custDataLst>
          </p:nvPr>
        </p:nvSpPr>
        <p:spPr bwMode="auto">
          <a:xfrm>
            <a:off x="4973638" y="38020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C199C9B-C8A4-4AEA-96F8-6CFA5D1BAF41}" type="datetime'''''''''''1''''''''''''''''''''3'''''''''''''''">
              <a:rPr lang="ja-JP" altLang="en-US" sz="1000" smtClean="0"/>
              <a:pPr/>
              <a:t>13</a:t>
            </a:fld>
            <a:endParaRPr kumimoji="1" lang="ja-JP" altLang="en-US" sz="1000" dirty="0">
              <a:sym typeface="+mn-lt"/>
            </a:endParaRPr>
          </a:p>
        </p:txBody>
      </p:sp>
      <p:sp>
        <p:nvSpPr>
          <p:cNvPr id="453" name="テキスト プレースホルダ 9">
            <a:extLst>
              <a:ext uri="{FF2B5EF4-FFF2-40B4-BE49-F238E27FC236}">
                <a16:creationId xmlns:a16="http://schemas.microsoft.com/office/drawing/2014/main" id="{37F01AF5-B2BD-5B66-651B-2029035FD1A6}"/>
              </a:ext>
            </a:extLst>
          </p:cNvPr>
          <p:cNvSpPr>
            <a:spLocks/>
          </p:cNvSpPr>
          <p:nvPr>
            <p:custDataLst>
              <p:tags r:id="rId60"/>
            </p:custDataLst>
          </p:nvPr>
        </p:nvSpPr>
        <p:spPr bwMode="gray">
          <a:xfrm>
            <a:off x="5232400" y="3317875"/>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096675F-B1F0-4FD3-924F-B51BFFEB73CC}" type="datetime'7.''''''''''''''''''''''''''''''''0'''''''''''''''">
              <a:rPr lang="ja-JP" altLang="en-US" sz="1000" smtClean="0">
                <a:effectLst/>
                <a:sym typeface="+mn-lt"/>
              </a:rPr>
              <a:pPr marL="0" lvl="0" indent="0" algn="ctr">
                <a:spcBef>
                  <a:spcPct val="0"/>
                </a:spcBef>
                <a:buNone/>
              </a:pPr>
              <a:t>7.0</a:t>
            </a:fld>
            <a:endParaRPr kumimoji="1" lang="ja-JP" altLang="en-US" sz="1000" dirty="0">
              <a:sym typeface="+mn-lt"/>
            </a:endParaRPr>
          </a:p>
        </p:txBody>
      </p:sp>
      <p:sp>
        <p:nvSpPr>
          <p:cNvPr id="454" name="テキスト プレースホルダ 9">
            <a:extLst>
              <a:ext uri="{FF2B5EF4-FFF2-40B4-BE49-F238E27FC236}">
                <a16:creationId xmlns:a16="http://schemas.microsoft.com/office/drawing/2014/main" id="{A163C033-244C-CC00-3860-B5848C35A6E5}"/>
              </a:ext>
            </a:extLst>
          </p:cNvPr>
          <p:cNvSpPr>
            <a:spLocks/>
          </p:cNvSpPr>
          <p:nvPr>
            <p:custDataLst>
              <p:tags r:id="rId61"/>
            </p:custDataLst>
          </p:nvPr>
        </p:nvSpPr>
        <p:spPr bwMode="gray">
          <a:xfrm>
            <a:off x="5232400" y="3557588"/>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82E6645-E9D9-4ACC-BA15-16C7C00A7D90}" type="datetime'''''''''3.''''''''''7'''''''''''''''''''''''''''">
              <a:rPr lang="ja-JP" altLang="en-US" sz="1000" smtClean="0">
                <a:effectLst/>
                <a:sym typeface="+mn-lt"/>
              </a:rPr>
              <a:pPr marL="0" lvl="0" indent="0" algn="ctr">
                <a:spcBef>
                  <a:spcPct val="0"/>
                </a:spcBef>
                <a:buNone/>
              </a:pPr>
              <a:t>3.7</a:t>
            </a:fld>
            <a:endParaRPr kumimoji="1" lang="ja-JP" altLang="en-US" sz="1000" dirty="0">
              <a:sym typeface="+mn-lt"/>
            </a:endParaRPr>
          </a:p>
        </p:txBody>
      </p:sp>
      <p:sp>
        <p:nvSpPr>
          <p:cNvPr id="245" name="テキスト プレースホルダ 9">
            <a:extLst>
              <a:ext uri="{FF2B5EF4-FFF2-40B4-BE49-F238E27FC236}">
                <a16:creationId xmlns:a16="http://schemas.microsoft.com/office/drawing/2014/main" id="{CDB5304C-057E-6D1B-6276-74D02090BC57}"/>
              </a:ext>
            </a:extLst>
          </p:cNvPr>
          <p:cNvSpPr>
            <a:spLocks/>
          </p:cNvSpPr>
          <p:nvPr>
            <p:custDataLst>
              <p:tags r:id="rId62"/>
            </p:custDataLst>
          </p:nvPr>
        </p:nvSpPr>
        <p:spPr bwMode="auto">
          <a:xfrm>
            <a:off x="5260975" y="38020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400F4F2-5BBB-414D-BCA6-FB4CEE25DF12}" type="datetime'''1''4'''''''''">
              <a:rPr lang="ja-JP" altLang="en-US" sz="1000" smtClean="0"/>
              <a:pPr/>
              <a:t>14</a:t>
            </a:fld>
            <a:endParaRPr kumimoji="1" lang="ja-JP" altLang="en-US" sz="1000" dirty="0">
              <a:sym typeface="+mn-lt"/>
            </a:endParaRPr>
          </a:p>
        </p:txBody>
      </p:sp>
      <p:sp>
        <p:nvSpPr>
          <p:cNvPr id="455" name="テキスト プレースホルダ 9">
            <a:extLst>
              <a:ext uri="{FF2B5EF4-FFF2-40B4-BE49-F238E27FC236}">
                <a16:creationId xmlns:a16="http://schemas.microsoft.com/office/drawing/2014/main" id="{D71AD973-098B-4FFE-69A7-0FB435718CC7}"/>
              </a:ext>
            </a:extLst>
          </p:cNvPr>
          <p:cNvSpPr>
            <a:spLocks/>
          </p:cNvSpPr>
          <p:nvPr>
            <p:custDataLst>
              <p:tags r:id="rId63"/>
            </p:custDataLst>
          </p:nvPr>
        </p:nvSpPr>
        <p:spPr bwMode="gray">
          <a:xfrm>
            <a:off x="5521325" y="3268663"/>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30708CE-17F5-4BF9-9B73-F9408D3344B8}" type="datetime'''''''''7''''''.''''''''''''''''''''''''''4'''''''''''''''''''">
              <a:rPr lang="ja-JP" altLang="en-US" sz="1000" smtClean="0">
                <a:effectLst/>
                <a:sym typeface="+mn-lt"/>
              </a:rPr>
              <a:pPr marL="0" lvl="0" indent="0" algn="ctr">
                <a:spcBef>
                  <a:spcPct val="0"/>
                </a:spcBef>
                <a:buNone/>
              </a:pPr>
              <a:t>7.4</a:t>
            </a:fld>
            <a:endParaRPr kumimoji="1" lang="ja-JP" altLang="en-US" sz="1000" dirty="0">
              <a:sym typeface="+mn-lt"/>
            </a:endParaRPr>
          </a:p>
        </p:txBody>
      </p:sp>
      <p:sp>
        <p:nvSpPr>
          <p:cNvPr id="456" name="テキスト プレースホルダ 9">
            <a:extLst>
              <a:ext uri="{FF2B5EF4-FFF2-40B4-BE49-F238E27FC236}">
                <a16:creationId xmlns:a16="http://schemas.microsoft.com/office/drawing/2014/main" id="{FD2B146A-07AC-4534-240B-674C14823A6F}"/>
              </a:ext>
            </a:extLst>
          </p:cNvPr>
          <p:cNvSpPr>
            <a:spLocks/>
          </p:cNvSpPr>
          <p:nvPr>
            <p:custDataLst>
              <p:tags r:id="rId64"/>
            </p:custDataLst>
          </p:nvPr>
        </p:nvSpPr>
        <p:spPr bwMode="gray">
          <a:xfrm>
            <a:off x="5521325" y="3536950"/>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01031D3-1298-4DA9-8A92-F87017D0146C}" type="datetime'''4''''.''''''''''''''''''''''6'''''''''''''''">
              <a:rPr lang="ja-JP" altLang="en-US" sz="1000" smtClean="0">
                <a:effectLst/>
                <a:sym typeface="+mn-lt"/>
              </a:rPr>
              <a:pPr marL="0" lvl="0" indent="0" algn="ctr">
                <a:spcBef>
                  <a:spcPct val="0"/>
                </a:spcBef>
                <a:buNone/>
              </a:pPr>
              <a:t>4.6</a:t>
            </a:fld>
            <a:endParaRPr kumimoji="1" lang="ja-JP" altLang="en-US" sz="1000" dirty="0">
              <a:sym typeface="+mn-lt"/>
            </a:endParaRPr>
          </a:p>
        </p:txBody>
      </p:sp>
      <p:sp>
        <p:nvSpPr>
          <p:cNvPr id="248" name="テキスト プレースホルダ 9">
            <a:extLst>
              <a:ext uri="{FF2B5EF4-FFF2-40B4-BE49-F238E27FC236}">
                <a16:creationId xmlns:a16="http://schemas.microsoft.com/office/drawing/2014/main" id="{2C182D97-9ECA-8822-E486-5982B0D3C93B}"/>
              </a:ext>
            </a:extLst>
          </p:cNvPr>
          <p:cNvSpPr>
            <a:spLocks/>
          </p:cNvSpPr>
          <p:nvPr>
            <p:custDataLst>
              <p:tags r:id="rId65"/>
            </p:custDataLst>
          </p:nvPr>
        </p:nvSpPr>
        <p:spPr bwMode="auto">
          <a:xfrm>
            <a:off x="5549900" y="38020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3CC2F71-C3D9-472F-9F00-AD898F3C9AC9}" type="datetime'''''''''''''''''''15'''''''''''''''''''''''''''''''''">
              <a:rPr lang="ja-JP" altLang="en-US" sz="1000" smtClean="0"/>
              <a:pPr/>
              <a:t>15</a:t>
            </a:fld>
            <a:endParaRPr kumimoji="1" lang="ja-JP" altLang="en-US" sz="1000" dirty="0">
              <a:sym typeface="+mn-lt"/>
            </a:endParaRPr>
          </a:p>
        </p:txBody>
      </p:sp>
      <p:sp>
        <p:nvSpPr>
          <p:cNvPr id="457" name="テキスト プレースホルダ 9">
            <a:extLst>
              <a:ext uri="{FF2B5EF4-FFF2-40B4-BE49-F238E27FC236}">
                <a16:creationId xmlns:a16="http://schemas.microsoft.com/office/drawing/2014/main" id="{A9880A81-B0D9-89A3-C916-FFAFC0C02063}"/>
              </a:ext>
            </a:extLst>
          </p:cNvPr>
          <p:cNvSpPr>
            <a:spLocks/>
          </p:cNvSpPr>
          <p:nvPr>
            <p:custDataLst>
              <p:tags r:id="rId66"/>
            </p:custDataLst>
          </p:nvPr>
        </p:nvSpPr>
        <p:spPr bwMode="gray">
          <a:xfrm>
            <a:off x="5810250" y="3241675"/>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18BE621-37B0-40F0-A367-2ECB41CB8648}" type="datetime'''''''''''''''8.''''''''''''0'''">
              <a:rPr lang="ja-JP" altLang="en-US" sz="1000" smtClean="0">
                <a:effectLst/>
                <a:sym typeface="+mn-lt"/>
              </a:rPr>
              <a:pPr marL="0" lvl="0" indent="0" algn="ctr">
                <a:spcBef>
                  <a:spcPct val="0"/>
                </a:spcBef>
                <a:buNone/>
              </a:pPr>
              <a:t>8.0</a:t>
            </a:fld>
            <a:endParaRPr kumimoji="1" lang="ja-JP" altLang="en-US" sz="1000" dirty="0">
              <a:sym typeface="+mn-lt"/>
            </a:endParaRPr>
          </a:p>
        </p:txBody>
      </p:sp>
      <p:sp>
        <p:nvSpPr>
          <p:cNvPr id="458" name="テキスト プレースホルダ 9">
            <a:extLst>
              <a:ext uri="{FF2B5EF4-FFF2-40B4-BE49-F238E27FC236}">
                <a16:creationId xmlns:a16="http://schemas.microsoft.com/office/drawing/2014/main" id="{56050D76-E343-A724-0A01-6F697DBA466E}"/>
              </a:ext>
            </a:extLst>
          </p:cNvPr>
          <p:cNvSpPr>
            <a:spLocks/>
          </p:cNvSpPr>
          <p:nvPr>
            <p:custDataLst>
              <p:tags r:id="rId67"/>
            </p:custDataLst>
          </p:nvPr>
        </p:nvSpPr>
        <p:spPr bwMode="gray">
          <a:xfrm>
            <a:off x="5810250" y="3530600"/>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E2FB1D3-F611-4933-B565-FD8A1C0ADE9F}" type="datetime'''''''''''''''''''''''''4''.''''''''9'''''''''''''">
              <a:rPr lang="ja-JP" altLang="en-US" sz="1000" smtClean="0">
                <a:effectLst/>
                <a:sym typeface="+mn-lt"/>
              </a:rPr>
              <a:pPr marL="0" lvl="0" indent="0" algn="ctr">
                <a:spcBef>
                  <a:spcPct val="0"/>
                </a:spcBef>
                <a:buNone/>
              </a:pPr>
              <a:t>4.9</a:t>
            </a:fld>
            <a:endParaRPr kumimoji="1" lang="ja-JP" altLang="en-US" sz="1000" dirty="0">
              <a:sym typeface="+mn-lt"/>
            </a:endParaRPr>
          </a:p>
        </p:txBody>
      </p:sp>
      <p:sp>
        <p:nvSpPr>
          <p:cNvPr id="251" name="テキスト プレースホルダ 9">
            <a:extLst>
              <a:ext uri="{FF2B5EF4-FFF2-40B4-BE49-F238E27FC236}">
                <a16:creationId xmlns:a16="http://schemas.microsoft.com/office/drawing/2014/main" id="{13069845-E1FA-B3F1-A662-C59F4CF99EA7}"/>
              </a:ext>
            </a:extLst>
          </p:cNvPr>
          <p:cNvSpPr>
            <a:spLocks/>
          </p:cNvSpPr>
          <p:nvPr>
            <p:custDataLst>
              <p:tags r:id="rId68"/>
            </p:custDataLst>
          </p:nvPr>
        </p:nvSpPr>
        <p:spPr bwMode="auto">
          <a:xfrm>
            <a:off x="5838825" y="38020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E0D8EB0-CBD9-4A38-97FC-5EA75D9941CD}" type="datetime'''''''''''16'''''''''''''''''''''">
              <a:rPr lang="ja-JP" altLang="en-US" sz="1000" smtClean="0"/>
              <a:pPr/>
              <a:t>16</a:t>
            </a:fld>
            <a:endParaRPr kumimoji="1" lang="ja-JP" altLang="en-US" sz="1000" dirty="0">
              <a:sym typeface="+mn-lt"/>
            </a:endParaRPr>
          </a:p>
        </p:txBody>
      </p:sp>
      <p:sp>
        <p:nvSpPr>
          <p:cNvPr id="459" name="テキスト プレースホルダ 9">
            <a:extLst>
              <a:ext uri="{FF2B5EF4-FFF2-40B4-BE49-F238E27FC236}">
                <a16:creationId xmlns:a16="http://schemas.microsoft.com/office/drawing/2014/main" id="{02AC6F40-4661-F9AD-215D-BE80CEF9E458}"/>
              </a:ext>
            </a:extLst>
          </p:cNvPr>
          <p:cNvSpPr>
            <a:spLocks/>
          </p:cNvSpPr>
          <p:nvPr>
            <p:custDataLst>
              <p:tags r:id="rId69"/>
            </p:custDataLst>
          </p:nvPr>
        </p:nvSpPr>
        <p:spPr bwMode="gray">
          <a:xfrm>
            <a:off x="6099175" y="3211513"/>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3CD68C3-45B4-4C99-83B5-5143A947C1A2}" type="datetime'''''''''''''''''''8''''''''.''''''''''''''''''''5'''''">
              <a:rPr lang="ja-JP" altLang="en-US" sz="1000" smtClean="0">
                <a:effectLst/>
                <a:sym typeface="+mn-lt"/>
              </a:rPr>
              <a:pPr marL="0" lvl="0" indent="0" algn="ctr">
                <a:spcBef>
                  <a:spcPct val="0"/>
                </a:spcBef>
                <a:buNone/>
              </a:pPr>
              <a:t>8.5</a:t>
            </a:fld>
            <a:endParaRPr kumimoji="1" lang="ja-JP" altLang="en-US" sz="1000" dirty="0">
              <a:sym typeface="+mn-lt"/>
            </a:endParaRPr>
          </a:p>
        </p:txBody>
      </p:sp>
      <p:sp>
        <p:nvSpPr>
          <p:cNvPr id="460" name="テキスト プレースホルダ 9">
            <a:extLst>
              <a:ext uri="{FF2B5EF4-FFF2-40B4-BE49-F238E27FC236}">
                <a16:creationId xmlns:a16="http://schemas.microsoft.com/office/drawing/2014/main" id="{594E3C61-3EFE-CDF0-4BF6-32CF0787C8CD}"/>
              </a:ext>
            </a:extLst>
          </p:cNvPr>
          <p:cNvSpPr>
            <a:spLocks/>
          </p:cNvSpPr>
          <p:nvPr>
            <p:custDataLst>
              <p:tags r:id="rId70"/>
            </p:custDataLst>
          </p:nvPr>
        </p:nvSpPr>
        <p:spPr bwMode="gray">
          <a:xfrm>
            <a:off x="6099175" y="3521075"/>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DF9A5DA-F3FF-407C-AE84-616DA1401482}" type="datetime'5''.''''''''''''''''''''''''''''''''''''''''''''3'''''''''''''">
              <a:rPr lang="ja-JP" altLang="en-US" sz="1000" smtClean="0">
                <a:effectLst/>
                <a:sym typeface="+mn-lt"/>
              </a:rPr>
              <a:pPr marL="0" lvl="0" indent="0" algn="ctr">
                <a:spcBef>
                  <a:spcPct val="0"/>
                </a:spcBef>
                <a:buNone/>
              </a:pPr>
              <a:t>5.3</a:t>
            </a:fld>
            <a:endParaRPr kumimoji="1" lang="ja-JP" altLang="en-US" sz="1000" dirty="0">
              <a:sym typeface="+mn-lt"/>
            </a:endParaRPr>
          </a:p>
        </p:txBody>
      </p:sp>
      <p:sp>
        <p:nvSpPr>
          <p:cNvPr id="254" name="テキスト プレースホルダ 9">
            <a:extLst>
              <a:ext uri="{FF2B5EF4-FFF2-40B4-BE49-F238E27FC236}">
                <a16:creationId xmlns:a16="http://schemas.microsoft.com/office/drawing/2014/main" id="{3848CA1A-AEC6-22C0-7C8F-E538A60899E2}"/>
              </a:ext>
            </a:extLst>
          </p:cNvPr>
          <p:cNvSpPr>
            <a:spLocks/>
          </p:cNvSpPr>
          <p:nvPr>
            <p:custDataLst>
              <p:tags r:id="rId71"/>
            </p:custDataLst>
          </p:nvPr>
        </p:nvSpPr>
        <p:spPr bwMode="auto">
          <a:xfrm>
            <a:off x="6127750" y="38020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76610D6-9A55-4720-A03A-BB65847C2336}" type="datetime'''''1''''''''''7'''''''''''''''''''''''''''''''''''''">
              <a:rPr lang="ja-JP" altLang="en-US" sz="1000" smtClean="0"/>
              <a:pPr/>
              <a:t>17</a:t>
            </a:fld>
            <a:endParaRPr kumimoji="1" lang="ja-JP" altLang="en-US" sz="1000" dirty="0">
              <a:sym typeface="+mn-lt"/>
            </a:endParaRPr>
          </a:p>
        </p:txBody>
      </p:sp>
      <p:sp>
        <p:nvSpPr>
          <p:cNvPr id="461" name="テキスト プレースホルダ 9">
            <a:extLst>
              <a:ext uri="{FF2B5EF4-FFF2-40B4-BE49-F238E27FC236}">
                <a16:creationId xmlns:a16="http://schemas.microsoft.com/office/drawing/2014/main" id="{F09F00AA-92AF-F85D-032D-FD9DE5183252}"/>
              </a:ext>
            </a:extLst>
          </p:cNvPr>
          <p:cNvSpPr>
            <a:spLocks/>
          </p:cNvSpPr>
          <p:nvPr>
            <p:custDataLst>
              <p:tags r:id="rId72"/>
            </p:custDataLst>
          </p:nvPr>
        </p:nvSpPr>
        <p:spPr bwMode="gray">
          <a:xfrm>
            <a:off x="6386513" y="3175000"/>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433FB2B-D9A3-46E7-BBC3-7730DA45C951}" type="datetime'''''''''9''''''''''''''''''''''''''''''''''''''''''.1'''''''">
              <a:rPr lang="ja-JP" altLang="en-US" sz="1000" smtClean="0">
                <a:effectLst/>
                <a:sym typeface="+mn-lt"/>
              </a:rPr>
              <a:pPr marL="0" lvl="0" indent="0" algn="ctr">
                <a:spcBef>
                  <a:spcPct val="0"/>
                </a:spcBef>
                <a:buNone/>
              </a:pPr>
              <a:t>9.1</a:t>
            </a:fld>
            <a:endParaRPr kumimoji="1" lang="ja-JP" altLang="en-US" sz="1000" dirty="0">
              <a:sym typeface="+mn-lt"/>
            </a:endParaRPr>
          </a:p>
        </p:txBody>
      </p:sp>
      <p:sp>
        <p:nvSpPr>
          <p:cNvPr id="462" name="テキスト プレースホルダ 9">
            <a:extLst>
              <a:ext uri="{FF2B5EF4-FFF2-40B4-BE49-F238E27FC236}">
                <a16:creationId xmlns:a16="http://schemas.microsoft.com/office/drawing/2014/main" id="{777FF1D1-6CFE-0744-9618-B4E170D44585}"/>
              </a:ext>
            </a:extLst>
          </p:cNvPr>
          <p:cNvSpPr>
            <a:spLocks/>
          </p:cNvSpPr>
          <p:nvPr>
            <p:custDataLst>
              <p:tags r:id="rId73"/>
            </p:custDataLst>
          </p:nvPr>
        </p:nvSpPr>
        <p:spPr bwMode="gray">
          <a:xfrm>
            <a:off x="6386513" y="3509963"/>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2F2A96C-9A72-45B1-BEB8-71488DC12BB1}" type="datetime'''''''''''''''''''5''''''''.''''''''''''''''''''''8'''''''''">
              <a:rPr lang="ja-JP" altLang="en-US" sz="1000" smtClean="0">
                <a:effectLst/>
                <a:sym typeface="+mn-lt"/>
              </a:rPr>
              <a:pPr marL="0" lvl="0" indent="0" algn="ctr">
                <a:spcBef>
                  <a:spcPct val="0"/>
                </a:spcBef>
                <a:buNone/>
              </a:pPr>
              <a:t>5.8</a:t>
            </a:fld>
            <a:endParaRPr kumimoji="1" lang="ja-JP" altLang="en-US" sz="1000" dirty="0">
              <a:sym typeface="+mn-lt"/>
            </a:endParaRPr>
          </a:p>
        </p:txBody>
      </p:sp>
      <p:sp>
        <p:nvSpPr>
          <p:cNvPr id="257" name="テキスト プレースホルダ 9">
            <a:extLst>
              <a:ext uri="{FF2B5EF4-FFF2-40B4-BE49-F238E27FC236}">
                <a16:creationId xmlns:a16="http://schemas.microsoft.com/office/drawing/2014/main" id="{DB264119-D298-7D66-1F12-F197F9714F6C}"/>
              </a:ext>
            </a:extLst>
          </p:cNvPr>
          <p:cNvSpPr>
            <a:spLocks/>
          </p:cNvSpPr>
          <p:nvPr>
            <p:custDataLst>
              <p:tags r:id="rId74"/>
            </p:custDataLst>
          </p:nvPr>
        </p:nvSpPr>
        <p:spPr bwMode="auto">
          <a:xfrm>
            <a:off x="6415088" y="38020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DF92FC8-718E-4C63-A250-943647CA6645}" type="datetime'''''''''''''''''''''''''''''''''''''''''1''''''8'''">
              <a:rPr lang="ja-JP" altLang="en-US" sz="1000" smtClean="0"/>
              <a:pPr/>
              <a:t>18</a:t>
            </a:fld>
            <a:endParaRPr kumimoji="1" lang="ja-JP" altLang="en-US" sz="1000" dirty="0">
              <a:sym typeface="+mn-lt"/>
            </a:endParaRPr>
          </a:p>
        </p:txBody>
      </p:sp>
      <p:sp>
        <p:nvSpPr>
          <p:cNvPr id="463" name="テキスト プレースホルダ 9">
            <a:extLst>
              <a:ext uri="{FF2B5EF4-FFF2-40B4-BE49-F238E27FC236}">
                <a16:creationId xmlns:a16="http://schemas.microsoft.com/office/drawing/2014/main" id="{D72E3E0D-7D90-E3D6-1758-57C527F45515}"/>
              </a:ext>
            </a:extLst>
          </p:cNvPr>
          <p:cNvSpPr>
            <a:spLocks/>
          </p:cNvSpPr>
          <p:nvPr>
            <p:custDataLst>
              <p:tags r:id="rId75"/>
            </p:custDataLst>
          </p:nvPr>
        </p:nvSpPr>
        <p:spPr bwMode="gray">
          <a:xfrm>
            <a:off x="6675438" y="3113088"/>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0E187D9-1553-4646-84A2-4A7E11C8B4B8}" type="datetime'''''''''''''''''''''''''''9''''''''''''''''.''''9'''''''''">
              <a:rPr lang="ja-JP" altLang="en-US" sz="1000" smtClean="0">
                <a:effectLst/>
                <a:sym typeface="+mn-lt"/>
              </a:rPr>
              <a:pPr marL="0" lvl="0" indent="0" algn="ctr">
                <a:spcBef>
                  <a:spcPct val="0"/>
                </a:spcBef>
                <a:buNone/>
              </a:pPr>
              <a:t>9.9</a:t>
            </a:fld>
            <a:endParaRPr kumimoji="1" lang="ja-JP" altLang="en-US" sz="1000" dirty="0">
              <a:sym typeface="+mn-lt"/>
            </a:endParaRPr>
          </a:p>
        </p:txBody>
      </p:sp>
      <p:sp>
        <p:nvSpPr>
          <p:cNvPr id="464" name="テキスト プレースホルダ 9">
            <a:extLst>
              <a:ext uri="{FF2B5EF4-FFF2-40B4-BE49-F238E27FC236}">
                <a16:creationId xmlns:a16="http://schemas.microsoft.com/office/drawing/2014/main" id="{E68659C2-17EE-03E0-66F1-9632653DABA1}"/>
              </a:ext>
            </a:extLst>
          </p:cNvPr>
          <p:cNvSpPr>
            <a:spLocks/>
          </p:cNvSpPr>
          <p:nvPr>
            <p:custDataLst>
              <p:tags r:id="rId76"/>
            </p:custDataLst>
          </p:nvPr>
        </p:nvSpPr>
        <p:spPr bwMode="gray">
          <a:xfrm>
            <a:off x="6675438" y="3487738"/>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971C050-BEC1-4B79-BA37-2E042CA1EC00}" type="datetime'''''''''''''''''''''''''''''''''''6''''''.''''8'''''''''''''">
              <a:rPr lang="ja-JP" altLang="en-US" sz="1000" smtClean="0">
                <a:effectLst/>
                <a:sym typeface="+mn-lt"/>
              </a:rPr>
              <a:pPr marL="0" lvl="0" indent="0" algn="ctr">
                <a:spcBef>
                  <a:spcPct val="0"/>
                </a:spcBef>
                <a:buNone/>
              </a:pPr>
              <a:t>6.8</a:t>
            </a:fld>
            <a:endParaRPr kumimoji="1" lang="ja-JP" altLang="en-US" sz="1000" dirty="0">
              <a:sym typeface="+mn-lt"/>
            </a:endParaRPr>
          </a:p>
        </p:txBody>
      </p:sp>
      <p:sp>
        <p:nvSpPr>
          <p:cNvPr id="260" name="テキスト プレースホルダ 9">
            <a:extLst>
              <a:ext uri="{FF2B5EF4-FFF2-40B4-BE49-F238E27FC236}">
                <a16:creationId xmlns:a16="http://schemas.microsoft.com/office/drawing/2014/main" id="{37CBF0EB-80DD-0B0B-FEAA-11B304B7C598}"/>
              </a:ext>
            </a:extLst>
          </p:cNvPr>
          <p:cNvSpPr>
            <a:spLocks/>
          </p:cNvSpPr>
          <p:nvPr>
            <p:custDataLst>
              <p:tags r:id="rId77"/>
            </p:custDataLst>
          </p:nvPr>
        </p:nvSpPr>
        <p:spPr bwMode="auto">
          <a:xfrm>
            <a:off x="6704013" y="38020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38A548B-A346-4262-8239-3D197B6E4AB1}" type="datetime'1''''''''''''''''''''''''''''''''''''''''''''''''''9'''''''''">
              <a:rPr lang="ja-JP" altLang="en-US" sz="1000" smtClean="0"/>
              <a:pPr/>
              <a:t>19</a:t>
            </a:fld>
            <a:endParaRPr kumimoji="1" lang="ja-JP" altLang="en-US" sz="1000" dirty="0">
              <a:sym typeface="+mn-lt"/>
            </a:endParaRPr>
          </a:p>
        </p:txBody>
      </p:sp>
      <p:sp>
        <p:nvSpPr>
          <p:cNvPr id="465" name="テキスト プレースホルダ 9">
            <a:extLst>
              <a:ext uri="{FF2B5EF4-FFF2-40B4-BE49-F238E27FC236}">
                <a16:creationId xmlns:a16="http://schemas.microsoft.com/office/drawing/2014/main" id="{D43DE487-DFE7-F967-F8BB-F87B33C3EA72}"/>
              </a:ext>
            </a:extLst>
          </p:cNvPr>
          <p:cNvSpPr>
            <a:spLocks/>
          </p:cNvSpPr>
          <p:nvPr>
            <p:custDataLst>
              <p:tags r:id="rId78"/>
            </p:custDataLst>
          </p:nvPr>
        </p:nvSpPr>
        <p:spPr bwMode="gray">
          <a:xfrm>
            <a:off x="6929438" y="30305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BAB5D23-3189-4850-9403-57B39361D3FD}" type="datetime'''''''''1''''''''''0''''''''''''''.''''''''''''2'''''''">
              <a:rPr lang="ja-JP" altLang="en-US" sz="1000" smtClean="0">
                <a:effectLst/>
                <a:sym typeface="+mn-lt"/>
              </a:rPr>
              <a:pPr marL="0" lvl="0" indent="0" algn="ctr">
                <a:spcBef>
                  <a:spcPct val="0"/>
                </a:spcBef>
                <a:buNone/>
              </a:pPr>
              <a:t>10.2</a:t>
            </a:fld>
            <a:endParaRPr kumimoji="1" lang="ja-JP" altLang="en-US" sz="1000" dirty="0">
              <a:sym typeface="+mn-lt"/>
            </a:endParaRPr>
          </a:p>
        </p:txBody>
      </p:sp>
      <p:sp>
        <p:nvSpPr>
          <p:cNvPr id="466" name="テキスト プレースホルダ 9">
            <a:extLst>
              <a:ext uri="{FF2B5EF4-FFF2-40B4-BE49-F238E27FC236}">
                <a16:creationId xmlns:a16="http://schemas.microsoft.com/office/drawing/2014/main" id="{960BCE5E-DA2D-6051-ED41-D036FB0D56F0}"/>
              </a:ext>
            </a:extLst>
          </p:cNvPr>
          <p:cNvSpPr>
            <a:spLocks/>
          </p:cNvSpPr>
          <p:nvPr>
            <p:custDataLst>
              <p:tags r:id="rId79"/>
            </p:custDataLst>
          </p:nvPr>
        </p:nvSpPr>
        <p:spPr bwMode="gray">
          <a:xfrm>
            <a:off x="6964363" y="3449638"/>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CC624B4-166D-4478-859D-010E36A6835A}" type="datetime'''''''''''''8''''''''''''''''.''5'''''">
              <a:rPr lang="ja-JP" altLang="en-US" sz="1000" smtClean="0">
                <a:effectLst/>
                <a:sym typeface="+mn-lt"/>
              </a:rPr>
              <a:pPr marL="0" lvl="0" indent="0" algn="ctr">
                <a:spcBef>
                  <a:spcPct val="0"/>
                </a:spcBef>
                <a:buNone/>
              </a:pPr>
              <a:t>8.5</a:t>
            </a:fld>
            <a:endParaRPr kumimoji="1" lang="ja-JP" altLang="en-US" sz="1000" dirty="0">
              <a:sym typeface="+mn-lt"/>
            </a:endParaRPr>
          </a:p>
        </p:txBody>
      </p:sp>
      <p:sp>
        <p:nvSpPr>
          <p:cNvPr id="263" name="テキスト プレースホルダ 9">
            <a:extLst>
              <a:ext uri="{FF2B5EF4-FFF2-40B4-BE49-F238E27FC236}">
                <a16:creationId xmlns:a16="http://schemas.microsoft.com/office/drawing/2014/main" id="{D9680A07-76F0-CC82-4A31-971AE9433B59}"/>
              </a:ext>
            </a:extLst>
          </p:cNvPr>
          <p:cNvSpPr>
            <a:spLocks/>
          </p:cNvSpPr>
          <p:nvPr>
            <p:custDataLst>
              <p:tags r:id="rId80"/>
            </p:custDataLst>
          </p:nvPr>
        </p:nvSpPr>
        <p:spPr bwMode="auto">
          <a:xfrm>
            <a:off x="6992938" y="38020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A5E07EA-CD19-44DB-8F06-313BE5B19241}" type="datetime'''''''''''''''''''''2''''''''''''0'''''''''''''''''''">
              <a:rPr lang="ja-JP" altLang="en-US" sz="1000" smtClean="0"/>
              <a:pPr/>
              <a:t>20</a:t>
            </a:fld>
            <a:endParaRPr kumimoji="1" lang="ja-JP" altLang="en-US" sz="1000" dirty="0">
              <a:sym typeface="+mn-lt"/>
            </a:endParaRPr>
          </a:p>
        </p:txBody>
      </p:sp>
      <p:sp>
        <p:nvSpPr>
          <p:cNvPr id="467" name="テキスト プレースホルダ 9">
            <a:extLst>
              <a:ext uri="{FF2B5EF4-FFF2-40B4-BE49-F238E27FC236}">
                <a16:creationId xmlns:a16="http://schemas.microsoft.com/office/drawing/2014/main" id="{69988926-B279-9DD7-F66E-D9A803EE6812}"/>
              </a:ext>
            </a:extLst>
          </p:cNvPr>
          <p:cNvSpPr>
            <a:spLocks/>
          </p:cNvSpPr>
          <p:nvPr>
            <p:custDataLst>
              <p:tags r:id="rId81"/>
            </p:custDataLst>
          </p:nvPr>
        </p:nvSpPr>
        <p:spPr bwMode="gray">
          <a:xfrm>
            <a:off x="7218363" y="29194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3D441FC-3F32-4CD4-9E6D-23B4C564A281}" type="datetime'1''''''''''''''1''''''.''''''6'''''''''''">
              <a:rPr lang="ja-JP" altLang="en-US" sz="1000" smtClean="0">
                <a:effectLst/>
                <a:sym typeface="+mn-lt"/>
              </a:rPr>
              <a:pPr marL="0" lvl="0" indent="0" algn="ctr">
                <a:spcBef>
                  <a:spcPct val="0"/>
                </a:spcBef>
                <a:buNone/>
              </a:pPr>
              <a:t>11.6</a:t>
            </a:fld>
            <a:endParaRPr kumimoji="1" lang="ja-JP" altLang="en-US" sz="1000" dirty="0">
              <a:sym typeface="+mn-lt"/>
            </a:endParaRPr>
          </a:p>
        </p:txBody>
      </p:sp>
      <p:sp>
        <p:nvSpPr>
          <p:cNvPr id="468" name="テキスト プレースホルダ 9">
            <a:extLst>
              <a:ext uri="{FF2B5EF4-FFF2-40B4-BE49-F238E27FC236}">
                <a16:creationId xmlns:a16="http://schemas.microsoft.com/office/drawing/2014/main" id="{D38ED073-8DA2-B128-DD83-D9B9844AFBA6}"/>
              </a:ext>
            </a:extLst>
          </p:cNvPr>
          <p:cNvSpPr>
            <a:spLocks/>
          </p:cNvSpPr>
          <p:nvPr>
            <p:custDataLst>
              <p:tags r:id="rId82"/>
            </p:custDataLst>
          </p:nvPr>
        </p:nvSpPr>
        <p:spPr bwMode="gray">
          <a:xfrm>
            <a:off x="7218363" y="3409950"/>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A32358E-1989-4301-BA19-662577E40A68}" type="datetime'''''''''''''''''''''''''''1''''0''''.''''''''''''''''3'''">
              <a:rPr lang="ja-JP" altLang="en-US" sz="1000" smtClean="0">
                <a:effectLst/>
                <a:sym typeface="+mn-lt"/>
              </a:rPr>
              <a:pPr marL="0" lvl="0" indent="0" algn="ctr">
                <a:spcBef>
                  <a:spcPct val="0"/>
                </a:spcBef>
                <a:buNone/>
              </a:pPr>
              <a:t>10.3</a:t>
            </a:fld>
            <a:endParaRPr kumimoji="1" lang="ja-JP" altLang="en-US" sz="1000" dirty="0">
              <a:sym typeface="+mn-lt"/>
            </a:endParaRPr>
          </a:p>
        </p:txBody>
      </p:sp>
      <p:sp>
        <p:nvSpPr>
          <p:cNvPr id="266" name="テキスト プレースホルダ 9">
            <a:extLst>
              <a:ext uri="{FF2B5EF4-FFF2-40B4-BE49-F238E27FC236}">
                <a16:creationId xmlns:a16="http://schemas.microsoft.com/office/drawing/2014/main" id="{C66D09AF-99B5-1065-69C4-6628629F8B42}"/>
              </a:ext>
            </a:extLst>
          </p:cNvPr>
          <p:cNvSpPr>
            <a:spLocks/>
          </p:cNvSpPr>
          <p:nvPr>
            <p:custDataLst>
              <p:tags r:id="rId83"/>
            </p:custDataLst>
          </p:nvPr>
        </p:nvSpPr>
        <p:spPr bwMode="auto">
          <a:xfrm>
            <a:off x="7281863" y="38020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4BAFD86-3862-4169-8369-0EFDC8F1155C}" type="datetime'''''''''''2''''''''''''''''''''''1'''''''''''''''''">
              <a:rPr lang="ja-JP" altLang="en-US" sz="1000" smtClean="0"/>
              <a:pPr/>
              <a:t>21</a:t>
            </a:fld>
            <a:endParaRPr kumimoji="1" lang="ja-JP" altLang="en-US" sz="1000" dirty="0">
              <a:sym typeface="+mn-lt"/>
            </a:endParaRPr>
          </a:p>
        </p:txBody>
      </p:sp>
      <p:sp>
        <p:nvSpPr>
          <p:cNvPr id="469" name="テキスト プレースホルダ 9">
            <a:extLst>
              <a:ext uri="{FF2B5EF4-FFF2-40B4-BE49-F238E27FC236}">
                <a16:creationId xmlns:a16="http://schemas.microsoft.com/office/drawing/2014/main" id="{40ED1D99-0742-479B-70D8-D6BF91A28919}"/>
              </a:ext>
            </a:extLst>
          </p:cNvPr>
          <p:cNvSpPr>
            <a:spLocks/>
          </p:cNvSpPr>
          <p:nvPr>
            <p:custDataLst>
              <p:tags r:id="rId84"/>
            </p:custDataLst>
          </p:nvPr>
        </p:nvSpPr>
        <p:spPr bwMode="gray">
          <a:xfrm>
            <a:off x="7505700" y="29464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8ED3C28-4534-4E56-A61D-F37224CD053A}" type="datetime'''''''''''''''1''1.''''7'''''''''''''''''''''">
              <a:rPr lang="ja-JP" altLang="en-US" sz="1000" smtClean="0">
                <a:effectLst/>
                <a:sym typeface="+mn-lt"/>
              </a:rPr>
              <a:pPr marL="0" lvl="0" indent="0" algn="ctr">
                <a:spcBef>
                  <a:spcPct val="0"/>
                </a:spcBef>
                <a:buNone/>
              </a:pPr>
              <a:t>11.7</a:t>
            </a:fld>
            <a:endParaRPr kumimoji="1" lang="ja-JP" altLang="en-US" sz="1000" dirty="0">
              <a:sym typeface="+mn-lt"/>
            </a:endParaRPr>
          </a:p>
        </p:txBody>
      </p:sp>
      <p:sp>
        <p:nvSpPr>
          <p:cNvPr id="470" name="テキスト プレースホルダ 9">
            <a:extLst>
              <a:ext uri="{FF2B5EF4-FFF2-40B4-BE49-F238E27FC236}">
                <a16:creationId xmlns:a16="http://schemas.microsoft.com/office/drawing/2014/main" id="{604264A0-58CC-82C0-7510-1947F6EC2ED8}"/>
              </a:ext>
            </a:extLst>
          </p:cNvPr>
          <p:cNvSpPr>
            <a:spLocks/>
          </p:cNvSpPr>
          <p:nvPr>
            <p:custDataLst>
              <p:tags r:id="rId85"/>
            </p:custDataLst>
          </p:nvPr>
        </p:nvSpPr>
        <p:spPr bwMode="gray">
          <a:xfrm>
            <a:off x="7540625" y="3424238"/>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C0661AE-BED5-4B91-B266-C20BFF1679AC}" type="datetime'''''''''''''9''''''''''''''''''''.''''''''''6'''''''">
              <a:rPr lang="ja-JP" altLang="en-US" sz="1000" smtClean="0">
                <a:effectLst/>
                <a:sym typeface="+mn-lt"/>
              </a:rPr>
              <a:pPr marL="0" lvl="0" indent="0" algn="ctr">
                <a:spcBef>
                  <a:spcPct val="0"/>
                </a:spcBef>
                <a:buNone/>
              </a:pPr>
              <a:t>9.6</a:t>
            </a:fld>
            <a:endParaRPr kumimoji="1" lang="ja-JP" altLang="en-US" sz="1000" dirty="0">
              <a:sym typeface="+mn-lt"/>
            </a:endParaRPr>
          </a:p>
        </p:txBody>
      </p:sp>
      <p:sp>
        <p:nvSpPr>
          <p:cNvPr id="269" name="テキスト プレースホルダ 9">
            <a:extLst>
              <a:ext uri="{FF2B5EF4-FFF2-40B4-BE49-F238E27FC236}">
                <a16:creationId xmlns:a16="http://schemas.microsoft.com/office/drawing/2014/main" id="{18511BF2-BDF0-89E8-7D2F-BB39A68F1D36}"/>
              </a:ext>
            </a:extLst>
          </p:cNvPr>
          <p:cNvSpPr>
            <a:spLocks/>
          </p:cNvSpPr>
          <p:nvPr>
            <p:custDataLst>
              <p:tags r:id="rId86"/>
            </p:custDataLst>
          </p:nvPr>
        </p:nvSpPr>
        <p:spPr bwMode="auto">
          <a:xfrm>
            <a:off x="7569200" y="38020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7CAAFA1-F466-48D3-BFBB-A57BEC20C8F7}" type="datetime'''''''''''2''''''''''''''2'''''">
              <a:rPr lang="ja-JP" altLang="en-US" sz="1000" smtClean="0"/>
              <a:pPr/>
              <a:t>22</a:t>
            </a:fld>
            <a:endParaRPr kumimoji="1" lang="ja-JP" altLang="en-US" sz="1000" dirty="0">
              <a:sym typeface="+mn-lt"/>
            </a:endParaRPr>
          </a:p>
        </p:txBody>
      </p:sp>
      <p:sp>
        <p:nvSpPr>
          <p:cNvPr id="471" name="テキスト プレースホルダ 9">
            <a:extLst>
              <a:ext uri="{FF2B5EF4-FFF2-40B4-BE49-F238E27FC236}">
                <a16:creationId xmlns:a16="http://schemas.microsoft.com/office/drawing/2014/main" id="{6E0636CC-8E91-6674-5240-17B52295FC6E}"/>
              </a:ext>
            </a:extLst>
          </p:cNvPr>
          <p:cNvSpPr>
            <a:spLocks/>
          </p:cNvSpPr>
          <p:nvPr>
            <p:custDataLst>
              <p:tags r:id="rId87"/>
            </p:custDataLst>
          </p:nvPr>
        </p:nvSpPr>
        <p:spPr bwMode="gray">
          <a:xfrm>
            <a:off x="7794625" y="29289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36EA74A-72B1-4397-B960-8D5D9161E54F}" type="datetime'''1''''''''''''''''2''''''''.''8'''''''''''''''''''''">
              <a:rPr lang="ja-JP" altLang="en-US" sz="1000" smtClean="0">
                <a:effectLst/>
                <a:sym typeface="+mn-lt"/>
              </a:rPr>
              <a:pPr marL="0" lvl="0" indent="0" algn="ctr">
                <a:spcBef>
                  <a:spcPct val="0"/>
                </a:spcBef>
                <a:buNone/>
              </a:pPr>
              <a:t>12.8</a:t>
            </a:fld>
            <a:endParaRPr kumimoji="1" lang="ja-JP" altLang="en-US" sz="1000" dirty="0">
              <a:sym typeface="+mn-lt"/>
            </a:endParaRPr>
          </a:p>
        </p:txBody>
      </p:sp>
      <p:sp>
        <p:nvSpPr>
          <p:cNvPr id="472" name="テキスト プレースホルダ 9">
            <a:extLst>
              <a:ext uri="{FF2B5EF4-FFF2-40B4-BE49-F238E27FC236}">
                <a16:creationId xmlns:a16="http://schemas.microsoft.com/office/drawing/2014/main" id="{9BE7CAB5-F543-623F-C0B0-C0A5E6AAB703}"/>
              </a:ext>
            </a:extLst>
          </p:cNvPr>
          <p:cNvSpPr>
            <a:spLocks/>
          </p:cNvSpPr>
          <p:nvPr>
            <p:custDataLst>
              <p:tags r:id="rId88"/>
            </p:custDataLst>
          </p:nvPr>
        </p:nvSpPr>
        <p:spPr bwMode="gray">
          <a:xfrm>
            <a:off x="7829550" y="3427413"/>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99270A4-41DE-4243-9297-F30FD1FD3E48}" type="datetime'''''''''''''''9''''''''''''''''.''''''''''''''5'">
              <a:rPr lang="ja-JP" altLang="en-US" sz="1000" smtClean="0">
                <a:effectLst/>
                <a:sym typeface="+mn-lt"/>
              </a:rPr>
              <a:pPr marL="0" lvl="0" indent="0" algn="ctr">
                <a:spcBef>
                  <a:spcPct val="0"/>
                </a:spcBef>
                <a:buNone/>
              </a:pPr>
              <a:t>9.5</a:t>
            </a:fld>
            <a:endParaRPr kumimoji="1" lang="ja-JP" altLang="en-US" sz="1000" dirty="0">
              <a:sym typeface="+mn-lt"/>
            </a:endParaRPr>
          </a:p>
        </p:txBody>
      </p:sp>
      <p:sp>
        <p:nvSpPr>
          <p:cNvPr id="272" name="テキスト プレースホルダ 9">
            <a:extLst>
              <a:ext uri="{FF2B5EF4-FFF2-40B4-BE49-F238E27FC236}">
                <a16:creationId xmlns:a16="http://schemas.microsoft.com/office/drawing/2014/main" id="{5FE347C2-D49A-5922-A5C7-95D069EE83A7}"/>
              </a:ext>
            </a:extLst>
          </p:cNvPr>
          <p:cNvSpPr>
            <a:spLocks/>
          </p:cNvSpPr>
          <p:nvPr>
            <p:custDataLst>
              <p:tags r:id="rId89"/>
            </p:custDataLst>
          </p:nvPr>
        </p:nvSpPr>
        <p:spPr bwMode="auto">
          <a:xfrm>
            <a:off x="7858125" y="38020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A75BA59-D6B8-44BE-8D0B-B93AC6F0A19B}" type="datetime'2''''''''''''''''''''''''3'''''''''''''''''''''''">
              <a:rPr lang="ja-JP" altLang="en-US" sz="1000" smtClean="0"/>
              <a:pPr/>
              <a:t>23</a:t>
            </a:fld>
            <a:endParaRPr kumimoji="1" lang="ja-JP" altLang="en-US" sz="1000" dirty="0">
              <a:sym typeface="+mn-lt"/>
            </a:endParaRPr>
          </a:p>
        </p:txBody>
      </p:sp>
      <p:sp>
        <p:nvSpPr>
          <p:cNvPr id="517" name="テキスト プレースホルダ 9">
            <a:extLst>
              <a:ext uri="{FF2B5EF4-FFF2-40B4-BE49-F238E27FC236}">
                <a16:creationId xmlns:a16="http://schemas.microsoft.com/office/drawing/2014/main" id="{22C4BEF2-49CF-E9CD-A5B4-83DF95651C89}"/>
              </a:ext>
            </a:extLst>
          </p:cNvPr>
          <p:cNvSpPr>
            <a:spLocks/>
          </p:cNvSpPr>
          <p:nvPr>
            <p:custDataLst>
              <p:tags r:id="rId90"/>
            </p:custDataLst>
          </p:nvPr>
        </p:nvSpPr>
        <p:spPr bwMode="gray">
          <a:xfrm>
            <a:off x="1193800" y="31956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4DE2B2E-3498-4689-A2A4-B36144050E3D}" type="datetime'''''''''''''''''''''''''''''''''''4''''''.''''''3'''">
              <a:rPr lang="ja-JP" altLang="en-US" sz="1000" smtClean="0">
                <a:effectLst/>
                <a:sym typeface="+mn-lt"/>
              </a:rPr>
              <a:pPr marL="0" lvl="0" indent="0" algn="ctr">
                <a:spcBef>
                  <a:spcPct val="0"/>
                </a:spcBef>
                <a:buNone/>
              </a:pPr>
              <a:t>4.3</a:t>
            </a:fld>
            <a:endParaRPr kumimoji="1" lang="ja-JP" altLang="en-US" sz="1000" dirty="0">
              <a:sym typeface="+mn-lt"/>
            </a:endParaRPr>
          </a:p>
        </p:txBody>
      </p:sp>
      <p:sp>
        <p:nvSpPr>
          <p:cNvPr id="518" name="テキスト プレースホルダ 9">
            <a:extLst>
              <a:ext uri="{FF2B5EF4-FFF2-40B4-BE49-F238E27FC236}">
                <a16:creationId xmlns:a16="http://schemas.microsoft.com/office/drawing/2014/main" id="{28D1F114-80BA-066E-5BF1-88B7FD548068}"/>
              </a:ext>
            </a:extLst>
          </p:cNvPr>
          <p:cNvSpPr>
            <a:spLocks/>
          </p:cNvSpPr>
          <p:nvPr>
            <p:custDataLst>
              <p:tags r:id="rId91"/>
            </p:custDataLst>
          </p:nvPr>
        </p:nvSpPr>
        <p:spPr bwMode="gray">
          <a:xfrm>
            <a:off x="1482725" y="32035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FF1C324-789B-4A46-B250-C36019210EDF}" type="datetime'''''''''''''''''''''''4''''''''.1'''''">
              <a:rPr lang="ja-JP" altLang="en-US" sz="1000" smtClean="0">
                <a:effectLst/>
                <a:sym typeface="+mn-lt"/>
              </a:rPr>
              <a:pPr marL="0" lvl="0" indent="0" algn="ctr">
                <a:spcBef>
                  <a:spcPct val="0"/>
                </a:spcBef>
                <a:buNone/>
              </a:pPr>
              <a:t>4.1</a:t>
            </a:fld>
            <a:endParaRPr kumimoji="1" lang="ja-JP" altLang="en-US" sz="1000" dirty="0">
              <a:sym typeface="+mn-lt"/>
            </a:endParaRPr>
          </a:p>
        </p:txBody>
      </p:sp>
      <p:sp>
        <p:nvSpPr>
          <p:cNvPr id="519" name="テキスト プレースホルダ 9">
            <a:extLst>
              <a:ext uri="{FF2B5EF4-FFF2-40B4-BE49-F238E27FC236}">
                <a16:creationId xmlns:a16="http://schemas.microsoft.com/office/drawing/2014/main" id="{7AFD3945-2E49-7907-A011-E835FF1A7969}"/>
              </a:ext>
            </a:extLst>
          </p:cNvPr>
          <p:cNvSpPr>
            <a:spLocks/>
          </p:cNvSpPr>
          <p:nvPr>
            <p:custDataLst>
              <p:tags r:id="rId92"/>
            </p:custDataLst>
          </p:nvPr>
        </p:nvSpPr>
        <p:spPr bwMode="gray">
          <a:xfrm>
            <a:off x="1770063" y="32083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C911008-A799-4B11-A24A-65F3FB4FABAB}" type="datetime'''''''''''''''''4''''''.''0'''''''''''">
              <a:rPr lang="ja-JP" altLang="en-US" sz="1000" smtClean="0">
                <a:effectLst/>
                <a:sym typeface="+mn-lt"/>
              </a:rPr>
              <a:pPr marL="0" lvl="0" indent="0" algn="ctr">
                <a:spcBef>
                  <a:spcPct val="0"/>
                </a:spcBef>
                <a:buNone/>
              </a:pPr>
              <a:t>4.0</a:t>
            </a:fld>
            <a:endParaRPr kumimoji="1" lang="ja-JP" altLang="en-US" sz="1000" dirty="0">
              <a:sym typeface="+mn-lt"/>
            </a:endParaRPr>
          </a:p>
        </p:txBody>
      </p:sp>
      <p:sp>
        <p:nvSpPr>
          <p:cNvPr id="520" name="テキスト プレースホルダ 9">
            <a:extLst>
              <a:ext uri="{FF2B5EF4-FFF2-40B4-BE49-F238E27FC236}">
                <a16:creationId xmlns:a16="http://schemas.microsoft.com/office/drawing/2014/main" id="{4727A766-B217-B559-AEEF-769D63A9B554}"/>
              </a:ext>
            </a:extLst>
          </p:cNvPr>
          <p:cNvSpPr>
            <a:spLocks/>
          </p:cNvSpPr>
          <p:nvPr>
            <p:custDataLst>
              <p:tags r:id="rId93"/>
            </p:custDataLst>
          </p:nvPr>
        </p:nvSpPr>
        <p:spPr bwMode="gray">
          <a:xfrm>
            <a:off x="2058988" y="31702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3C101E7-DD9F-4EC9-9BAC-1616749CF756}" type="datetime'''''''4''''.''''8'''''''''''''''''''''''">
              <a:rPr lang="ja-JP" altLang="en-US" sz="1000" smtClean="0">
                <a:effectLst/>
                <a:sym typeface="+mn-lt"/>
              </a:rPr>
              <a:pPr marL="0" lvl="0" indent="0" algn="ctr">
                <a:spcBef>
                  <a:spcPct val="0"/>
                </a:spcBef>
                <a:buNone/>
              </a:pPr>
              <a:t>4.8</a:t>
            </a:fld>
            <a:endParaRPr kumimoji="1" lang="ja-JP" altLang="en-US" sz="1000" dirty="0">
              <a:sym typeface="+mn-lt"/>
            </a:endParaRPr>
          </a:p>
        </p:txBody>
      </p:sp>
      <p:sp>
        <p:nvSpPr>
          <p:cNvPr id="521" name="テキスト プレースホルダ 9">
            <a:extLst>
              <a:ext uri="{FF2B5EF4-FFF2-40B4-BE49-F238E27FC236}">
                <a16:creationId xmlns:a16="http://schemas.microsoft.com/office/drawing/2014/main" id="{46F9C71A-DCEC-F999-A249-FAD0621CA893}"/>
              </a:ext>
            </a:extLst>
          </p:cNvPr>
          <p:cNvSpPr>
            <a:spLocks/>
          </p:cNvSpPr>
          <p:nvPr>
            <p:custDataLst>
              <p:tags r:id="rId94"/>
            </p:custDataLst>
          </p:nvPr>
        </p:nvSpPr>
        <p:spPr bwMode="gray">
          <a:xfrm>
            <a:off x="2347913" y="31591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DAE246-A81C-4E21-98E9-E4727EDDA342}" type="datetime'''''5.''''''''''''''''''''''''''''''''''''1'''''''''">
              <a:rPr lang="ja-JP" altLang="en-US" sz="1000" smtClean="0">
                <a:effectLst/>
                <a:sym typeface="+mn-lt"/>
              </a:rPr>
              <a:pPr marL="0" lvl="0" indent="0" algn="ctr">
                <a:spcBef>
                  <a:spcPct val="0"/>
                </a:spcBef>
                <a:buNone/>
              </a:pPr>
              <a:t>5.1</a:t>
            </a:fld>
            <a:endParaRPr kumimoji="1" lang="ja-JP" altLang="en-US" sz="1000" dirty="0">
              <a:sym typeface="+mn-lt"/>
            </a:endParaRPr>
          </a:p>
        </p:txBody>
      </p:sp>
      <p:sp>
        <p:nvSpPr>
          <p:cNvPr id="522" name="テキスト プレースホルダ 9">
            <a:extLst>
              <a:ext uri="{FF2B5EF4-FFF2-40B4-BE49-F238E27FC236}">
                <a16:creationId xmlns:a16="http://schemas.microsoft.com/office/drawing/2014/main" id="{FDE89ED2-B708-2930-B212-E587B1DBF3C5}"/>
              </a:ext>
            </a:extLst>
          </p:cNvPr>
          <p:cNvSpPr>
            <a:spLocks/>
          </p:cNvSpPr>
          <p:nvPr>
            <p:custDataLst>
              <p:tags r:id="rId95"/>
            </p:custDataLst>
          </p:nvPr>
        </p:nvSpPr>
        <p:spPr bwMode="gray">
          <a:xfrm>
            <a:off x="2636838" y="32464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EDD88BE-8E30-4AC3-9E36-30D774324316}" type="datetime'''''''''''''''''''''''''''''''''''''6''''''.5'''''''''''''">
              <a:rPr lang="ja-JP" altLang="en-US" sz="1000" smtClean="0">
                <a:effectLst/>
                <a:sym typeface="+mn-lt"/>
              </a:rPr>
              <a:pPr marL="0" lvl="0" indent="0" algn="ctr">
                <a:spcBef>
                  <a:spcPct val="0"/>
                </a:spcBef>
                <a:buNone/>
              </a:pPr>
              <a:t>6.5</a:t>
            </a:fld>
            <a:endParaRPr kumimoji="1" lang="ja-JP" altLang="en-US" sz="1000" dirty="0">
              <a:sym typeface="+mn-lt"/>
            </a:endParaRPr>
          </a:p>
        </p:txBody>
      </p:sp>
      <p:sp>
        <p:nvSpPr>
          <p:cNvPr id="425" name="テキスト プレースホルダ 9">
            <a:extLst>
              <a:ext uri="{FF2B5EF4-FFF2-40B4-BE49-F238E27FC236}">
                <a16:creationId xmlns:a16="http://schemas.microsoft.com/office/drawing/2014/main" id="{3D8FB75E-6D66-85C8-D89E-71025C0113DC}"/>
              </a:ext>
            </a:extLst>
          </p:cNvPr>
          <p:cNvSpPr>
            <a:spLocks/>
          </p:cNvSpPr>
          <p:nvPr>
            <p:custDataLst>
              <p:tags r:id="rId96"/>
            </p:custDataLst>
          </p:nvPr>
        </p:nvSpPr>
        <p:spPr bwMode="gray">
          <a:xfrm>
            <a:off x="1193800" y="3348038"/>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5930FE6-6296-45DE-B178-2AC97BB367CE}"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p:nvSpPr>
          <p:cNvPr id="524" name="テキスト プレースホルダ 9">
            <a:extLst>
              <a:ext uri="{FF2B5EF4-FFF2-40B4-BE49-F238E27FC236}">
                <a16:creationId xmlns:a16="http://schemas.microsoft.com/office/drawing/2014/main" id="{CA9C98E1-3087-6AD8-FED6-BDDDDDD86EB0}"/>
              </a:ext>
            </a:extLst>
          </p:cNvPr>
          <p:cNvSpPr>
            <a:spLocks/>
          </p:cNvSpPr>
          <p:nvPr>
            <p:custDataLst>
              <p:tags r:id="rId97"/>
            </p:custDataLst>
          </p:nvPr>
        </p:nvSpPr>
        <p:spPr bwMode="gray">
          <a:xfrm>
            <a:off x="3213100" y="32019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DE7B611-D9ED-4493-BD99-ED19D1BD40E0}" type="datetime'''''''''''''''''7''''''''''.''''''''''''''''''''5'''''''">
              <a:rPr lang="ja-JP" altLang="en-US" sz="1000" smtClean="0">
                <a:effectLst/>
                <a:sym typeface="+mn-lt"/>
              </a:rPr>
              <a:pPr marL="0" lvl="0" indent="0" algn="ctr">
                <a:spcBef>
                  <a:spcPct val="0"/>
                </a:spcBef>
                <a:buNone/>
              </a:pPr>
              <a:t>7.5</a:t>
            </a:fld>
            <a:endParaRPr kumimoji="1" lang="ja-JP" altLang="en-US" sz="1000" dirty="0">
              <a:sym typeface="+mn-lt"/>
            </a:endParaRPr>
          </a:p>
        </p:txBody>
      </p:sp>
      <p:sp>
        <p:nvSpPr>
          <p:cNvPr id="525" name="テキスト プレースホルダ 9">
            <a:extLst>
              <a:ext uri="{FF2B5EF4-FFF2-40B4-BE49-F238E27FC236}">
                <a16:creationId xmlns:a16="http://schemas.microsoft.com/office/drawing/2014/main" id="{C1096C9F-4AB4-C1C4-193C-C314CA91203D}"/>
              </a:ext>
            </a:extLst>
          </p:cNvPr>
          <p:cNvSpPr>
            <a:spLocks/>
          </p:cNvSpPr>
          <p:nvPr>
            <p:custDataLst>
              <p:tags r:id="rId98"/>
            </p:custDataLst>
          </p:nvPr>
        </p:nvSpPr>
        <p:spPr bwMode="gray">
          <a:xfrm>
            <a:off x="3502025" y="31750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677AEBD-BA1C-4B42-A882-1CDC408A6299}" type="datetime'8.''''''''''''''''''''''''''''''''''''''''''''''''''''1'''">
              <a:rPr lang="ja-JP" altLang="en-US" sz="1000" smtClean="0">
                <a:effectLst/>
                <a:sym typeface="+mn-lt"/>
              </a:rPr>
              <a:pPr marL="0" lvl="0" indent="0" algn="ctr">
                <a:spcBef>
                  <a:spcPct val="0"/>
                </a:spcBef>
                <a:buNone/>
              </a:pPr>
              <a:t>8.1</a:t>
            </a:fld>
            <a:endParaRPr kumimoji="1" lang="ja-JP" altLang="en-US" sz="1000" dirty="0">
              <a:sym typeface="+mn-lt"/>
            </a:endParaRPr>
          </a:p>
        </p:txBody>
      </p:sp>
      <p:sp>
        <p:nvSpPr>
          <p:cNvPr id="526" name="テキスト プレースホルダ 9">
            <a:extLst>
              <a:ext uri="{FF2B5EF4-FFF2-40B4-BE49-F238E27FC236}">
                <a16:creationId xmlns:a16="http://schemas.microsoft.com/office/drawing/2014/main" id="{DB0B2774-097F-D40D-3295-0145AAC72503}"/>
              </a:ext>
            </a:extLst>
          </p:cNvPr>
          <p:cNvSpPr>
            <a:spLocks/>
          </p:cNvSpPr>
          <p:nvPr>
            <p:custDataLst>
              <p:tags r:id="rId99"/>
            </p:custDataLst>
          </p:nvPr>
        </p:nvSpPr>
        <p:spPr bwMode="gray">
          <a:xfrm>
            <a:off x="3790950" y="31448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33F1F1D-EA1F-4B03-886B-F1512D54A55A}" type="datetime'''''''''8''''''''''''''''''''''''''''.''''''''''''''''''''8'''">
              <a:rPr lang="ja-JP" altLang="en-US" sz="1000" smtClean="0">
                <a:effectLst/>
                <a:sym typeface="+mn-lt"/>
              </a:rPr>
              <a:pPr marL="0" lvl="0" indent="0" algn="ctr">
                <a:spcBef>
                  <a:spcPct val="0"/>
                </a:spcBef>
                <a:buNone/>
              </a:pPr>
              <a:t>8.8</a:t>
            </a:fld>
            <a:endParaRPr kumimoji="1" lang="ja-JP" altLang="en-US" sz="1000" dirty="0">
              <a:sym typeface="+mn-lt"/>
            </a:endParaRPr>
          </a:p>
        </p:txBody>
      </p:sp>
      <p:sp>
        <p:nvSpPr>
          <p:cNvPr id="527" name="テキスト プレースホルダ 9">
            <a:extLst>
              <a:ext uri="{FF2B5EF4-FFF2-40B4-BE49-F238E27FC236}">
                <a16:creationId xmlns:a16="http://schemas.microsoft.com/office/drawing/2014/main" id="{32D9C231-980C-D0A3-DBD0-365A2C012234}"/>
              </a:ext>
            </a:extLst>
          </p:cNvPr>
          <p:cNvSpPr>
            <a:spLocks/>
          </p:cNvSpPr>
          <p:nvPr>
            <p:custDataLst>
              <p:tags r:id="rId100"/>
            </p:custDataLst>
          </p:nvPr>
        </p:nvSpPr>
        <p:spPr bwMode="gray">
          <a:xfrm>
            <a:off x="4078288" y="31162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D1F1400-AC23-4BE3-87F3-FDA9BD26645C}" type="datetime'9''.''4'''''''''''''''''''''''''''''''''''''''''''''">
              <a:rPr lang="ja-JP" altLang="en-US" sz="1000" smtClean="0">
                <a:effectLst/>
                <a:sym typeface="+mn-lt"/>
              </a:rPr>
              <a:pPr marL="0" lvl="0" indent="0" algn="ctr">
                <a:spcBef>
                  <a:spcPct val="0"/>
                </a:spcBef>
                <a:buNone/>
              </a:pPr>
              <a:t>9.4</a:t>
            </a:fld>
            <a:endParaRPr kumimoji="1" lang="ja-JP" altLang="en-US" sz="1000" dirty="0">
              <a:sym typeface="+mn-lt"/>
            </a:endParaRPr>
          </a:p>
        </p:txBody>
      </p:sp>
      <p:sp>
        <p:nvSpPr>
          <p:cNvPr id="528" name="テキスト プレースホルダ 9">
            <a:extLst>
              <a:ext uri="{FF2B5EF4-FFF2-40B4-BE49-F238E27FC236}">
                <a16:creationId xmlns:a16="http://schemas.microsoft.com/office/drawing/2014/main" id="{53DF085C-5669-CBB8-7DA6-5460467524BB}"/>
              </a:ext>
            </a:extLst>
          </p:cNvPr>
          <p:cNvSpPr>
            <a:spLocks/>
          </p:cNvSpPr>
          <p:nvPr>
            <p:custDataLst>
              <p:tags r:id="rId101"/>
            </p:custDataLst>
          </p:nvPr>
        </p:nvSpPr>
        <p:spPr bwMode="gray">
          <a:xfrm>
            <a:off x="4367213" y="31083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D3C2075-C5E4-4EB0-8E7D-6BF87477EE03}" type="datetime'''''''''''''''''''''''''9.''''''''''''''''''6'''''">
              <a:rPr lang="ja-JP" altLang="en-US" sz="1000" smtClean="0">
                <a:effectLst/>
                <a:sym typeface="+mn-lt"/>
              </a:rPr>
              <a:pPr marL="0" lvl="0" indent="0" algn="ctr">
                <a:spcBef>
                  <a:spcPct val="0"/>
                </a:spcBef>
                <a:buNone/>
              </a:pPr>
              <a:t>9.6</a:t>
            </a:fld>
            <a:endParaRPr kumimoji="1" lang="ja-JP" altLang="en-US" sz="1000" dirty="0">
              <a:sym typeface="+mn-lt"/>
            </a:endParaRPr>
          </a:p>
        </p:txBody>
      </p:sp>
      <p:sp>
        <p:nvSpPr>
          <p:cNvPr id="529" name="テキスト プレースホルダ 9">
            <a:extLst>
              <a:ext uri="{FF2B5EF4-FFF2-40B4-BE49-F238E27FC236}">
                <a16:creationId xmlns:a16="http://schemas.microsoft.com/office/drawing/2014/main" id="{6B499917-486B-8C1A-37A6-6CB63C9B331F}"/>
              </a:ext>
            </a:extLst>
          </p:cNvPr>
          <p:cNvSpPr>
            <a:spLocks/>
          </p:cNvSpPr>
          <p:nvPr>
            <p:custDataLst>
              <p:tags r:id="rId102"/>
            </p:custDataLst>
          </p:nvPr>
        </p:nvSpPr>
        <p:spPr bwMode="gray">
          <a:xfrm>
            <a:off x="4621213" y="306070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F1F3F7C-FC44-4ED6-B543-2D74459ECE93}" type="datetime'''''''''''''''''''1''0''.''''''''''''7'''''''''''''''''">
              <a:rPr lang="ja-JP" altLang="en-US" sz="1000" smtClean="0">
                <a:effectLst/>
                <a:sym typeface="+mn-lt"/>
              </a:rPr>
              <a:pPr marL="0" lvl="0" indent="0" algn="ctr">
                <a:spcBef>
                  <a:spcPct val="0"/>
                </a:spcBef>
                <a:buNone/>
              </a:pPr>
              <a:t>10.7</a:t>
            </a:fld>
            <a:endParaRPr kumimoji="1" lang="ja-JP" altLang="en-US" sz="1000" dirty="0">
              <a:sym typeface="+mn-lt"/>
            </a:endParaRPr>
          </a:p>
        </p:txBody>
      </p:sp>
      <p:sp>
        <p:nvSpPr>
          <p:cNvPr id="530" name="テキスト プレースホルダ 9">
            <a:extLst>
              <a:ext uri="{FF2B5EF4-FFF2-40B4-BE49-F238E27FC236}">
                <a16:creationId xmlns:a16="http://schemas.microsoft.com/office/drawing/2014/main" id="{8FDE34AA-99F7-2B30-3D54-DF6F6CDF2901}"/>
              </a:ext>
            </a:extLst>
          </p:cNvPr>
          <p:cNvSpPr>
            <a:spLocks/>
          </p:cNvSpPr>
          <p:nvPr>
            <p:custDataLst>
              <p:tags r:id="rId103"/>
            </p:custDataLst>
          </p:nvPr>
        </p:nvSpPr>
        <p:spPr bwMode="gray">
          <a:xfrm>
            <a:off x="4910138" y="302101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B71665A-41D7-4FBD-94E7-8DEEFA973A6E}" type="datetime'''''''''''''''''''''''''''''''''''''''''1''''''''1.''''''6'''">
              <a:rPr lang="ja-JP" altLang="en-US" sz="1000" smtClean="0">
                <a:effectLst/>
                <a:sym typeface="+mn-lt"/>
              </a:rPr>
              <a:pPr marL="0" lvl="0" indent="0" algn="ctr">
                <a:spcBef>
                  <a:spcPct val="0"/>
                </a:spcBef>
                <a:buNone/>
              </a:pPr>
              <a:t>11.6</a:t>
            </a:fld>
            <a:endParaRPr kumimoji="1" lang="ja-JP" altLang="en-US" sz="1000" dirty="0">
              <a:sym typeface="+mn-lt"/>
            </a:endParaRPr>
          </a:p>
        </p:txBody>
      </p:sp>
      <p:sp>
        <p:nvSpPr>
          <p:cNvPr id="531" name="テキスト プレースホルダ 9">
            <a:extLst>
              <a:ext uri="{FF2B5EF4-FFF2-40B4-BE49-F238E27FC236}">
                <a16:creationId xmlns:a16="http://schemas.microsoft.com/office/drawing/2014/main" id="{925BAD38-8ADF-A171-BD2F-5FC493812436}"/>
              </a:ext>
            </a:extLst>
          </p:cNvPr>
          <p:cNvSpPr>
            <a:spLocks/>
          </p:cNvSpPr>
          <p:nvPr>
            <p:custDataLst>
              <p:tags r:id="rId104"/>
            </p:custDataLst>
          </p:nvPr>
        </p:nvSpPr>
        <p:spPr bwMode="gray">
          <a:xfrm>
            <a:off x="5197475" y="306070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BE480A8-5331-4163-B16C-8D21A89A9B89}" type="datetime'1''''0''''''''''''''''''''.''''''''''''''''''''7'''''''''">
              <a:rPr lang="ja-JP" altLang="en-US" sz="1000" smtClean="0">
                <a:effectLst/>
                <a:sym typeface="+mn-lt"/>
              </a:rPr>
              <a:pPr marL="0" lvl="0" indent="0" algn="ctr">
                <a:spcBef>
                  <a:spcPct val="0"/>
                </a:spcBef>
                <a:buNone/>
              </a:pPr>
              <a:t>10.7</a:t>
            </a:fld>
            <a:endParaRPr kumimoji="1" lang="ja-JP" altLang="en-US" sz="1000" dirty="0">
              <a:sym typeface="+mn-lt"/>
            </a:endParaRPr>
          </a:p>
        </p:txBody>
      </p:sp>
      <p:sp>
        <p:nvSpPr>
          <p:cNvPr id="532" name="テキスト プレースホルダ 9">
            <a:extLst>
              <a:ext uri="{FF2B5EF4-FFF2-40B4-BE49-F238E27FC236}">
                <a16:creationId xmlns:a16="http://schemas.microsoft.com/office/drawing/2014/main" id="{0E6C3378-743D-55D0-E715-AF75FEDEAA33}"/>
              </a:ext>
            </a:extLst>
          </p:cNvPr>
          <p:cNvSpPr>
            <a:spLocks/>
          </p:cNvSpPr>
          <p:nvPr>
            <p:custDataLst>
              <p:tags r:id="rId105"/>
            </p:custDataLst>
          </p:nvPr>
        </p:nvSpPr>
        <p:spPr bwMode="gray">
          <a:xfrm>
            <a:off x="5486400" y="300196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9E3C617-370E-4315-AE32-129815757DC0}" type="datetime'''''12''''.''''''''''''0'''''''''''''''''''''''''''">
              <a:rPr lang="ja-JP" altLang="en-US" sz="1000" smtClean="0">
                <a:effectLst/>
                <a:sym typeface="+mn-lt"/>
              </a:rPr>
              <a:pPr marL="0" lvl="0" indent="0" algn="ctr">
                <a:spcBef>
                  <a:spcPct val="0"/>
                </a:spcBef>
                <a:buNone/>
              </a:pPr>
              <a:t>12.0</a:t>
            </a:fld>
            <a:endParaRPr kumimoji="1" lang="ja-JP" altLang="en-US" sz="1000" dirty="0">
              <a:sym typeface="+mn-lt"/>
            </a:endParaRPr>
          </a:p>
        </p:txBody>
      </p:sp>
      <p:sp>
        <p:nvSpPr>
          <p:cNvPr id="533" name="テキスト プレースホルダ 9">
            <a:extLst>
              <a:ext uri="{FF2B5EF4-FFF2-40B4-BE49-F238E27FC236}">
                <a16:creationId xmlns:a16="http://schemas.microsoft.com/office/drawing/2014/main" id="{E779BA8E-B5F5-3DC5-C3B2-63A8C21FABBA}"/>
              </a:ext>
            </a:extLst>
          </p:cNvPr>
          <p:cNvSpPr>
            <a:spLocks/>
          </p:cNvSpPr>
          <p:nvPr>
            <p:custDataLst>
              <p:tags r:id="rId106"/>
            </p:custDataLst>
          </p:nvPr>
        </p:nvSpPr>
        <p:spPr bwMode="gray">
          <a:xfrm>
            <a:off x="5775325" y="296068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D90F80D-EBF5-46DA-98A2-3FAF37580EC6}" type="datetime'''''''12.''''''''''''''''''''''''''''''''''''''''''''''9'">
              <a:rPr lang="ja-JP" altLang="en-US" sz="1000" smtClean="0">
                <a:effectLst/>
                <a:sym typeface="+mn-lt"/>
              </a:rPr>
              <a:pPr marL="0" lvl="0" indent="0" algn="ctr">
                <a:spcBef>
                  <a:spcPct val="0"/>
                </a:spcBef>
                <a:buNone/>
              </a:pPr>
              <a:t>12.9</a:t>
            </a:fld>
            <a:endParaRPr kumimoji="1" lang="ja-JP" altLang="en-US" sz="1000" dirty="0">
              <a:sym typeface="+mn-lt"/>
            </a:endParaRPr>
          </a:p>
        </p:txBody>
      </p:sp>
      <p:sp>
        <p:nvSpPr>
          <p:cNvPr id="534" name="テキスト プレースホルダ 9">
            <a:extLst>
              <a:ext uri="{FF2B5EF4-FFF2-40B4-BE49-F238E27FC236}">
                <a16:creationId xmlns:a16="http://schemas.microsoft.com/office/drawing/2014/main" id="{D5123455-591C-CD70-8038-1E50C4F114DB}"/>
              </a:ext>
            </a:extLst>
          </p:cNvPr>
          <p:cNvSpPr>
            <a:spLocks/>
          </p:cNvSpPr>
          <p:nvPr>
            <p:custDataLst>
              <p:tags r:id="rId107"/>
            </p:custDataLst>
          </p:nvPr>
        </p:nvSpPr>
        <p:spPr bwMode="gray">
          <a:xfrm>
            <a:off x="6064250" y="291941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3086FAD-1772-4258-92C4-29DA4A91EF87}" type="datetime'''''''''''''1''3''.''''''''8'''''''''''">
              <a:rPr lang="ja-JP" altLang="en-US" sz="1000" smtClean="0">
                <a:effectLst/>
                <a:sym typeface="+mn-lt"/>
              </a:rPr>
              <a:pPr marL="0" lvl="0" indent="0" algn="ctr">
                <a:spcBef>
                  <a:spcPct val="0"/>
                </a:spcBef>
                <a:buNone/>
              </a:pPr>
              <a:t>13.8</a:t>
            </a:fld>
            <a:endParaRPr kumimoji="1" lang="ja-JP" altLang="en-US" sz="1000" dirty="0">
              <a:sym typeface="+mn-lt"/>
            </a:endParaRPr>
          </a:p>
        </p:txBody>
      </p:sp>
      <p:sp>
        <p:nvSpPr>
          <p:cNvPr id="535" name="テキスト プレースホルダ 9">
            <a:extLst>
              <a:ext uri="{FF2B5EF4-FFF2-40B4-BE49-F238E27FC236}">
                <a16:creationId xmlns:a16="http://schemas.microsoft.com/office/drawing/2014/main" id="{E0F2E4F1-E2B9-EA07-E851-D467C56EFC9F}"/>
              </a:ext>
            </a:extLst>
          </p:cNvPr>
          <p:cNvSpPr>
            <a:spLocks/>
          </p:cNvSpPr>
          <p:nvPr>
            <p:custDataLst>
              <p:tags r:id="rId108"/>
            </p:custDataLst>
          </p:nvPr>
        </p:nvSpPr>
        <p:spPr bwMode="gray">
          <a:xfrm>
            <a:off x="6351588" y="286861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6BD8133-71DA-42E4-9FAE-7FEE7CBC71CF}" type="datetime'''''''''''''''''''15''''''''.''''''''''0'''''''">
              <a:rPr lang="ja-JP" altLang="en-US" sz="1000" smtClean="0">
                <a:effectLst/>
                <a:sym typeface="+mn-lt"/>
              </a:rPr>
              <a:pPr marL="0" lvl="0" indent="0" algn="ctr">
                <a:spcBef>
                  <a:spcPct val="0"/>
                </a:spcBef>
                <a:buNone/>
              </a:pPr>
              <a:t>15.0</a:t>
            </a:fld>
            <a:endParaRPr kumimoji="1" lang="ja-JP" altLang="en-US" sz="1000" dirty="0">
              <a:sym typeface="+mn-lt"/>
            </a:endParaRPr>
          </a:p>
        </p:txBody>
      </p:sp>
      <p:sp>
        <p:nvSpPr>
          <p:cNvPr id="523" name="テキスト プレースホルダ 9">
            <a:extLst>
              <a:ext uri="{FF2B5EF4-FFF2-40B4-BE49-F238E27FC236}">
                <a16:creationId xmlns:a16="http://schemas.microsoft.com/office/drawing/2014/main" id="{36251950-F7EE-B023-66A3-C695EDFAE6EB}"/>
              </a:ext>
            </a:extLst>
          </p:cNvPr>
          <p:cNvSpPr>
            <a:spLocks/>
          </p:cNvSpPr>
          <p:nvPr>
            <p:custDataLst>
              <p:tags r:id="rId109"/>
            </p:custDataLst>
          </p:nvPr>
        </p:nvSpPr>
        <p:spPr bwMode="gray">
          <a:xfrm>
            <a:off x="2924175" y="32258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E37AE27-88EE-402B-B531-7F83191923AE}" type="datetime'7''''''''''''''''''''''''.''''''''''''''''0'''''">
              <a:rPr lang="ja-JP" altLang="en-US" sz="1000" smtClean="0">
                <a:effectLst/>
                <a:sym typeface="+mn-lt"/>
              </a:rPr>
              <a:pPr marL="0" lvl="0" indent="0" algn="ctr">
                <a:spcBef>
                  <a:spcPct val="0"/>
                </a:spcBef>
                <a:buNone/>
              </a:pPr>
              <a:t>7.0</a:t>
            </a:fld>
            <a:endParaRPr kumimoji="1" lang="ja-JP" altLang="en-US" sz="1000" dirty="0">
              <a:sym typeface="+mn-lt"/>
            </a:endParaRPr>
          </a:p>
        </p:txBody>
      </p:sp>
      <p:sp>
        <p:nvSpPr>
          <p:cNvPr id="537" name="テキスト プレースホルダ 9">
            <a:extLst>
              <a:ext uri="{FF2B5EF4-FFF2-40B4-BE49-F238E27FC236}">
                <a16:creationId xmlns:a16="http://schemas.microsoft.com/office/drawing/2014/main" id="{D936107C-DCA9-87F3-4732-BC9912A622D4}"/>
              </a:ext>
            </a:extLst>
          </p:cNvPr>
          <p:cNvSpPr>
            <a:spLocks/>
          </p:cNvSpPr>
          <p:nvPr>
            <p:custDataLst>
              <p:tags r:id="rId110"/>
            </p:custDataLst>
          </p:nvPr>
        </p:nvSpPr>
        <p:spPr bwMode="gray">
          <a:xfrm>
            <a:off x="6929438" y="270192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9389761-4B3A-4D35-8A43-3760703BF510}" type="datetime'''''''''''''''''1''''''''''''''''''''''''''''8.''''7'">
              <a:rPr lang="ja-JP" altLang="en-US" sz="1000" smtClean="0">
                <a:effectLst/>
                <a:sym typeface="+mn-lt"/>
              </a:rPr>
              <a:pPr marL="0" lvl="0" indent="0" algn="ctr">
                <a:spcBef>
                  <a:spcPct val="0"/>
                </a:spcBef>
                <a:buNone/>
              </a:pPr>
              <a:t>18.7</a:t>
            </a:fld>
            <a:endParaRPr kumimoji="1" lang="ja-JP" altLang="en-US" sz="1000" dirty="0">
              <a:sym typeface="+mn-lt"/>
            </a:endParaRPr>
          </a:p>
        </p:txBody>
      </p:sp>
      <p:sp>
        <p:nvSpPr>
          <p:cNvPr id="538" name="テキスト プレースホルダ 9">
            <a:extLst>
              <a:ext uri="{FF2B5EF4-FFF2-40B4-BE49-F238E27FC236}">
                <a16:creationId xmlns:a16="http://schemas.microsoft.com/office/drawing/2014/main" id="{A179D4DF-8929-3F30-8E0D-CB7F92E5235F}"/>
              </a:ext>
            </a:extLst>
          </p:cNvPr>
          <p:cNvSpPr>
            <a:spLocks/>
          </p:cNvSpPr>
          <p:nvPr>
            <p:custDataLst>
              <p:tags r:id="rId111"/>
            </p:custDataLst>
          </p:nvPr>
        </p:nvSpPr>
        <p:spPr bwMode="gray">
          <a:xfrm>
            <a:off x="7218363" y="255905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D50E516-6060-4A6F-A7DC-CF30F978759D}" type="datetime'''''''''''''''''''''''''2''1.''''''''''8'''''''''''''''''''''">
              <a:rPr lang="ja-JP" altLang="en-US" sz="1000" smtClean="0">
                <a:effectLst/>
                <a:sym typeface="+mn-lt"/>
              </a:rPr>
              <a:pPr marL="0" lvl="0" indent="0" algn="ctr">
                <a:spcBef>
                  <a:spcPct val="0"/>
                </a:spcBef>
                <a:buNone/>
              </a:pPr>
              <a:t>21.8</a:t>
            </a:fld>
            <a:endParaRPr kumimoji="1" lang="ja-JP" altLang="en-US" sz="1000" dirty="0">
              <a:sym typeface="+mn-lt"/>
            </a:endParaRPr>
          </a:p>
        </p:txBody>
      </p:sp>
      <p:sp>
        <p:nvSpPr>
          <p:cNvPr id="539" name="テキスト プレースホルダ 9">
            <a:extLst>
              <a:ext uri="{FF2B5EF4-FFF2-40B4-BE49-F238E27FC236}">
                <a16:creationId xmlns:a16="http://schemas.microsoft.com/office/drawing/2014/main" id="{E1D9E4F8-DA4F-D37C-0AA4-4EF0EB38D579}"/>
              </a:ext>
            </a:extLst>
          </p:cNvPr>
          <p:cNvSpPr>
            <a:spLocks/>
          </p:cNvSpPr>
          <p:nvPr>
            <p:custDataLst>
              <p:tags r:id="rId112"/>
            </p:custDataLst>
          </p:nvPr>
        </p:nvSpPr>
        <p:spPr bwMode="gray">
          <a:xfrm>
            <a:off x="7505700" y="258445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C2A56A6-C200-42C4-836B-8E20CBA8B1F8}" type="datetime'2''''''''''''''1''''''''.''''''''''''''''''''''''''3'">
              <a:rPr lang="ja-JP" altLang="en-US" sz="1000" smtClean="0">
                <a:effectLst/>
                <a:sym typeface="+mn-lt"/>
              </a:rPr>
              <a:pPr marL="0" lvl="0" indent="0" algn="ctr">
                <a:spcBef>
                  <a:spcPct val="0"/>
                </a:spcBef>
                <a:buNone/>
              </a:pPr>
              <a:t>21.3</a:t>
            </a:fld>
            <a:endParaRPr kumimoji="1" lang="ja-JP" altLang="en-US" sz="1000" dirty="0">
              <a:sym typeface="+mn-lt"/>
            </a:endParaRPr>
          </a:p>
        </p:txBody>
      </p:sp>
      <p:sp>
        <p:nvSpPr>
          <p:cNvPr id="540" name="テキスト プレースホルダ 9">
            <a:extLst>
              <a:ext uri="{FF2B5EF4-FFF2-40B4-BE49-F238E27FC236}">
                <a16:creationId xmlns:a16="http://schemas.microsoft.com/office/drawing/2014/main" id="{ADE4C22B-75B6-6396-B459-EE8C0BCD9C01}"/>
              </a:ext>
            </a:extLst>
          </p:cNvPr>
          <p:cNvSpPr>
            <a:spLocks/>
          </p:cNvSpPr>
          <p:nvPr>
            <p:custDataLst>
              <p:tags r:id="rId113"/>
            </p:custDataLst>
          </p:nvPr>
        </p:nvSpPr>
        <p:spPr bwMode="gray">
          <a:xfrm>
            <a:off x="7794625" y="254000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4A5A5BF-33C0-47E1-BF9B-CD8FB3CF65C9}" type="datetime'''2''''''2.''''3'''''''''''''">
              <a:rPr lang="ja-JP" altLang="en-US" sz="1000" smtClean="0">
                <a:effectLst/>
                <a:sym typeface="+mn-lt"/>
              </a:rPr>
              <a:pPr marL="0" lvl="0" indent="0" algn="ctr">
                <a:spcBef>
                  <a:spcPct val="0"/>
                </a:spcBef>
                <a:buNone/>
              </a:pPr>
              <a:t>22.3</a:t>
            </a:fld>
            <a:endParaRPr kumimoji="1" lang="ja-JP" altLang="en-US" sz="1000" dirty="0">
              <a:sym typeface="+mn-lt"/>
            </a:endParaRPr>
          </a:p>
        </p:txBody>
      </p:sp>
      <p:sp>
        <p:nvSpPr>
          <p:cNvPr id="426" name="テキスト プレースホルダ 9">
            <a:extLst>
              <a:ext uri="{FF2B5EF4-FFF2-40B4-BE49-F238E27FC236}">
                <a16:creationId xmlns:a16="http://schemas.microsoft.com/office/drawing/2014/main" id="{CF29D8FA-0660-AB2C-2770-7B84EBD5815F}"/>
              </a:ext>
            </a:extLst>
          </p:cNvPr>
          <p:cNvSpPr>
            <a:spLocks/>
          </p:cNvSpPr>
          <p:nvPr>
            <p:custDataLst>
              <p:tags r:id="rId114"/>
            </p:custDataLst>
          </p:nvPr>
        </p:nvSpPr>
        <p:spPr bwMode="gray">
          <a:xfrm>
            <a:off x="1193800" y="3595688"/>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7E95922-2EF5-47E0-AAC9-69CD7055D609}"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201" name="テキスト プレースホルダ 9">
            <a:extLst>
              <a:ext uri="{FF2B5EF4-FFF2-40B4-BE49-F238E27FC236}">
                <a16:creationId xmlns:a16="http://schemas.microsoft.com/office/drawing/2014/main" id="{75AC6346-4D6D-29CE-0A11-82FB898CDF88}"/>
              </a:ext>
            </a:extLst>
          </p:cNvPr>
          <p:cNvSpPr>
            <a:spLocks/>
          </p:cNvSpPr>
          <p:nvPr>
            <p:custDataLst>
              <p:tags r:id="rId115"/>
            </p:custDataLst>
          </p:nvPr>
        </p:nvSpPr>
        <p:spPr bwMode="auto">
          <a:xfrm>
            <a:off x="1152525" y="38020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7D842D2-254E-4BC0-82F3-A53D9626C3FA}" type="datetime'''''2''''''''''''''''''''''00''''''''''''0'">
              <a:rPr lang="ja-JP" altLang="en-US" sz="1000" smtClean="0"/>
              <a:pPr/>
              <a:t>2000</a:t>
            </a:fld>
            <a:endParaRPr kumimoji="1" lang="ja-JP" altLang="en-US" sz="1000" dirty="0">
              <a:sym typeface="+mn-lt"/>
            </a:endParaRPr>
          </a:p>
        </p:txBody>
      </p:sp>
      <p:sp>
        <p:nvSpPr>
          <p:cNvPr id="427" name="テキスト プレースホルダ 9">
            <a:extLst>
              <a:ext uri="{FF2B5EF4-FFF2-40B4-BE49-F238E27FC236}">
                <a16:creationId xmlns:a16="http://schemas.microsoft.com/office/drawing/2014/main" id="{CA7EA657-8D5E-02C2-09AC-5C1F814A8420}"/>
              </a:ext>
            </a:extLst>
          </p:cNvPr>
          <p:cNvSpPr>
            <a:spLocks/>
          </p:cNvSpPr>
          <p:nvPr>
            <p:custDataLst>
              <p:tags r:id="rId116"/>
            </p:custDataLst>
          </p:nvPr>
        </p:nvSpPr>
        <p:spPr bwMode="gray">
          <a:xfrm>
            <a:off x="1482725" y="3355975"/>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DB79155-3981-4A4A-A634-46F7316A4CDB}" type="datetime'''''''''2''''''''''''''.''''''''''4'">
              <a:rPr lang="ja-JP" altLang="en-US" sz="1000" smtClean="0">
                <a:effectLst/>
                <a:sym typeface="+mn-lt"/>
              </a:rPr>
              <a:pPr marL="0" lvl="0" indent="0" algn="ctr">
                <a:spcBef>
                  <a:spcPct val="0"/>
                </a:spcBef>
                <a:buNone/>
              </a:pPr>
              <a:t>2.4</a:t>
            </a:fld>
            <a:endParaRPr kumimoji="1" lang="ja-JP" altLang="en-US" sz="1000" dirty="0">
              <a:sym typeface="+mn-lt"/>
            </a:endParaRPr>
          </a:p>
        </p:txBody>
      </p:sp>
      <p:sp>
        <p:nvSpPr>
          <p:cNvPr id="428" name="テキスト プレースホルダ 9">
            <a:extLst>
              <a:ext uri="{FF2B5EF4-FFF2-40B4-BE49-F238E27FC236}">
                <a16:creationId xmlns:a16="http://schemas.microsoft.com/office/drawing/2014/main" id="{1AB9925A-C43F-B6E8-FA5B-98B4E08212BB}"/>
              </a:ext>
            </a:extLst>
          </p:cNvPr>
          <p:cNvSpPr>
            <a:spLocks/>
          </p:cNvSpPr>
          <p:nvPr>
            <p:custDataLst>
              <p:tags r:id="rId117"/>
            </p:custDataLst>
          </p:nvPr>
        </p:nvSpPr>
        <p:spPr bwMode="gray">
          <a:xfrm>
            <a:off x="1482725" y="3602038"/>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B99D188-6620-4258-AA92-3858537F7772}"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204" name="テキスト プレースホルダ 9">
            <a:extLst>
              <a:ext uri="{FF2B5EF4-FFF2-40B4-BE49-F238E27FC236}">
                <a16:creationId xmlns:a16="http://schemas.microsoft.com/office/drawing/2014/main" id="{D153E078-5331-A36F-1F81-D4F1C8509316}"/>
              </a:ext>
            </a:extLst>
          </p:cNvPr>
          <p:cNvSpPr>
            <a:spLocks/>
          </p:cNvSpPr>
          <p:nvPr>
            <p:custDataLst>
              <p:tags r:id="rId118"/>
            </p:custDataLst>
          </p:nvPr>
        </p:nvSpPr>
        <p:spPr bwMode="auto">
          <a:xfrm>
            <a:off x="1511300" y="38020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1492BEF-EC82-49BB-B6C5-264EAECB1752}" type="datetime'''''''''''''''''''''0''''''1'''''''''''''''''''''''''">
              <a:rPr lang="ja-JP" altLang="en-US" sz="1000" smtClean="0"/>
              <a:pPr/>
              <a:t>01</a:t>
            </a:fld>
            <a:endParaRPr kumimoji="1" lang="ja-JP" altLang="en-US" sz="1000" dirty="0">
              <a:sym typeface="+mn-lt"/>
            </a:endParaRPr>
          </a:p>
        </p:txBody>
      </p:sp>
      <p:sp>
        <p:nvSpPr>
          <p:cNvPr id="429" name="テキスト プレースホルダ 9">
            <a:extLst>
              <a:ext uri="{FF2B5EF4-FFF2-40B4-BE49-F238E27FC236}">
                <a16:creationId xmlns:a16="http://schemas.microsoft.com/office/drawing/2014/main" id="{B500E8CE-1496-BC96-1C6C-1E4D735CE719}"/>
              </a:ext>
            </a:extLst>
          </p:cNvPr>
          <p:cNvSpPr>
            <a:spLocks/>
          </p:cNvSpPr>
          <p:nvPr>
            <p:custDataLst>
              <p:tags r:id="rId119"/>
            </p:custDataLst>
          </p:nvPr>
        </p:nvSpPr>
        <p:spPr bwMode="gray">
          <a:xfrm>
            <a:off x="1770063" y="3360738"/>
            <a:ext cx="2095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BACE6E8-0DCB-4DA2-95CE-94F1CA18FC73}" type="datetime'''''2''''.''''''''''''''''''''''''''''''''''''5'''">
              <a:rPr lang="ja-JP" altLang="en-US" sz="1000" smtClean="0">
                <a:effectLst/>
                <a:sym typeface="+mn-lt"/>
              </a:rPr>
              <a:pPr marL="0" lvl="0" indent="0" algn="ctr">
                <a:spcBef>
                  <a:spcPct val="0"/>
                </a:spcBef>
                <a:buNone/>
              </a:pPr>
              <a:t>2.5</a:t>
            </a:fld>
            <a:endParaRPr kumimoji="1" lang="ja-JP" altLang="en-US" sz="1000" dirty="0">
              <a:sym typeface="+mn-lt"/>
            </a:endParaRPr>
          </a:p>
        </p:txBody>
      </p:sp>
      <p:sp>
        <p:nvSpPr>
          <p:cNvPr id="430" name="テキスト プレースホルダ 9">
            <a:extLst>
              <a:ext uri="{FF2B5EF4-FFF2-40B4-BE49-F238E27FC236}">
                <a16:creationId xmlns:a16="http://schemas.microsoft.com/office/drawing/2014/main" id="{07426F96-6AFC-65B2-D1B2-6B80423756DB}"/>
              </a:ext>
            </a:extLst>
          </p:cNvPr>
          <p:cNvSpPr>
            <a:spLocks/>
          </p:cNvSpPr>
          <p:nvPr>
            <p:custDataLst>
              <p:tags r:id="rId120"/>
            </p:custDataLst>
          </p:nvPr>
        </p:nvSpPr>
        <p:spPr bwMode="gray">
          <a:xfrm>
            <a:off x="1770063" y="3606800"/>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3557748-DE5E-42DE-9860-6A5A5E93862B}"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207" name="テキスト プレースホルダ 9">
            <a:extLst>
              <a:ext uri="{FF2B5EF4-FFF2-40B4-BE49-F238E27FC236}">
                <a16:creationId xmlns:a16="http://schemas.microsoft.com/office/drawing/2014/main" id="{957BAC3E-8823-4D89-6EB2-C5266C5A471B}"/>
              </a:ext>
            </a:extLst>
          </p:cNvPr>
          <p:cNvSpPr>
            <a:spLocks/>
          </p:cNvSpPr>
          <p:nvPr>
            <p:custDataLst>
              <p:tags r:id="rId121"/>
            </p:custDataLst>
          </p:nvPr>
        </p:nvSpPr>
        <p:spPr bwMode="auto">
          <a:xfrm>
            <a:off x="1798638" y="38020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163644F-61FB-4795-AC67-AAEC7A261184}" type="datetime'''''0''''''''''''''''''''''''''''''''''''''2'''''''''''">
              <a:rPr lang="ja-JP" altLang="en-US" sz="1000" smtClean="0"/>
              <a:pPr/>
              <a:t>02</a:t>
            </a:fld>
            <a:endParaRPr kumimoji="1" lang="ja-JP" altLang="en-US" sz="1000" dirty="0">
              <a:sym typeface="+mn-lt"/>
            </a:endParaRPr>
          </a:p>
        </p:txBody>
      </p:sp>
      <p:sp>
        <p:nvSpPr>
          <p:cNvPr id="536" name="テキスト プレースホルダ 9">
            <a:extLst>
              <a:ext uri="{FF2B5EF4-FFF2-40B4-BE49-F238E27FC236}">
                <a16:creationId xmlns:a16="http://schemas.microsoft.com/office/drawing/2014/main" id="{589AF3A9-2CE4-5F42-6041-43CA1D1D2E19}"/>
              </a:ext>
            </a:extLst>
          </p:cNvPr>
          <p:cNvSpPr>
            <a:spLocks/>
          </p:cNvSpPr>
          <p:nvPr>
            <p:custDataLst>
              <p:tags r:id="rId122"/>
            </p:custDataLst>
          </p:nvPr>
        </p:nvSpPr>
        <p:spPr bwMode="gray">
          <a:xfrm>
            <a:off x="6640513" y="278923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5005A4F-23E1-473E-BDFC-A46B4DB449BC}" type="datetime'''''''''''''1''6''''''''''''''''''''''''''''''''''.7'''''">
              <a:rPr lang="ja-JP" altLang="en-US" sz="1000" smtClean="0">
                <a:effectLst/>
                <a:sym typeface="+mn-lt"/>
              </a:rPr>
              <a:pPr marL="0" lvl="0" indent="0" algn="ctr">
                <a:spcBef>
                  <a:spcPct val="0"/>
                </a:spcBef>
                <a:buNone/>
              </a:pPr>
              <a:t>16.7</a:t>
            </a:fld>
            <a:endParaRPr kumimoji="1" lang="ja-JP" altLang="en-US" sz="1000" dirty="0">
              <a:sym typeface="+mn-lt"/>
            </a:endParaRPr>
          </a:p>
        </p:txBody>
      </p:sp>
      <p:graphicFrame>
        <p:nvGraphicFramePr>
          <p:cNvPr id="663" name="Chart 662">
            <a:extLst>
              <a:ext uri="{FF2B5EF4-FFF2-40B4-BE49-F238E27FC236}">
                <a16:creationId xmlns:a16="http://schemas.microsoft.com/office/drawing/2014/main" id="{E68C56C7-ECC3-23FB-1021-7313CFDF291A}"/>
              </a:ext>
            </a:extLst>
          </p:cNvPr>
          <p:cNvGraphicFramePr/>
          <p:nvPr>
            <p:custDataLst>
              <p:tags r:id="rId123"/>
            </p:custDataLst>
            <p:extLst>
              <p:ext uri="{D42A27DB-BD31-4B8C-83A1-F6EECF244321}">
                <p14:modId xmlns:p14="http://schemas.microsoft.com/office/powerpoint/2010/main" val="1524883055"/>
              </p:ext>
            </p:extLst>
          </p:nvPr>
        </p:nvGraphicFramePr>
        <p:xfrm>
          <a:off x="712788" y="4397375"/>
          <a:ext cx="8643937" cy="1747838"/>
        </p:xfrm>
        <a:graphic>
          <a:graphicData uri="http://schemas.openxmlformats.org/drawingml/2006/chart">
            <c:chart xmlns:c="http://schemas.openxmlformats.org/drawingml/2006/chart" xmlns:r="http://schemas.openxmlformats.org/officeDocument/2006/relationships" r:id="rId193"/>
          </a:graphicData>
        </a:graphic>
      </p:graphicFrame>
      <p:cxnSp>
        <p:nvCxnSpPr>
          <p:cNvPr id="640" name="Straight Connector 639">
            <a:extLst>
              <a:ext uri="{FF2B5EF4-FFF2-40B4-BE49-F238E27FC236}">
                <a16:creationId xmlns:a16="http://schemas.microsoft.com/office/drawing/2014/main" id="{854BA7A1-87E0-2028-A116-40A54F50B35F}"/>
              </a:ext>
            </a:extLst>
          </p:cNvPr>
          <p:cNvCxnSpPr/>
          <p:nvPr>
            <p:custDataLst>
              <p:tags r:id="rId124"/>
            </p:custDataLst>
          </p:nvPr>
        </p:nvCxnSpPr>
        <p:spPr bwMode="auto">
          <a:xfrm>
            <a:off x="1322388" y="5692775"/>
            <a:ext cx="0" cy="793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5" name="Straight Connector 644">
            <a:extLst>
              <a:ext uri="{FF2B5EF4-FFF2-40B4-BE49-F238E27FC236}">
                <a16:creationId xmlns:a16="http://schemas.microsoft.com/office/drawing/2014/main" id="{7A111A40-7884-62CC-E94E-EA88C47EE1F6}"/>
              </a:ext>
            </a:extLst>
          </p:cNvPr>
          <p:cNvCxnSpPr/>
          <p:nvPr>
            <p:custDataLst>
              <p:tags r:id="rId125"/>
            </p:custDataLst>
          </p:nvPr>
        </p:nvCxnSpPr>
        <p:spPr bwMode="auto">
          <a:xfrm>
            <a:off x="1660525" y="5721350"/>
            <a:ext cx="0" cy="746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52" name="Straight Connector 651">
            <a:extLst>
              <a:ext uri="{FF2B5EF4-FFF2-40B4-BE49-F238E27FC236}">
                <a16:creationId xmlns:a16="http://schemas.microsoft.com/office/drawing/2014/main" id="{BCC35FAF-B4E0-E27B-5DAB-C9F1682163C0}"/>
              </a:ext>
            </a:extLst>
          </p:cNvPr>
          <p:cNvCxnSpPr/>
          <p:nvPr>
            <p:custDataLst>
              <p:tags r:id="rId126"/>
            </p:custDataLst>
          </p:nvPr>
        </p:nvCxnSpPr>
        <p:spPr bwMode="auto">
          <a:xfrm>
            <a:off x="1998663" y="5726113"/>
            <a:ext cx="0" cy="762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57" name="Straight Connector 656">
            <a:extLst>
              <a:ext uri="{FF2B5EF4-FFF2-40B4-BE49-F238E27FC236}">
                <a16:creationId xmlns:a16="http://schemas.microsoft.com/office/drawing/2014/main" id="{BCDC1A87-F768-A2B1-D0B8-653B06BDB73D}"/>
              </a:ext>
            </a:extLst>
          </p:cNvPr>
          <p:cNvCxnSpPr/>
          <p:nvPr>
            <p:custDataLst>
              <p:tags r:id="rId127"/>
            </p:custDataLst>
          </p:nvPr>
        </p:nvCxnSpPr>
        <p:spPr bwMode="auto">
          <a:xfrm>
            <a:off x="2338388" y="5695950"/>
            <a:ext cx="0" cy="873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62" name="Straight Connector 661">
            <a:extLst>
              <a:ext uri="{FF2B5EF4-FFF2-40B4-BE49-F238E27FC236}">
                <a16:creationId xmlns:a16="http://schemas.microsoft.com/office/drawing/2014/main" id="{EACF3B0E-E959-5EB0-50E8-43122071F893}"/>
              </a:ext>
            </a:extLst>
          </p:cNvPr>
          <p:cNvCxnSpPr/>
          <p:nvPr>
            <p:custDataLst>
              <p:tags r:id="rId128"/>
            </p:custDataLst>
          </p:nvPr>
        </p:nvCxnSpPr>
        <p:spPr bwMode="auto">
          <a:xfrm>
            <a:off x="2676525" y="5684838"/>
            <a:ext cx="0" cy="90487"/>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12" name="テキスト プレースホルダ 9">
            <a:extLst>
              <a:ext uri="{FF2B5EF4-FFF2-40B4-BE49-F238E27FC236}">
                <a16:creationId xmlns:a16="http://schemas.microsoft.com/office/drawing/2014/main" id="{5DBF0762-45F6-6096-EFC2-04940C27839A}"/>
              </a:ext>
            </a:extLst>
          </p:cNvPr>
          <p:cNvSpPr>
            <a:spLocks/>
          </p:cNvSpPr>
          <p:nvPr>
            <p:custDataLst>
              <p:tags r:id="rId129"/>
            </p:custDataLst>
          </p:nvPr>
        </p:nvSpPr>
        <p:spPr bwMode="gray">
          <a:xfrm>
            <a:off x="2251075" y="5805488"/>
            <a:ext cx="17462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54FB647-310F-4B17-82B4-223BAF4AF713}" type="datetime'''''''''''''''1''''''''''''''''''''''''''''1'''''''''''">
              <a:rPr lang="ja-JP" altLang="en-US" sz="1000" smtClean="0">
                <a:effectLst/>
              </a:rPr>
              <a:pPr/>
              <a:t>11</a:t>
            </a:fld>
            <a:endParaRPr kumimoji="1" lang="ja-JP" altLang="en-US" sz="1000" dirty="0">
              <a:sym typeface="+mn-lt"/>
            </a:endParaRPr>
          </a:p>
        </p:txBody>
      </p:sp>
      <p:sp>
        <p:nvSpPr>
          <p:cNvPr id="353" name="テキスト プレースホルダ 9">
            <a:extLst>
              <a:ext uri="{FF2B5EF4-FFF2-40B4-BE49-F238E27FC236}">
                <a16:creationId xmlns:a16="http://schemas.microsoft.com/office/drawing/2014/main" id="{60F2F928-5FBF-2101-C1CC-810D9F05F40F}"/>
              </a:ext>
            </a:extLst>
          </p:cNvPr>
          <p:cNvSpPr>
            <a:spLocks/>
          </p:cNvSpPr>
          <p:nvPr>
            <p:custDataLst>
              <p:tags r:id="rId130"/>
            </p:custDataLst>
          </p:nvPr>
        </p:nvSpPr>
        <p:spPr bwMode="auto">
          <a:xfrm>
            <a:off x="2262188"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0722F84-3387-48BB-9703-A3997A6B5D9C}" type="datetime'0''''''''''3'''''''''''''''''''''''''''''''''''''''''''''">
              <a:rPr lang="ja-JP" altLang="en-US" sz="1000" smtClean="0"/>
              <a:pPr/>
              <a:t>03</a:t>
            </a:fld>
            <a:endParaRPr kumimoji="1" lang="ja-JP" altLang="en-US" sz="1000" dirty="0">
              <a:sym typeface="+mn-lt"/>
            </a:endParaRPr>
          </a:p>
        </p:txBody>
      </p:sp>
      <p:sp>
        <p:nvSpPr>
          <p:cNvPr id="314" name="テキスト プレースホルダ 9">
            <a:extLst>
              <a:ext uri="{FF2B5EF4-FFF2-40B4-BE49-F238E27FC236}">
                <a16:creationId xmlns:a16="http://schemas.microsoft.com/office/drawing/2014/main" id="{0E9E0C83-9ECB-B665-58B7-520595AA7BCA}"/>
              </a:ext>
            </a:extLst>
          </p:cNvPr>
          <p:cNvSpPr>
            <a:spLocks/>
          </p:cNvSpPr>
          <p:nvPr>
            <p:custDataLst>
              <p:tags r:id="rId131"/>
            </p:custDataLst>
          </p:nvPr>
        </p:nvSpPr>
        <p:spPr bwMode="gray">
          <a:xfrm>
            <a:off x="2589213" y="5803900"/>
            <a:ext cx="17462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32E43FC-D33B-4BDB-A5D9-81B1BDB7BC15}" type="datetime'''''''''1''2'''''''''''''''''''''''''''''''''''''''''">
              <a:rPr lang="ja-JP" altLang="en-US" sz="1000" smtClean="0">
                <a:effectLst/>
              </a:rPr>
              <a:pPr/>
              <a:t>12</a:t>
            </a:fld>
            <a:endParaRPr kumimoji="1" lang="ja-JP" altLang="en-US" sz="1000" dirty="0">
              <a:sym typeface="+mn-lt"/>
            </a:endParaRPr>
          </a:p>
        </p:txBody>
      </p:sp>
      <p:sp>
        <p:nvSpPr>
          <p:cNvPr id="354" name="テキスト プレースホルダ 9">
            <a:extLst>
              <a:ext uri="{FF2B5EF4-FFF2-40B4-BE49-F238E27FC236}">
                <a16:creationId xmlns:a16="http://schemas.microsoft.com/office/drawing/2014/main" id="{B86C10F0-9E83-9985-0BAF-9106AF83C5AB}"/>
              </a:ext>
            </a:extLst>
          </p:cNvPr>
          <p:cNvSpPr>
            <a:spLocks/>
          </p:cNvSpPr>
          <p:nvPr>
            <p:custDataLst>
              <p:tags r:id="rId132"/>
            </p:custDataLst>
          </p:nvPr>
        </p:nvSpPr>
        <p:spPr bwMode="auto">
          <a:xfrm>
            <a:off x="2600325"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38A2447-980F-4242-916F-FEF529DA4203}" type="datetime'''''''''''''''''''''0''''4'''''''''">
              <a:rPr lang="ja-JP" altLang="en-US" sz="1000" smtClean="0"/>
              <a:pPr/>
              <a:t>04</a:t>
            </a:fld>
            <a:endParaRPr kumimoji="1" lang="ja-JP" altLang="en-US" sz="1000" dirty="0">
              <a:sym typeface="+mn-lt"/>
            </a:endParaRPr>
          </a:p>
        </p:txBody>
      </p:sp>
      <p:sp>
        <p:nvSpPr>
          <p:cNvPr id="316" name="テキスト プレースホルダ 9">
            <a:extLst>
              <a:ext uri="{FF2B5EF4-FFF2-40B4-BE49-F238E27FC236}">
                <a16:creationId xmlns:a16="http://schemas.microsoft.com/office/drawing/2014/main" id="{4E1AB959-7EF6-3ADD-8E34-D17E2EB5C80E}"/>
              </a:ext>
            </a:extLst>
          </p:cNvPr>
          <p:cNvSpPr>
            <a:spLocks/>
          </p:cNvSpPr>
          <p:nvPr>
            <p:custDataLst>
              <p:tags r:id="rId133"/>
            </p:custDataLst>
          </p:nvPr>
        </p:nvSpPr>
        <p:spPr bwMode="gray">
          <a:xfrm>
            <a:off x="2927350" y="5794375"/>
            <a:ext cx="17462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97150A-C70F-4C6D-B072-630AFBFC7C96}" type="datetime'''''''''''''''''''1''''''''''''''''''5'''''''''''''''''''''''">
              <a:rPr lang="ja-JP" altLang="en-US" sz="1000" smtClean="0">
                <a:effectLst/>
              </a:rPr>
              <a:pPr/>
              <a:t>15</a:t>
            </a:fld>
            <a:endParaRPr kumimoji="1" lang="ja-JP" altLang="en-US" sz="1000" dirty="0">
              <a:sym typeface="+mn-lt"/>
            </a:endParaRPr>
          </a:p>
        </p:txBody>
      </p:sp>
      <p:sp>
        <p:nvSpPr>
          <p:cNvPr id="355" name="テキスト プレースホルダ 9">
            <a:extLst>
              <a:ext uri="{FF2B5EF4-FFF2-40B4-BE49-F238E27FC236}">
                <a16:creationId xmlns:a16="http://schemas.microsoft.com/office/drawing/2014/main" id="{C1B8B4CE-12CE-929F-C171-F7478F099B96}"/>
              </a:ext>
            </a:extLst>
          </p:cNvPr>
          <p:cNvSpPr>
            <a:spLocks/>
          </p:cNvSpPr>
          <p:nvPr>
            <p:custDataLst>
              <p:tags r:id="rId134"/>
            </p:custDataLst>
          </p:nvPr>
        </p:nvSpPr>
        <p:spPr bwMode="auto">
          <a:xfrm>
            <a:off x="2938463"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329AE67-005D-4DE3-B749-704D3942A0CD}" type="datetime'0''''''''''''''''''''''''''''''''''''5'''''''''''''''">
              <a:rPr lang="ja-JP" altLang="en-US" sz="1000" smtClean="0"/>
              <a:pPr/>
              <a:t>05</a:t>
            </a:fld>
            <a:endParaRPr kumimoji="1" lang="ja-JP" altLang="en-US" sz="1000" dirty="0">
              <a:sym typeface="+mn-lt"/>
            </a:endParaRPr>
          </a:p>
        </p:txBody>
      </p:sp>
      <p:sp>
        <p:nvSpPr>
          <p:cNvPr id="318" name="テキスト プレースホルダ 9">
            <a:extLst>
              <a:ext uri="{FF2B5EF4-FFF2-40B4-BE49-F238E27FC236}">
                <a16:creationId xmlns:a16="http://schemas.microsoft.com/office/drawing/2014/main" id="{C505B423-A0BF-2270-2445-2F8C13604E27}"/>
              </a:ext>
            </a:extLst>
          </p:cNvPr>
          <p:cNvSpPr>
            <a:spLocks/>
          </p:cNvSpPr>
          <p:nvPr>
            <p:custDataLst>
              <p:tags r:id="rId135"/>
            </p:custDataLst>
          </p:nvPr>
        </p:nvSpPr>
        <p:spPr bwMode="gray">
          <a:xfrm>
            <a:off x="3265488" y="5786438"/>
            <a:ext cx="17462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9488668-D492-478D-82D2-47EAFEC71340}" type="datetime'''''''''''''''''1''''''''''''''''''''7'''''">
              <a:rPr lang="ja-JP" altLang="en-US" sz="1000" smtClean="0">
                <a:effectLst/>
              </a:rPr>
              <a:pPr/>
              <a:t>17</a:t>
            </a:fld>
            <a:endParaRPr kumimoji="1" lang="ja-JP" altLang="en-US" sz="1000" dirty="0">
              <a:sym typeface="+mn-lt"/>
            </a:endParaRPr>
          </a:p>
        </p:txBody>
      </p:sp>
      <p:sp>
        <p:nvSpPr>
          <p:cNvPr id="356" name="テキスト プレースホルダ 9">
            <a:extLst>
              <a:ext uri="{FF2B5EF4-FFF2-40B4-BE49-F238E27FC236}">
                <a16:creationId xmlns:a16="http://schemas.microsoft.com/office/drawing/2014/main" id="{E8F5C3B5-7B78-AF5B-BAF3-FC119229F6B6}"/>
              </a:ext>
            </a:extLst>
          </p:cNvPr>
          <p:cNvSpPr>
            <a:spLocks/>
          </p:cNvSpPr>
          <p:nvPr>
            <p:custDataLst>
              <p:tags r:id="rId136"/>
            </p:custDataLst>
          </p:nvPr>
        </p:nvSpPr>
        <p:spPr bwMode="auto">
          <a:xfrm>
            <a:off x="3276600"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F9C3153-C787-45F6-BCA8-787FCF80D512}" type="datetime'''''''''''''''''0''''6'''''''''">
              <a:rPr lang="ja-JP" altLang="en-US" sz="1000" smtClean="0"/>
              <a:pPr/>
              <a:t>06</a:t>
            </a:fld>
            <a:endParaRPr kumimoji="1" lang="ja-JP" altLang="en-US" sz="1000" dirty="0">
              <a:sym typeface="+mn-lt"/>
            </a:endParaRPr>
          </a:p>
        </p:txBody>
      </p:sp>
      <p:sp>
        <p:nvSpPr>
          <p:cNvPr id="357" name="テキスト プレースホルダ 9">
            <a:extLst>
              <a:ext uri="{FF2B5EF4-FFF2-40B4-BE49-F238E27FC236}">
                <a16:creationId xmlns:a16="http://schemas.microsoft.com/office/drawing/2014/main" id="{61517743-7760-F7EB-A1C5-843232285BE6}"/>
              </a:ext>
            </a:extLst>
          </p:cNvPr>
          <p:cNvSpPr>
            <a:spLocks/>
          </p:cNvSpPr>
          <p:nvPr>
            <p:custDataLst>
              <p:tags r:id="rId137"/>
            </p:custDataLst>
          </p:nvPr>
        </p:nvSpPr>
        <p:spPr bwMode="auto">
          <a:xfrm>
            <a:off x="3614738"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4FB2DFD-58B5-4230-8228-3A473EBC0204}" type="datetime'''''''0''7'''''''''''''''''''''''''''''''''''''''''">
              <a:rPr lang="ja-JP" altLang="en-US" sz="1000" smtClean="0"/>
              <a:pPr/>
              <a:t>07</a:t>
            </a:fld>
            <a:endParaRPr kumimoji="1" lang="ja-JP" altLang="en-US" sz="1000" dirty="0">
              <a:sym typeface="+mn-lt"/>
            </a:endParaRPr>
          </a:p>
        </p:txBody>
      </p:sp>
      <p:sp>
        <p:nvSpPr>
          <p:cNvPr id="366" name="テキスト プレースホルダ 9">
            <a:extLst>
              <a:ext uri="{FF2B5EF4-FFF2-40B4-BE49-F238E27FC236}">
                <a16:creationId xmlns:a16="http://schemas.microsoft.com/office/drawing/2014/main" id="{B623D7E9-ECB7-F0AE-4D0F-4AE38294444A}"/>
              </a:ext>
            </a:extLst>
          </p:cNvPr>
          <p:cNvSpPr>
            <a:spLocks/>
          </p:cNvSpPr>
          <p:nvPr>
            <p:custDataLst>
              <p:tags r:id="rId138"/>
            </p:custDataLst>
          </p:nvPr>
        </p:nvSpPr>
        <p:spPr bwMode="auto">
          <a:xfrm>
            <a:off x="3952875"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C2ECEE6-8471-4D14-B4AD-6BB61555528C}" type="datetime'''''''''''''''''''''''''''''''''''0''''''''8'''''''''''''''">
              <a:rPr lang="ja-JP" altLang="en-US" sz="1000" smtClean="0"/>
              <a:pPr/>
              <a:t>08</a:t>
            </a:fld>
            <a:endParaRPr kumimoji="1" lang="ja-JP" altLang="en-US" sz="1000" dirty="0">
              <a:sym typeface="+mn-lt"/>
            </a:endParaRPr>
          </a:p>
        </p:txBody>
      </p:sp>
      <p:sp>
        <p:nvSpPr>
          <p:cNvPr id="359" name="テキスト プレースホルダ 9">
            <a:extLst>
              <a:ext uri="{FF2B5EF4-FFF2-40B4-BE49-F238E27FC236}">
                <a16:creationId xmlns:a16="http://schemas.microsoft.com/office/drawing/2014/main" id="{2AB00EA8-BCDB-0A47-7127-47854484C93A}"/>
              </a:ext>
            </a:extLst>
          </p:cNvPr>
          <p:cNvSpPr>
            <a:spLocks/>
          </p:cNvSpPr>
          <p:nvPr>
            <p:custDataLst>
              <p:tags r:id="rId139"/>
            </p:custDataLst>
          </p:nvPr>
        </p:nvSpPr>
        <p:spPr bwMode="auto">
          <a:xfrm>
            <a:off x="4291013"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C122769-687D-48AA-B283-895EC3E2BD45}" type="datetime'''''''0''9'''''''''''''''''''''">
              <a:rPr lang="ja-JP" altLang="en-US" sz="1000" smtClean="0"/>
              <a:pPr/>
              <a:t>09</a:t>
            </a:fld>
            <a:endParaRPr kumimoji="1" lang="ja-JP" altLang="en-US" sz="1000" dirty="0">
              <a:sym typeface="+mn-lt"/>
            </a:endParaRPr>
          </a:p>
        </p:txBody>
      </p:sp>
      <p:sp>
        <p:nvSpPr>
          <p:cNvPr id="360" name="テキスト プレースホルダ 9">
            <a:extLst>
              <a:ext uri="{FF2B5EF4-FFF2-40B4-BE49-F238E27FC236}">
                <a16:creationId xmlns:a16="http://schemas.microsoft.com/office/drawing/2014/main" id="{4CB5ADCC-86DD-04FB-C135-9BA2AAE7A7DA}"/>
              </a:ext>
            </a:extLst>
          </p:cNvPr>
          <p:cNvSpPr>
            <a:spLocks/>
          </p:cNvSpPr>
          <p:nvPr>
            <p:custDataLst>
              <p:tags r:id="rId140"/>
            </p:custDataLst>
          </p:nvPr>
        </p:nvSpPr>
        <p:spPr bwMode="auto">
          <a:xfrm>
            <a:off x="4629150"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72E8C8A-8BC0-4BA4-A2D0-F80E7A790B8F}" type="datetime'''''''''''1''''''''''''''''''0'''''''''''''''''''''''''''">
              <a:rPr lang="ja-JP" altLang="en-US" sz="1000" smtClean="0"/>
              <a:pPr/>
              <a:t>10</a:t>
            </a:fld>
            <a:endParaRPr kumimoji="1" lang="ja-JP" altLang="en-US" sz="1000" dirty="0">
              <a:sym typeface="+mn-lt"/>
            </a:endParaRPr>
          </a:p>
        </p:txBody>
      </p:sp>
      <p:sp>
        <p:nvSpPr>
          <p:cNvPr id="361" name="テキスト プレースホルダ 9">
            <a:extLst>
              <a:ext uri="{FF2B5EF4-FFF2-40B4-BE49-F238E27FC236}">
                <a16:creationId xmlns:a16="http://schemas.microsoft.com/office/drawing/2014/main" id="{9D24AC1D-00FC-3EC3-9283-4A9F84FE1CC3}"/>
              </a:ext>
            </a:extLst>
          </p:cNvPr>
          <p:cNvSpPr>
            <a:spLocks/>
          </p:cNvSpPr>
          <p:nvPr>
            <p:custDataLst>
              <p:tags r:id="rId141"/>
            </p:custDataLst>
          </p:nvPr>
        </p:nvSpPr>
        <p:spPr bwMode="auto">
          <a:xfrm>
            <a:off x="4968875"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62978C8-FF79-4FE2-872B-0BB0C2E2DA1B}" type="datetime'''''''''1''''''''''1'''''''''''''''''">
              <a:rPr lang="ja-JP" altLang="en-US" sz="1000" smtClean="0"/>
              <a:pPr/>
              <a:t>11</a:t>
            </a:fld>
            <a:endParaRPr kumimoji="1" lang="ja-JP" altLang="en-US" sz="1000" dirty="0">
              <a:sym typeface="+mn-lt"/>
            </a:endParaRPr>
          </a:p>
        </p:txBody>
      </p:sp>
      <p:sp>
        <p:nvSpPr>
          <p:cNvPr id="362" name="テキスト プレースホルダ 9">
            <a:extLst>
              <a:ext uri="{FF2B5EF4-FFF2-40B4-BE49-F238E27FC236}">
                <a16:creationId xmlns:a16="http://schemas.microsoft.com/office/drawing/2014/main" id="{12521F0B-AD89-B22F-BDC5-765E4D5F8F78}"/>
              </a:ext>
            </a:extLst>
          </p:cNvPr>
          <p:cNvSpPr>
            <a:spLocks/>
          </p:cNvSpPr>
          <p:nvPr>
            <p:custDataLst>
              <p:tags r:id="rId142"/>
            </p:custDataLst>
          </p:nvPr>
        </p:nvSpPr>
        <p:spPr bwMode="auto">
          <a:xfrm>
            <a:off x="5307013"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4A20156-9D1C-4179-A8B9-18740E83DEC4}" type="datetime'''''''''''''1''''''''''''''''2'''''''''''''''''''''''">
              <a:rPr lang="ja-JP" altLang="en-US" sz="1000" smtClean="0"/>
              <a:pPr/>
              <a:t>12</a:t>
            </a:fld>
            <a:endParaRPr kumimoji="1" lang="ja-JP" altLang="en-US" sz="1000" dirty="0">
              <a:sym typeface="+mn-lt"/>
            </a:endParaRPr>
          </a:p>
        </p:txBody>
      </p:sp>
      <p:sp>
        <p:nvSpPr>
          <p:cNvPr id="363" name="テキスト プレースホルダ 9">
            <a:extLst>
              <a:ext uri="{FF2B5EF4-FFF2-40B4-BE49-F238E27FC236}">
                <a16:creationId xmlns:a16="http://schemas.microsoft.com/office/drawing/2014/main" id="{CDF8C987-7018-E0B1-8B87-C1A9BCEA97C3}"/>
              </a:ext>
            </a:extLst>
          </p:cNvPr>
          <p:cNvSpPr>
            <a:spLocks/>
          </p:cNvSpPr>
          <p:nvPr>
            <p:custDataLst>
              <p:tags r:id="rId143"/>
            </p:custDataLst>
          </p:nvPr>
        </p:nvSpPr>
        <p:spPr bwMode="auto">
          <a:xfrm>
            <a:off x="5645150"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07FDA44-B6E5-419E-9570-99A1737BC91F}" type="datetime'''''''''''''''1''''''''''''''''''''''''''''3'''''''">
              <a:rPr lang="ja-JP" altLang="en-US" sz="1000" smtClean="0"/>
              <a:pPr/>
              <a:t>13</a:t>
            </a:fld>
            <a:endParaRPr kumimoji="1" lang="ja-JP" altLang="en-US" sz="1000" dirty="0">
              <a:sym typeface="+mn-lt"/>
            </a:endParaRPr>
          </a:p>
        </p:txBody>
      </p:sp>
      <p:sp>
        <p:nvSpPr>
          <p:cNvPr id="364" name="テキスト プレースホルダ 9">
            <a:extLst>
              <a:ext uri="{FF2B5EF4-FFF2-40B4-BE49-F238E27FC236}">
                <a16:creationId xmlns:a16="http://schemas.microsoft.com/office/drawing/2014/main" id="{1AF23FB5-A7AD-DDFD-D088-E76336E8A820}"/>
              </a:ext>
            </a:extLst>
          </p:cNvPr>
          <p:cNvSpPr>
            <a:spLocks/>
          </p:cNvSpPr>
          <p:nvPr>
            <p:custDataLst>
              <p:tags r:id="rId144"/>
            </p:custDataLst>
          </p:nvPr>
        </p:nvSpPr>
        <p:spPr bwMode="auto">
          <a:xfrm>
            <a:off x="5983288"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9FE080F-B09C-4C48-8B72-2B4D46F0AC74}" type="datetime'''''1''''''''''''''4'''''''''''''''''''''''''''''''''''''">
              <a:rPr lang="ja-JP" altLang="en-US" sz="1000" smtClean="0"/>
              <a:pPr/>
              <a:t>14</a:t>
            </a:fld>
            <a:endParaRPr kumimoji="1" lang="ja-JP" altLang="en-US" sz="1000" dirty="0">
              <a:sym typeface="+mn-lt"/>
            </a:endParaRPr>
          </a:p>
        </p:txBody>
      </p:sp>
      <p:sp>
        <p:nvSpPr>
          <p:cNvPr id="365" name="テキスト プレースホルダ 9">
            <a:extLst>
              <a:ext uri="{FF2B5EF4-FFF2-40B4-BE49-F238E27FC236}">
                <a16:creationId xmlns:a16="http://schemas.microsoft.com/office/drawing/2014/main" id="{C1938426-C08E-3F07-BF98-147092EC0CD5}"/>
              </a:ext>
            </a:extLst>
          </p:cNvPr>
          <p:cNvSpPr>
            <a:spLocks/>
          </p:cNvSpPr>
          <p:nvPr>
            <p:custDataLst>
              <p:tags r:id="rId145"/>
            </p:custDataLst>
          </p:nvPr>
        </p:nvSpPr>
        <p:spPr bwMode="auto">
          <a:xfrm>
            <a:off x="6321425"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CE081AB-C1C7-4C69-B312-A557D16DF6A2}" type="datetime'''''1''''''''''''''''''''''''''5'''''''''''''''''''''">
              <a:rPr lang="ja-JP" altLang="en-US" sz="1000" smtClean="0"/>
              <a:pPr/>
              <a:t>15</a:t>
            </a:fld>
            <a:endParaRPr kumimoji="1" lang="ja-JP" altLang="en-US" sz="1000" dirty="0">
              <a:sym typeface="+mn-lt"/>
            </a:endParaRPr>
          </a:p>
        </p:txBody>
      </p:sp>
      <p:sp>
        <p:nvSpPr>
          <p:cNvPr id="374" name="テキスト プレースホルダ 9">
            <a:extLst>
              <a:ext uri="{FF2B5EF4-FFF2-40B4-BE49-F238E27FC236}">
                <a16:creationId xmlns:a16="http://schemas.microsoft.com/office/drawing/2014/main" id="{672D8622-74D2-59FB-3C35-99FFCF99D5F4}"/>
              </a:ext>
            </a:extLst>
          </p:cNvPr>
          <p:cNvSpPr>
            <a:spLocks/>
          </p:cNvSpPr>
          <p:nvPr>
            <p:custDataLst>
              <p:tags r:id="rId146"/>
            </p:custDataLst>
          </p:nvPr>
        </p:nvSpPr>
        <p:spPr bwMode="auto">
          <a:xfrm>
            <a:off x="6659563"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A108884-8D27-4F77-A7B7-FFF4F1B37939}" type="datetime'1''''''''''''''''''''''''''''''''''''''''''''''6'''">
              <a:rPr lang="ja-JP" altLang="en-US" sz="1000" smtClean="0"/>
              <a:pPr/>
              <a:t>16</a:t>
            </a:fld>
            <a:endParaRPr kumimoji="1" lang="ja-JP" altLang="en-US" sz="1000" dirty="0">
              <a:sym typeface="+mn-lt"/>
            </a:endParaRPr>
          </a:p>
        </p:txBody>
      </p:sp>
      <p:sp>
        <p:nvSpPr>
          <p:cNvPr id="367" name="テキスト プレースホルダ 9">
            <a:extLst>
              <a:ext uri="{FF2B5EF4-FFF2-40B4-BE49-F238E27FC236}">
                <a16:creationId xmlns:a16="http://schemas.microsoft.com/office/drawing/2014/main" id="{E3176DAE-C50B-B1EE-8B6A-21119FD6366C}"/>
              </a:ext>
            </a:extLst>
          </p:cNvPr>
          <p:cNvSpPr>
            <a:spLocks/>
          </p:cNvSpPr>
          <p:nvPr>
            <p:custDataLst>
              <p:tags r:id="rId147"/>
            </p:custDataLst>
          </p:nvPr>
        </p:nvSpPr>
        <p:spPr bwMode="auto">
          <a:xfrm>
            <a:off x="6997700"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A83632D-8AE4-4DD6-9A75-34BE12A423AA}" type="datetime'''''1''''''''''''''''''''''''''''''''''7'''''''''">
              <a:rPr lang="ja-JP" altLang="en-US" sz="1000" smtClean="0"/>
              <a:pPr/>
              <a:t>17</a:t>
            </a:fld>
            <a:endParaRPr kumimoji="1" lang="ja-JP" altLang="en-US" sz="1000" dirty="0">
              <a:sym typeface="+mn-lt"/>
            </a:endParaRPr>
          </a:p>
        </p:txBody>
      </p:sp>
      <p:sp>
        <p:nvSpPr>
          <p:cNvPr id="368" name="テキスト プレースホルダ 9">
            <a:extLst>
              <a:ext uri="{FF2B5EF4-FFF2-40B4-BE49-F238E27FC236}">
                <a16:creationId xmlns:a16="http://schemas.microsoft.com/office/drawing/2014/main" id="{069919E6-F3B9-A376-C62C-BBF24084F130}"/>
              </a:ext>
            </a:extLst>
          </p:cNvPr>
          <p:cNvSpPr>
            <a:spLocks/>
          </p:cNvSpPr>
          <p:nvPr>
            <p:custDataLst>
              <p:tags r:id="rId148"/>
            </p:custDataLst>
          </p:nvPr>
        </p:nvSpPr>
        <p:spPr bwMode="auto">
          <a:xfrm>
            <a:off x="7335838"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2EF8F06-AB82-42C9-8D6C-08333BDED8F3}" type="datetime'''''''''''''1''''''''''''''''''''''''''''8'''">
              <a:rPr lang="ja-JP" altLang="en-US" sz="1000" smtClean="0"/>
              <a:pPr/>
              <a:t>18</a:t>
            </a:fld>
            <a:endParaRPr kumimoji="1" lang="ja-JP" altLang="en-US" sz="1000" dirty="0">
              <a:sym typeface="+mn-lt"/>
            </a:endParaRPr>
          </a:p>
        </p:txBody>
      </p:sp>
      <p:sp>
        <p:nvSpPr>
          <p:cNvPr id="369" name="テキスト プレースホルダ 9">
            <a:extLst>
              <a:ext uri="{FF2B5EF4-FFF2-40B4-BE49-F238E27FC236}">
                <a16:creationId xmlns:a16="http://schemas.microsoft.com/office/drawing/2014/main" id="{330E01AF-4A1F-7F82-BE90-DC969F8A1249}"/>
              </a:ext>
            </a:extLst>
          </p:cNvPr>
          <p:cNvSpPr>
            <a:spLocks/>
          </p:cNvSpPr>
          <p:nvPr>
            <p:custDataLst>
              <p:tags r:id="rId149"/>
            </p:custDataLst>
          </p:nvPr>
        </p:nvSpPr>
        <p:spPr bwMode="auto">
          <a:xfrm>
            <a:off x="7675563"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EC535F4-1676-4ED2-A389-D37CEC647ADC}" type="datetime'''1''''''''''''''''''9'''''''''''''''''''''''''''''">
              <a:rPr lang="ja-JP" altLang="en-US" sz="1000" smtClean="0"/>
              <a:pPr/>
              <a:t>19</a:t>
            </a:fld>
            <a:endParaRPr kumimoji="1" lang="ja-JP" altLang="en-US" sz="1000" dirty="0">
              <a:sym typeface="+mn-lt"/>
            </a:endParaRPr>
          </a:p>
        </p:txBody>
      </p:sp>
      <p:sp>
        <p:nvSpPr>
          <p:cNvPr id="370" name="テキスト プレースホルダ 9">
            <a:extLst>
              <a:ext uri="{FF2B5EF4-FFF2-40B4-BE49-F238E27FC236}">
                <a16:creationId xmlns:a16="http://schemas.microsoft.com/office/drawing/2014/main" id="{8441CED2-67C6-33E3-21E5-01DEEA762387}"/>
              </a:ext>
            </a:extLst>
          </p:cNvPr>
          <p:cNvSpPr>
            <a:spLocks/>
          </p:cNvSpPr>
          <p:nvPr>
            <p:custDataLst>
              <p:tags r:id="rId150"/>
            </p:custDataLst>
          </p:nvPr>
        </p:nvSpPr>
        <p:spPr bwMode="auto">
          <a:xfrm>
            <a:off x="8013700"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38F9FFD-6ADC-42A6-A535-3359862C4D3E}" type="datetime'''''''''''''''''''''''''''''''''''''''''''''20'''''''">
              <a:rPr lang="ja-JP" altLang="en-US" sz="1000" smtClean="0"/>
              <a:pPr/>
              <a:t>20</a:t>
            </a:fld>
            <a:endParaRPr kumimoji="1" lang="ja-JP" altLang="en-US" sz="1000" dirty="0">
              <a:sym typeface="+mn-lt"/>
            </a:endParaRPr>
          </a:p>
        </p:txBody>
      </p:sp>
      <p:sp>
        <p:nvSpPr>
          <p:cNvPr id="371" name="テキスト プレースホルダ 9">
            <a:extLst>
              <a:ext uri="{FF2B5EF4-FFF2-40B4-BE49-F238E27FC236}">
                <a16:creationId xmlns:a16="http://schemas.microsoft.com/office/drawing/2014/main" id="{E6815832-1CE3-665A-8E5A-0ABB3C474798}"/>
              </a:ext>
            </a:extLst>
          </p:cNvPr>
          <p:cNvSpPr>
            <a:spLocks/>
          </p:cNvSpPr>
          <p:nvPr>
            <p:custDataLst>
              <p:tags r:id="rId151"/>
            </p:custDataLst>
          </p:nvPr>
        </p:nvSpPr>
        <p:spPr bwMode="auto">
          <a:xfrm>
            <a:off x="8351838"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32B464E-4ABC-44EB-B872-AA96357E932F}" type="datetime'''21'''''''''''">
              <a:rPr lang="ja-JP" altLang="en-US" sz="1000" smtClean="0"/>
              <a:pPr/>
              <a:t>21</a:t>
            </a:fld>
            <a:endParaRPr kumimoji="1" lang="ja-JP" altLang="en-US" sz="1000" dirty="0">
              <a:sym typeface="+mn-lt"/>
            </a:endParaRPr>
          </a:p>
        </p:txBody>
      </p:sp>
      <p:sp>
        <p:nvSpPr>
          <p:cNvPr id="372" name="テキスト プレースホルダ 9">
            <a:extLst>
              <a:ext uri="{FF2B5EF4-FFF2-40B4-BE49-F238E27FC236}">
                <a16:creationId xmlns:a16="http://schemas.microsoft.com/office/drawing/2014/main" id="{716BBEB9-6595-63A2-D4EB-E44772A7E43A}"/>
              </a:ext>
            </a:extLst>
          </p:cNvPr>
          <p:cNvSpPr>
            <a:spLocks/>
          </p:cNvSpPr>
          <p:nvPr>
            <p:custDataLst>
              <p:tags r:id="rId152"/>
            </p:custDataLst>
          </p:nvPr>
        </p:nvSpPr>
        <p:spPr bwMode="auto">
          <a:xfrm>
            <a:off x="8689975"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66F9420-0F01-42DD-85B0-A990609AEDA4}" type="datetime'''''''''''''''''''''''''''''2''''''''''''''''''''''''2'''''''">
              <a:rPr lang="ja-JP" altLang="en-US" sz="1000" smtClean="0"/>
              <a:pPr/>
              <a:t>22</a:t>
            </a:fld>
            <a:endParaRPr kumimoji="1" lang="ja-JP" altLang="en-US" sz="1000" dirty="0">
              <a:sym typeface="+mn-lt"/>
            </a:endParaRPr>
          </a:p>
        </p:txBody>
      </p:sp>
      <p:sp>
        <p:nvSpPr>
          <p:cNvPr id="373" name="テキスト プレースホルダ 9">
            <a:extLst>
              <a:ext uri="{FF2B5EF4-FFF2-40B4-BE49-F238E27FC236}">
                <a16:creationId xmlns:a16="http://schemas.microsoft.com/office/drawing/2014/main" id="{C3F988DE-F939-CE0B-B307-B56D09B8F7B7}"/>
              </a:ext>
            </a:extLst>
          </p:cNvPr>
          <p:cNvSpPr>
            <a:spLocks/>
          </p:cNvSpPr>
          <p:nvPr>
            <p:custDataLst>
              <p:tags r:id="rId153"/>
            </p:custDataLst>
          </p:nvPr>
        </p:nvSpPr>
        <p:spPr bwMode="auto">
          <a:xfrm>
            <a:off x="9028113"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1CFF944-4D5D-4F6F-9659-B2C1C058021A}" type="datetime'''''''''''''''''''''''''''''''''''''''2''3'''''''''''''''">
              <a:rPr lang="ja-JP" altLang="en-US" sz="1000" smtClean="0"/>
              <a:pPr/>
              <a:t>23</a:t>
            </a:fld>
            <a:endParaRPr kumimoji="1" lang="ja-JP" altLang="en-US" sz="1000" dirty="0">
              <a:sym typeface="+mn-lt"/>
            </a:endParaRPr>
          </a:p>
        </p:txBody>
      </p:sp>
      <p:sp>
        <p:nvSpPr>
          <p:cNvPr id="326" name="テキスト プレースホルダ 9">
            <a:extLst>
              <a:ext uri="{FF2B5EF4-FFF2-40B4-BE49-F238E27FC236}">
                <a16:creationId xmlns:a16="http://schemas.microsoft.com/office/drawing/2014/main" id="{907041EF-C262-D231-812A-8C74B113C453}"/>
              </a:ext>
            </a:extLst>
          </p:cNvPr>
          <p:cNvSpPr>
            <a:spLocks/>
          </p:cNvSpPr>
          <p:nvPr>
            <p:custDataLst>
              <p:tags r:id="rId154"/>
            </p:custDataLst>
          </p:nvPr>
        </p:nvSpPr>
        <p:spPr bwMode="gray">
          <a:xfrm>
            <a:off x="1235075" y="53879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A00FC63-4D76-4CA0-AC1B-A2BAF608FB37}" type="datetime'''3''''1'''''''''''''''''''''''''''''''''''''''''">
              <a:rPr lang="ja-JP" altLang="en-US" sz="1000" smtClean="0"/>
              <a:pPr/>
              <a:t>31</a:t>
            </a:fld>
            <a:endParaRPr kumimoji="1" lang="ja-JP" altLang="en-US" sz="1000" dirty="0">
              <a:sym typeface="+mn-lt"/>
            </a:endParaRPr>
          </a:p>
        </p:txBody>
      </p:sp>
      <p:sp>
        <p:nvSpPr>
          <p:cNvPr id="327" name="テキスト プレースホルダ 9">
            <a:extLst>
              <a:ext uri="{FF2B5EF4-FFF2-40B4-BE49-F238E27FC236}">
                <a16:creationId xmlns:a16="http://schemas.microsoft.com/office/drawing/2014/main" id="{B51F7863-33A7-8F2D-116D-94D5073DDE7B}"/>
              </a:ext>
            </a:extLst>
          </p:cNvPr>
          <p:cNvSpPr>
            <a:spLocks/>
          </p:cNvSpPr>
          <p:nvPr>
            <p:custDataLst>
              <p:tags r:id="rId155"/>
            </p:custDataLst>
          </p:nvPr>
        </p:nvSpPr>
        <p:spPr bwMode="gray">
          <a:xfrm>
            <a:off x="1573213" y="54165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84A06AF-E1CF-42CD-A248-465208B72AB1}" type="datetime'''2''''''''''''''''''''''''7'''''''''">
              <a:rPr lang="ja-JP" altLang="en-US" sz="1000" smtClean="0"/>
              <a:pPr/>
              <a:t>27</a:t>
            </a:fld>
            <a:endParaRPr kumimoji="1" lang="ja-JP" altLang="en-US" sz="1000" dirty="0">
              <a:sym typeface="+mn-lt"/>
            </a:endParaRPr>
          </a:p>
        </p:txBody>
      </p:sp>
      <p:sp>
        <p:nvSpPr>
          <p:cNvPr id="328" name="テキスト プレースホルダ 9">
            <a:extLst>
              <a:ext uri="{FF2B5EF4-FFF2-40B4-BE49-F238E27FC236}">
                <a16:creationId xmlns:a16="http://schemas.microsoft.com/office/drawing/2014/main" id="{6C6955CF-C5F8-2624-A428-E0A3F04683E4}"/>
              </a:ext>
            </a:extLst>
          </p:cNvPr>
          <p:cNvSpPr>
            <a:spLocks/>
          </p:cNvSpPr>
          <p:nvPr>
            <p:custDataLst>
              <p:tags r:id="rId156"/>
            </p:custDataLst>
          </p:nvPr>
        </p:nvSpPr>
        <p:spPr bwMode="gray">
          <a:xfrm>
            <a:off x="1911350" y="54213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CB14E63-014F-4541-94E3-D97DA1874AC3}" type="datetime'''2''''''''''''''''''''''''''''''''''''''''''''''''6'''''''">
              <a:rPr lang="ja-JP" altLang="en-US" sz="1000" smtClean="0"/>
              <a:pPr/>
              <a:t>26</a:t>
            </a:fld>
            <a:endParaRPr kumimoji="1" lang="ja-JP" altLang="en-US" sz="1000" dirty="0">
              <a:sym typeface="+mn-lt"/>
            </a:endParaRPr>
          </a:p>
        </p:txBody>
      </p:sp>
      <p:sp>
        <p:nvSpPr>
          <p:cNvPr id="329" name="テキスト プレースホルダ 9">
            <a:extLst>
              <a:ext uri="{FF2B5EF4-FFF2-40B4-BE49-F238E27FC236}">
                <a16:creationId xmlns:a16="http://schemas.microsoft.com/office/drawing/2014/main" id="{DF188F57-090D-7563-30B5-F5DCC4CF3AC7}"/>
              </a:ext>
            </a:extLst>
          </p:cNvPr>
          <p:cNvSpPr>
            <a:spLocks/>
          </p:cNvSpPr>
          <p:nvPr>
            <p:custDataLst>
              <p:tags r:id="rId157"/>
            </p:custDataLst>
          </p:nvPr>
        </p:nvSpPr>
        <p:spPr bwMode="gray">
          <a:xfrm>
            <a:off x="2251075" y="53911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94A0403-CE00-478A-8BD2-E858A3936170}" type="datetime'''''3''''''''''''''''''''''''''1'''''''''''''">
              <a:rPr lang="ja-JP" altLang="en-US" sz="1000" smtClean="0"/>
              <a:pPr/>
              <a:t>31</a:t>
            </a:fld>
            <a:endParaRPr kumimoji="1" lang="ja-JP" altLang="en-US" sz="1000" dirty="0">
              <a:sym typeface="+mn-lt"/>
            </a:endParaRPr>
          </a:p>
        </p:txBody>
      </p:sp>
      <p:sp>
        <p:nvSpPr>
          <p:cNvPr id="330" name="テキスト プレースホルダ 9">
            <a:extLst>
              <a:ext uri="{FF2B5EF4-FFF2-40B4-BE49-F238E27FC236}">
                <a16:creationId xmlns:a16="http://schemas.microsoft.com/office/drawing/2014/main" id="{FFF90F5E-4A52-68A6-32E0-84C2FA40DF77}"/>
              </a:ext>
            </a:extLst>
          </p:cNvPr>
          <p:cNvSpPr>
            <a:spLocks/>
          </p:cNvSpPr>
          <p:nvPr>
            <p:custDataLst>
              <p:tags r:id="rId158"/>
            </p:custDataLst>
          </p:nvPr>
        </p:nvSpPr>
        <p:spPr bwMode="gray">
          <a:xfrm>
            <a:off x="2589213" y="53800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982ED71-CB88-4048-A41D-FA0A69491D5C}" type="datetime'''3''''''''''''''''''''''''''''''2'''''''''''''''''">
              <a:rPr lang="ja-JP" altLang="en-US" sz="1000" smtClean="0"/>
              <a:pPr/>
              <a:t>32</a:t>
            </a:fld>
            <a:endParaRPr kumimoji="1" lang="ja-JP" altLang="en-US" sz="1000" dirty="0">
              <a:sym typeface="+mn-lt"/>
            </a:endParaRPr>
          </a:p>
        </p:txBody>
      </p:sp>
      <p:sp>
        <p:nvSpPr>
          <p:cNvPr id="331" name="テキスト プレースホルダ 9">
            <a:extLst>
              <a:ext uri="{FF2B5EF4-FFF2-40B4-BE49-F238E27FC236}">
                <a16:creationId xmlns:a16="http://schemas.microsoft.com/office/drawing/2014/main" id="{060E8611-C803-7616-0E2D-D71A7D290234}"/>
              </a:ext>
            </a:extLst>
          </p:cNvPr>
          <p:cNvSpPr>
            <a:spLocks/>
          </p:cNvSpPr>
          <p:nvPr>
            <p:custDataLst>
              <p:tags r:id="rId159"/>
            </p:custDataLst>
          </p:nvPr>
        </p:nvSpPr>
        <p:spPr bwMode="gray">
          <a:xfrm>
            <a:off x="2927350" y="54578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94562CF-DF62-43A8-8831-87BB36FAB984}" type="datetime'''''44'''''''''''''''''''''''''''''''''''''''''">
              <a:rPr lang="ja-JP" altLang="en-US" sz="1000" smtClean="0"/>
              <a:pPr/>
              <a:t>44</a:t>
            </a:fld>
            <a:endParaRPr kumimoji="1" lang="ja-JP" altLang="en-US" sz="1000" dirty="0">
              <a:sym typeface="+mn-lt"/>
            </a:endParaRPr>
          </a:p>
        </p:txBody>
      </p:sp>
      <p:sp>
        <p:nvSpPr>
          <p:cNvPr id="332" name="テキスト プレースホルダ 9">
            <a:extLst>
              <a:ext uri="{FF2B5EF4-FFF2-40B4-BE49-F238E27FC236}">
                <a16:creationId xmlns:a16="http://schemas.microsoft.com/office/drawing/2014/main" id="{46C85921-E721-66ED-451F-0CB5C487C147}"/>
              </a:ext>
            </a:extLst>
          </p:cNvPr>
          <p:cNvSpPr>
            <a:spLocks/>
          </p:cNvSpPr>
          <p:nvPr>
            <p:custDataLst>
              <p:tags r:id="rId160"/>
            </p:custDataLst>
          </p:nvPr>
        </p:nvSpPr>
        <p:spPr bwMode="gray">
          <a:xfrm>
            <a:off x="3265488" y="54054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9494BE8-CBB4-45E9-B466-CA49D9257B7D}" type="datetime'''''5''''2'''''''''''''''''''''''''">
              <a:rPr lang="ja-JP" altLang="en-US" sz="1000" smtClean="0"/>
              <a:pPr/>
              <a:t>52</a:t>
            </a:fld>
            <a:endParaRPr kumimoji="1" lang="ja-JP" altLang="en-US" sz="1000" dirty="0">
              <a:sym typeface="+mn-lt"/>
            </a:endParaRPr>
          </a:p>
        </p:txBody>
      </p:sp>
      <p:sp>
        <p:nvSpPr>
          <p:cNvPr id="333" name="テキスト プレースホルダ 9">
            <a:extLst>
              <a:ext uri="{FF2B5EF4-FFF2-40B4-BE49-F238E27FC236}">
                <a16:creationId xmlns:a16="http://schemas.microsoft.com/office/drawing/2014/main" id="{7DADFA53-78A7-A0A5-3A41-9A3B912ADEF0}"/>
              </a:ext>
            </a:extLst>
          </p:cNvPr>
          <p:cNvSpPr>
            <a:spLocks/>
          </p:cNvSpPr>
          <p:nvPr>
            <p:custDataLst>
              <p:tags r:id="rId161"/>
            </p:custDataLst>
          </p:nvPr>
        </p:nvSpPr>
        <p:spPr bwMode="gray">
          <a:xfrm>
            <a:off x="3603625" y="53324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9EA6584-85FC-4B4D-B870-95DFB3E9ABF4}" type="datetime'''''''''''''6''''''''3'''">
              <a:rPr lang="ja-JP" altLang="en-US" sz="1000" smtClean="0"/>
              <a:pPr/>
              <a:t>63</a:t>
            </a:fld>
            <a:endParaRPr kumimoji="1" lang="ja-JP" altLang="en-US" sz="1000" dirty="0">
              <a:sym typeface="+mn-lt"/>
            </a:endParaRPr>
          </a:p>
        </p:txBody>
      </p:sp>
      <p:sp>
        <p:nvSpPr>
          <p:cNvPr id="334" name="テキスト プレースホルダ 9">
            <a:extLst>
              <a:ext uri="{FF2B5EF4-FFF2-40B4-BE49-F238E27FC236}">
                <a16:creationId xmlns:a16="http://schemas.microsoft.com/office/drawing/2014/main" id="{509AE18D-08B9-BC38-B630-70E26B16770A}"/>
              </a:ext>
            </a:extLst>
          </p:cNvPr>
          <p:cNvSpPr>
            <a:spLocks/>
          </p:cNvSpPr>
          <p:nvPr>
            <p:custDataLst>
              <p:tags r:id="rId162"/>
            </p:custDataLst>
          </p:nvPr>
        </p:nvSpPr>
        <p:spPr bwMode="gray">
          <a:xfrm>
            <a:off x="3941763" y="52578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120549F-ADBF-4C72-B810-DE0D701DDD2E}" type="datetime'''''''''''''''''''''''''''''''''7''''''''''''''''5'''">
              <a:rPr lang="ja-JP" altLang="en-US" sz="1000" smtClean="0"/>
              <a:pPr/>
              <a:t>75</a:t>
            </a:fld>
            <a:endParaRPr kumimoji="1" lang="ja-JP" altLang="en-US" sz="1000" dirty="0">
              <a:sym typeface="+mn-lt"/>
            </a:endParaRPr>
          </a:p>
        </p:txBody>
      </p:sp>
      <p:sp>
        <p:nvSpPr>
          <p:cNvPr id="335" name="テキスト プレースホルダ 9">
            <a:extLst>
              <a:ext uri="{FF2B5EF4-FFF2-40B4-BE49-F238E27FC236}">
                <a16:creationId xmlns:a16="http://schemas.microsoft.com/office/drawing/2014/main" id="{AB02A82C-23C4-8935-C6AC-728DA1E221C2}"/>
              </a:ext>
            </a:extLst>
          </p:cNvPr>
          <p:cNvSpPr>
            <a:spLocks/>
          </p:cNvSpPr>
          <p:nvPr>
            <p:custDataLst>
              <p:tags r:id="rId163"/>
            </p:custDataLst>
          </p:nvPr>
        </p:nvSpPr>
        <p:spPr bwMode="gray">
          <a:xfrm>
            <a:off x="4279900" y="52498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F448BEA-3C45-451C-A4B1-C1C05358CEFB}" type="datetime'''''''''''''''''''7''''''''''''''''6'''''''''''''''''''''">
              <a:rPr lang="ja-JP" altLang="en-US" sz="1000" smtClean="0"/>
              <a:pPr/>
              <a:t>76</a:t>
            </a:fld>
            <a:endParaRPr kumimoji="1" lang="ja-JP" altLang="en-US" sz="1000" dirty="0">
              <a:sym typeface="+mn-lt"/>
            </a:endParaRPr>
          </a:p>
        </p:txBody>
      </p:sp>
      <p:sp>
        <p:nvSpPr>
          <p:cNvPr id="336" name="テキスト プレースホルダ 9">
            <a:extLst>
              <a:ext uri="{FF2B5EF4-FFF2-40B4-BE49-F238E27FC236}">
                <a16:creationId xmlns:a16="http://schemas.microsoft.com/office/drawing/2014/main" id="{F8873FD1-1776-86C2-969E-B111A7D6C374}"/>
              </a:ext>
            </a:extLst>
          </p:cNvPr>
          <p:cNvSpPr>
            <a:spLocks/>
          </p:cNvSpPr>
          <p:nvPr>
            <p:custDataLst>
              <p:tags r:id="rId164"/>
            </p:custDataLst>
          </p:nvPr>
        </p:nvSpPr>
        <p:spPr bwMode="gray">
          <a:xfrm>
            <a:off x="4618038" y="51720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BF55260-BB39-413C-BBBA-293770E02D3A}" type="datetime'''''''''''8''''''''''''''''''''8'''''''''">
              <a:rPr lang="ja-JP" altLang="en-US" sz="1000" smtClean="0"/>
              <a:pPr/>
              <a:t>88</a:t>
            </a:fld>
            <a:endParaRPr kumimoji="1" lang="ja-JP" altLang="en-US" sz="1000" dirty="0">
              <a:sym typeface="+mn-lt"/>
            </a:endParaRPr>
          </a:p>
        </p:txBody>
      </p:sp>
      <p:sp>
        <p:nvSpPr>
          <p:cNvPr id="337" name="テキスト プレースホルダ 9">
            <a:extLst>
              <a:ext uri="{FF2B5EF4-FFF2-40B4-BE49-F238E27FC236}">
                <a16:creationId xmlns:a16="http://schemas.microsoft.com/office/drawing/2014/main" id="{804F0A34-326D-8095-EE6E-6406DDF7E311}"/>
              </a:ext>
            </a:extLst>
          </p:cNvPr>
          <p:cNvSpPr>
            <a:spLocks/>
          </p:cNvSpPr>
          <p:nvPr>
            <p:custDataLst>
              <p:tags r:id="rId165"/>
            </p:custDataLst>
          </p:nvPr>
        </p:nvSpPr>
        <p:spPr bwMode="gray">
          <a:xfrm>
            <a:off x="4957763" y="51260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845F3F7-F487-4DB8-8D2C-CAC9F2597FDC}" type="datetime'''9''''''5'''''''''''''''''''''''''''''">
              <a:rPr lang="ja-JP" altLang="en-US" sz="1000" smtClean="0"/>
              <a:pPr/>
              <a:t>95</a:t>
            </a:fld>
            <a:endParaRPr kumimoji="1" lang="ja-JP" altLang="en-US" sz="1000" dirty="0">
              <a:sym typeface="+mn-lt"/>
            </a:endParaRPr>
          </a:p>
        </p:txBody>
      </p:sp>
      <p:sp>
        <p:nvSpPr>
          <p:cNvPr id="338" name="テキスト プレースホルダ 9">
            <a:extLst>
              <a:ext uri="{FF2B5EF4-FFF2-40B4-BE49-F238E27FC236}">
                <a16:creationId xmlns:a16="http://schemas.microsoft.com/office/drawing/2014/main" id="{D127C53C-CE94-0595-2463-ECE9C886B47D}"/>
              </a:ext>
            </a:extLst>
          </p:cNvPr>
          <p:cNvSpPr>
            <a:spLocks/>
          </p:cNvSpPr>
          <p:nvPr>
            <p:custDataLst>
              <p:tags r:id="rId166"/>
            </p:custDataLst>
          </p:nvPr>
        </p:nvSpPr>
        <p:spPr bwMode="gray">
          <a:xfrm>
            <a:off x="5260975" y="50403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8636307-9D20-4E44-B929-4858EAC472C3}" type="datetime'''''''1''''''''0''''''''''''''''''''''''''''8'''''''''">
              <a:rPr lang="ja-JP" altLang="en-US" sz="1000" smtClean="0"/>
              <a:pPr/>
              <a:t>108</a:t>
            </a:fld>
            <a:endParaRPr kumimoji="1" lang="ja-JP" altLang="en-US" sz="1000" dirty="0">
              <a:sym typeface="+mn-lt"/>
            </a:endParaRPr>
          </a:p>
        </p:txBody>
      </p:sp>
      <p:sp>
        <p:nvSpPr>
          <p:cNvPr id="339" name="テキスト プレースホルダ 9">
            <a:extLst>
              <a:ext uri="{FF2B5EF4-FFF2-40B4-BE49-F238E27FC236}">
                <a16:creationId xmlns:a16="http://schemas.microsoft.com/office/drawing/2014/main" id="{9B7C9E99-7F48-1A85-A4C7-C87EDF0273A5}"/>
              </a:ext>
            </a:extLst>
          </p:cNvPr>
          <p:cNvSpPr>
            <a:spLocks/>
          </p:cNvSpPr>
          <p:nvPr>
            <p:custDataLst>
              <p:tags r:id="rId167"/>
            </p:custDataLst>
          </p:nvPr>
        </p:nvSpPr>
        <p:spPr bwMode="gray">
          <a:xfrm>
            <a:off x="5599113" y="498475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40CC976-AE33-42A1-ADC7-BB984AA8802A}" type="datetime'''''''1''''''''''''1''''''''''''''''7'''''">
              <a:rPr lang="ja-JP" altLang="en-US" sz="1000" smtClean="0"/>
              <a:pPr/>
              <a:t>117</a:t>
            </a:fld>
            <a:endParaRPr kumimoji="1" lang="ja-JP" altLang="en-US" sz="1000" dirty="0">
              <a:sym typeface="+mn-lt"/>
            </a:endParaRPr>
          </a:p>
        </p:txBody>
      </p:sp>
      <p:sp>
        <p:nvSpPr>
          <p:cNvPr id="340" name="テキスト プレースホルダ 9">
            <a:extLst>
              <a:ext uri="{FF2B5EF4-FFF2-40B4-BE49-F238E27FC236}">
                <a16:creationId xmlns:a16="http://schemas.microsoft.com/office/drawing/2014/main" id="{AD2493C0-4E5D-F85D-F545-12D37244354D}"/>
              </a:ext>
            </a:extLst>
          </p:cNvPr>
          <p:cNvSpPr>
            <a:spLocks/>
          </p:cNvSpPr>
          <p:nvPr>
            <p:custDataLst>
              <p:tags r:id="rId168"/>
            </p:custDataLst>
          </p:nvPr>
        </p:nvSpPr>
        <p:spPr bwMode="gray">
          <a:xfrm>
            <a:off x="5937250" y="506412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9638713-4BD5-423B-99A8-A1B9B0035022}" type="datetime'''''''1''''''''''''''''''''''0''5'''''''''''''''''">
              <a:rPr lang="ja-JP" altLang="en-US" sz="1000" smtClean="0"/>
              <a:pPr/>
              <a:t>105</a:t>
            </a:fld>
            <a:endParaRPr kumimoji="1" lang="ja-JP" altLang="en-US" sz="1000" dirty="0">
              <a:sym typeface="+mn-lt"/>
            </a:endParaRPr>
          </a:p>
        </p:txBody>
      </p:sp>
      <p:sp>
        <p:nvSpPr>
          <p:cNvPr id="341" name="テキスト プレースホルダ 9">
            <a:extLst>
              <a:ext uri="{FF2B5EF4-FFF2-40B4-BE49-F238E27FC236}">
                <a16:creationId xmlns:a16="http://schemas.microsoft.com/office/drawing/2014/main" id="{304F4701-0D01-AE05-E35D-C6C8F69A5462}"/>
              </a:ext>
            </a:extLst>
          </p:cNvPr>
          <p:cNvSpPr>
            <a:spLocks/>
          </p:cNvSpPr>
          <p:nvPr>
            <p:custDataLst>
              <p:tags r:id="rId169"/>
            </p:custDataLst>
          </p:nvPr>
        </p:nvSpPr>
        <p:spPr bwMode="gray">
          <a:xfrm>
            <a:off x="6275388" y="50165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C718D69-D956-44BC-BE8B-482D5CA906CE}" type="datetime'''1''''''''''''''''''''''''''''''''''''''1''''''''''''2'''">
              <a:rPr lang="ja-JP" altLang="en-US" sz="1000" smtClean="0"/>
              <a:pPr/>
              <a:t>112</a:t>
            </a:fld>
            <a:endParaRPr kumimoji="1" lang="ja-JP" altLang="en-US" sz="1000" dirty="0">
              <a:sym typeface="+mn-lt"/>
            </a:endParaRPr>
          </a:p>
        </p:txBody>
      </p:sp>
      <p:sp>
        <p:nvSpPr>
          <p:cNvPr id="306" name="テキスト プレースホルダ 9">
            <a:extLst>
              <a:ext uri="{FF2B5EF4-FFF2-40B4-BE49-F238E27FC236}">
                <a16:creationId xmlns:a16="http://schemas.microsoft.com/office/drawing/2014/main" id="{B6B2C94E-EF11-8637-32EE-C441D7A225D4}"/>
              </a:ext>
            </a:extLst>
          </p:cNvPr>
          <p:cNvSpPr>
            <a:spLocks/>
          </p:cNvSpPr>
          <p:nvPr>
            <p:custDataLst>
              <p:tags r:id="rId170"/>
            </p:custDataLst>
          </p:nvPr>
        </p:nvSpPr>
        <p:spPr bwMode="gray">
          <a:xfrm>
            <a:off x="1235075" y="5797550"/>
            <a:ext cx="17462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41EF24B-8496-4540-8E1C-C829B2EEA96A}" type="datetime'''''''''''''''''1''''4'''''''''''''''''''''''''''''''''''''''">
              <a:rPr lang="ja-JP" altLang="en-US" sz="1000" smtClean="0">
                <a:effectLst/>
              </a:rPr>
              <a:pPr/>
              <a:t>14</a:t>
            </a:fld>
            <a:endParaRPr kumimoji="1" lang="ja-JP" altLang="en-US" sz="1000" dirty="0">
              <a:sym typeface="+mn-lt"/>
            </a:endParaRPr>
          </a:p>
        </p:txBody>
      </p:sp>
      <p:sp>
        <p:nvSpPr>
          <p:cNvPr id="343" name="テキスト プレースホルダ 9">
            <a:extLst>
              <a:ext uri="{FF2B5EF4-FFF2-40B4-BE49-F238E27FC236}">
                <a16:creationId xmlns:a16="http://schemas.microsoft.com/office/drawing/2014/main" id="{8B7656CC-E122-2D81-C936-46C2B8E7148F}"/>
              </a:ext>
            </a:extLst>
          </p:cNvPr>
          <p:cNvSpPr>
            <a:spLocks/>
          </p:cNvSpPr>
          <p:nvPr>
            <p:custDataLst>
              <p:tags r:id="rId171"/>
            </p:custDataLst>
          </p:nvPr>
        </p:nvSpPr>
        <p:spPr bwMode="gray">
          <a:xfrm>
            <a:off x="6951663" y="49784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F91C9C9-B3DA-4853-B4A9-499CB9904404}" type="datetime'''''''''''''''''''''''''''1''1''8'''''''''''''''''''''">
              <a:rPr lang="ja-JP" altLang="en-US" sz="1000" smtClean="0"/>
              <a:pPr/>
              <a:t>118</a:t>
            </a:fld>
            <a:endParaRPr kumimoji="1" lang="ja-JP" altLang="en-US" sz="1000" dirty="0">
              <a:sym typeface="+mn-lt"/>
            </a:endParaRPr>
          </a:p>
        </p:txBody>
      </p:sp>
      <p:sp>
        <p:nvSpPr>
          <p:cNvPr id="344" name="テキスト プレースホルダ 9">
            <a:extLst>
              <a:ext uri="{FF2B5EF4-FFF2-40B4-BE49-F238E27FC236}">
                <a16:creationId xmlns:a16="http://schemas.microsoft.com/office/drawing/2014/main" id="{15ED5647-749D-3F0C-E6F7-7C2F19963149}"/>
              </a:ext>
            </a:extLst>
          </p:cNvPr>
          <p:cNvSpPr>
            <a:spLocks/>
          </p:cNvSpPr>
          <p:nvPr>
            <p:custDataLst>
              <p:tags r:id="rId172"/>
            </p:custDataLst>
          </p:nvPr>
        </p:nvSpPr>
        <p:spPr bwMode="gray">
          <a:xfrm>
            <a:off x="7289800" y="49323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30D8D5E-52D7-4720-9573-F43B4AB12F9F}" type="datetime'''''''''''''''''1''''2''''''''''''''''''5'''''''''''''">
              <a:rPr lang="ja-JP" altLang="en-US" sz="1000" smtClean="0"/>
              <a:pPr/>
              <a:t>125</a:t>
            </a:fld>
            <a:endParaRPr kumimoji="1" lang="ja-JP" altLang="en-US" sz="1000" dirty="0">
              <a:sym typeface="+mn-lt"/>
            </a:endParaRPr>
          </a:p>
        </p:txBody>
      </p:sp>
      <p:sp>
        <p:nvSpPr>
          <p:cNvPr id="345" name="テキスト プレースホルダ 9">
            <a:extLst>
              <a:ext uri="{FF2B5EF4-FFF2-40B4-BE49-F238E27FC236}">
                <a16:creationId xmlns:a16="http://schemas.microsoft.com/office/drawing/2014/main" id="{1D765E06-8BBF-4F04-6F00-3FFF8620AE31}"/>
              </a:ext>
            </a:extLst>
          </p:cNvPr>
          <p:cNvSpPr>
            <a:spLocks/>
          </p:cNvSpPr>
          <p:nvPr>
            <p:custDataLst>
              <p:tags r:id="rId173"/>
            </p:custDataLst>
          </p:nvPr>
        </p:nvSpPr>
        <p:spPr bwMode="gray">
          <a:xfrm>
            <a:off x="7629525" y="48275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54F445A-0B1A-4A75-8177-01F33FFACAE8}" type="datetime'''''''''''''''1''''''''''''''''4''''1'">
              <a:rPr lang="ja-JP" altLang="en-US" sz="1000" smtClean="0"/>
              <a:pPr/>
              <a:t>141</a:t>
            </a:fld>
            <a:endParaRPr kumimoji="1" lang="ja-JP" altLang="en-US" sz="1000" dirty="0">
              <a:sym typeface="+mn-lt"/>
            </a:endParaRPr>
          </a:p>
        </p:txBody>
      </p:sp>
      <p:sp>
        <p:nvSpPr>
          <p:cNvPr id="346" name="テキスト プレースホルダ 9">
            <a:extLst>
              <a:ext uri="{FF2B5EF4-FFF2-40B4-BE49-F238E27FC236}">
                <a16:creationId xmlns:a16="http://schemas.microsoft.com/office/drawing/2014/main" id="{5795EEC8-3477-3C82-8BD8-816C603D1E0C}"/>
              </a:ext>
            </a:extLst>
          </p:cNvPr>
          <p:cNvSpPr>
            <a:spLocks/>
          </p:cNvSpPr>
          <p:nvPr>
            <p:custDataLst>
              <p:tags r:id="rId174"/>
            </p:custDataLst>
          </p:nvPr>
        </p:nvSpPr>
        <p:spPr bwMode="gray">
          <a:xfrm>
            <a:off x="7967663" y="467042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020AC20-CBA5-4E41-A378-1A649F7DBD24}" type="datetime'''''1''''''''6''''''''''''''5'''''''''''''''''''''''''''''''">
              <a:rPr lang="ja-JP" altLang="en-US" sz="1000" smtClean="0"/>
              <a:pPr/>
              <a:t>165</a:t>
            </a:fld>
            <a:endParaRPr kumimoji="1" lang="ja-JP" altLang="en-US" sz="1000" dirty="0">
              <a:sym typeface="+mn-lt"/>
            </a:endParaRPr>
          </a:p>
        </p:txBody>
      </p:sp>
      <p:sp>
        <p:nvSpPr>
          <p:cNvPr id="347" name="テキスト プレースホルダ 9">
            <a:extLst>
              <a:ext uri="{FF2B5EF4-FFF2-40B4-BE49-F238E27FC236}">
                <a16:creationId xmlns:a16="http://schemas.microsoft.com/office/drawing/2014/main" id="{3A1C1928-52B2-C536-7537-5DADAB639F2F}"/>
              </a:ext>
            </a:extLst>
          </p:cNvPr>
          <p:cNvSpPr>
            <a:spLocks/>
          </p:cNvSpPr>
          <p:nvPr>
            <p:custDataLst>
              <p:tags r:id="rId175"/>
            </p:custDataLst>
          </p:nvPr>
        </p:nvSpPr>
        <p:spPr bwMode="gray">
          <a:xfrm>
            <a:off x="8305800" y="44608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80BF0E3-E860-4B7F-9804-4B1583D1FF0B}" type="datetime'''''''19''''''''8'''">
              <a:rPr lang="ja-JP" altLang="en-US" sz="1000" smtClean="0"/>
              <a:pPr/>
              <a:t>198</a:t>
            </a:fld>
            <a:endParaRPr kumimoji="1" lang="ja-JP" altLang="en-US" sz="1000" dirty="0">
              <a:sym typeface="+mn-lt"/>
            </a:endParaRPr>
          </a:p>
        </p:txBody>
      </p:sp>
      <p:sp>
        <p:nvSpPr>
          <p:cNvPr id="348" name="テキスト プレースホルダ 9">
            <a:extLst>
              <a:ext uri="{FF2B5EF4-FFF2-40B4-BE49-F238E27FC236}">
                <a16:creationId xmlns:a16="http://schemas.microsoft.com/office/drawing/2014/main" id="{EFFA5237-45EE-CAB1-4B8F-2B48BA493B6E}"/>
              </a:ext>
            </a:extLst>
          </p:cNvPr>
          <p:cNvSpPr>
            <a:spLocks/>
          </p:cNvSpPr>
          <p:nvPr>
            <p:custDataLst>
              <p:tags r:id="rId176"/>
            </p:custDataLst>
          </p:nvPr>
        </p:nvSpPr>
        <p:spPr bwMode="gray">
          <a:xfrm>
            <a:off x="8643938" y="45593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6F887C7-9909-40E4-8B97-00F332339209}" type="datetime'''''''''''''''''''''''1''82'''">
              <a:rPr lang="ja-JP" altLang="en-US" sz="1000" smtClean="0"/>
              <a:pPr/>
              <a:t>182</a:t>
            </a:fld>
            <a:endParaRPr kumimoji="1" lang="ja-JP" altLang="en-US" sz="1000" dirty="0">
              <a:sym typeface="+mn-lt"/>
            </a:endParaRPr>
          </a:p>
        </p:txBody>
      </p:sp>
      <p:sp>
        <p:nvSpPr>
          <p:cNvPr id="349" name="テキスト プレースホルダ 9">
            <a:extLst>
              <a:ext uri="{FF2B5EF4-FFF2-40B4-BE49-F238E27FC236}">
                <a16:creationId xmlns:a16="http://schemas.microsoft.com/office/drawing/2014/main" id="{97C830E6-6ABD-201B-06B6-F51E8D40609F}"/>
              </a:ext>
            </a:extLst>
          </p:cNvPr>
          <p:cNvSpPr>
            <a:spLocks/>
          </p:cNvSpPr>
          <p:nvPr>
            <p:custDataLst>
              <p:tags r:id="rId177"/>
            </p:custDataLst>
          </p:nvPr>
        </p:nvSpPr>
        <p:spPr bwMode="gray">
          <a:xfrm>
            <a:off x="8982075" y="44846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448B878-B0D4-43D4-AEC4-2374DF84A8A1}" type="datetime'''''''''''1''''''9''''4'''''''">
              <a:rPr lang="ja-JP" altLang="en-US" sz="1000" smtClean="0"/>
              <a:pPr/>
              <a:t>194</a:t>
            </a:fld>
            <a:endParaRPr kumimoji="1" lang="ja-JP" altLang="en-US" sz="1000" dirty="0">
              <a:sym typeface="+mn-lt"/>
            </a:endParaRPr>
          </a:p>
        </p:txBody>
      </p:sp>
      <p:sp>
        <p:nvSpPr>
          <p:cNvPr id="342" name="テキスト プレースホルダ 9">
            <a:extLst>
              <a:ext uri="{FF2B5EF4-FFF2-40B4-BE49-F238E27FC236}">
                <a16:creationId xmlns:a16="http://schemas.microsoft.com/office/drawing/2014/main" id="{5398B051-DA1F-B101-1904-D326DD30E92D}"/>
              </a:ext>
            </a:extLst>
          </p:cNvPr>
          <p:cNvSpPr>
            <a:spLocks/>
          </p:cNvSpPr>
          <p:nvPr>
            <p:custDataLst>
              <p:tags r:id="rId178"/>
            </p:custDataLst>
          </p:nvPr>
        </p:nvSpPr>
        <p:spPr bwMode="gray">
          <a:xfrm>
            <a:off x="6613525" y="49942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9087FC4-DBF1-407A-BB6D-440623C5C474}" type="datetime'''''''''''''''''''''11''''''''''''''''''5'''''">
              <a:rPr lang="ja-JP" altLang="en-US" sz="1000" smtClean="0"/>
              <a:pPr/>
              <a:t>115</a:t>
            </a:fld>
            <a:endParaRPr kumimoji="1" lang="ja-JP" altLang="en-US" sz="1000" dirty="0">
              <a:sym typeface="+mn-lt"/>
            </a:endParaRPr>
          </a:p>
        </p:txBody>
      </p:sp>
      <p:sp>
        <p:nvSpPr>
          <p:cNvPr id="632" name="テキスト プレースホルダ 9">
            <a:extLst>
              <a:ext uri="{FF2B5EF4-FFF2-40B4-BE49-F238E27FC236}">
                <a16:creationId xmlns:a16="http://schemas.microsoft.com/office/drawing/2014/main" id="{C7FA0425-ADC9-12FA-F022-CDB6B0705F25}"/>
              </a:ext>
            </a:extLst>
          </p:cNvPr>
          <p:cNvSpPr>
            <a:spLocks/>
          </p:cNvSpPr>
          <p:nvPr>
            <p:custDataLst>
              <p:tags r:id="rId179"/>
            </p:custDataLst>
          </p:nvPr>
        </p:nvSpPr>
        <p:spPr bwMode="gray">
          <a:xfrm>
            <a:off x="8643938" y="498475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7B6D4A7-81F2-4BF0-B0AF-D0685A537F5A}" type="datetime'''''''''''''''''1''''''0''''0'''''''''''''''''''''''''''">
              <a:rPr lang="ja-JP" altLang="en-US" sz="1000" smtClean="0">
                <a:effectLst/>
                <a:sym typeface="+mn-lt"/>
              </a:rPr>
              <a:pPr marL="0" lvl="0" indent="0" algn="ctr">
                <a:spcBef>
                  <a:spcPct val="0"/>
                </a:spcBef>
                <a:buNone/>
              </a:pPr>
              <a:t>100</a:t>
            </a:fld>
            <a:endParaRPr kumimoji="1" lang="ja-JP" altLang="en-US" sz="1000" dirty="0">
              <a:sym typeface="+mn-lt"/>
            </a:endParaRPr>
          </a:p>
        </p:txBody>
      </p:sp>
      <p:sp>
        <p:nvSpPr>
          <p:cNvPr id="633" name="テキスト プレースホルダ 9">
            <a:extLst>
              <a:ext uri="{FF2B5EF4-FFF2-40B4-BE49-F238E27FC236}">
                <a16:creationId xmlns:a16="http://schemas.microsoft.com/office/drawing/2014/main" id="{C5D475FB-F180-4588-232E-8EE00FA4AADF}"/>
              </a:ext>
            </a:extLst>
          </p:cNvPr>
          <p:cNvSpPr>
            <a:spLocks/>
          </p:cNvSpPr>
          <p:nvPr>
            <p:custDataLst>
              <p:tags r:id="rId180"/>
            </p:custDataLst>
          </p:nvPr>
        </p:nvSpPr>
        <p:spPr bwMode="gray">
          <a:xfrm>
            <a:off x="8982075" y="494823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60C80CE-9137-4191-8CD5-3B9A2C739E35}" type="datetime'''''''''''''''''1''''''''''''''1''2'''">
              <a:rPr lang="ja-JP" altLang="en-US" sz="1000" smtClean="0">
                <a:effectLst/>
                <a:sym typeface="+mn-lt"/>
              </a:rPr>
              <a:pPr marL="0" lvl="0" indent="0" algn="ctr">
                <a:spcBef>
                  <a:spcPct val="0"/>
                </a:spcBef>
                <a:buNone/>
              </a:pPr>
              <a:t>112</a:t>
            </a:fld>
            <a:endParaRPr kumimoji="1" lang="ja-JP" altLang="en-US" sz="1000" dirty="0">
              <a:sym typeface="+mn-lt"/>
            </a:endParaRPr>
          </a:p>
        </p:txBody>
      </p:sp>
      <p:sp>
        <p:nvSpPr>
          <p:cNvPr id="350" name="テキスト プレースホルダ 9">
            <a:extLst>
              <a:ext uri="{FF2B5EF4-FFF2-40B4-BE49-F238E27FC236}">
                <a16:creationId xmlns:a16="http://schemas.microsoft.com/office/drawing/2014/main" id="{02B111A3-4EB9-EE57-670A-64BC30548956}"/>
              </a:ext>
            </a:extLst>
          </p:cNvPr>
          <p:cNvSpPr>
            <a:spLocks/>
          </p:cNvSpPr>
          <p:nvPr>
            <p:custDataLst>
              <p:tags r:id="rId181"/>
            </p:custDataLst>
          </p:nvPr>
        </p:nvSpPr>
        <p:spPr bwMode="auto">
          <a:xfrm>
            <a:off x="1176338" y="60055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111EA2B-EEE2-4909-8096-12FB9091B581}" type="datetime'''''''''''''''2''''''''0''''''''''''''''''0''''0'''">
              <a:rPr lang="ja-JP" altLang="en-US" sz="1000" smtClean="0"/>
              <a:pPr/>
              <a:t>2000</a:t>
            </a:fld>
            <a:endParaRPr kumimoji="1" lang="ja-JP" altLang="en-US" sz="1000" dirty="0">
              <a:sym typeface="+mn-lt"/>
            </a:endParaRPr>
          </a:p>
        </p:txBody>
      </p:sp>
      <p:sp>
        <p:nvSpPr>
          <p:cNvPr id="308" name="テキスト プレースホルダ 9">
            <a:extLst>
              <a:ext uri="{FF2B5EF4-FFF2-40B4-BE49-F238E27FC236}">
                <a16:creationId xmlns:a16="http://schemas.microsoft.com/office/drawing/2014/main" id="{80773D35-3870-E035-B843-4C576A90E36D}"/>
              </a:ext>
            </a:extLst>
          </p:cNvPr>
          <p:cNvSpPr>
            <a:spLocks/>
          </p:cNvSpPr>
          <p:nvPr>
            <p:custDataLst>
              <p:tags r:id="rId182"/>
            </p:custDataLst>
          </p:nvPr>
        </p:nvSpPr>
        <p:spPr bwMode="gray">
          <a:xfrm>
            <a:off x="1573213" y="5807075"/>
            <a:ext cx="17462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A55EAE-6A7A-417D-A2CA-4595F47F4492}" type="datetime'1''''''''''''''1'''''''''''''">
              <a:rPr lang="ja-JP" altLang="en-US" sz="1000" smtClean="0">
                <a:effectLst/>
              </a:rPr>
              <a:pPr/>
              <a:t>11</a:t>
            </a:fld>
            <a:endParaRPr kumimoji="1" lang="ja-JP" altLang="en-US" sz="1000" dirty="0">
              <a:sym typeface="+mn-lt"/>
            </a:endParaRPr>
          </a:p>
        </p:txBody>
      </p:sp>
      <p:sp>
        <p:nvSpPr>
          <p:cNvPr id="351" name="テキスト プレースホルダ 9">
            <a:extLst>
              <a:ext uri="{FF2B5EF4-FFF2-40B4-BE49-F238E27FC236}">
                <a16:creationId xmlns:a16="http://schemas.microsoft.com/office/drawing/2014/main" id="{85A3C20D-04C7-B9BD-D2A7-32FA25583CE0}"/>
              </a:ext>
            </a:extLst>
          </p:cNvPr>
          <p:cNvSpPr>
            <a:spLocks/>
          </p:cNvSpPr>
          <p:nvPr>
            <p:custDataLst>
              <p:tags r:id="rId183"/>
            </p:custDataLst>
          </p:nvPr>
        </p:nvSpPr>
        <p:spPr bwMode="auto">
          <a:xfrm>
            <a:off x="1584325"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8FDE2C8-E1C8-4467-8C16-2C08D8C61DA5}" type="datetime'0''''''''''''''''''''''''''''''''''1'''''''''''''''''''">
              <a:rPr lang="ja-JP" altLang="en-US" sz="1000" smtClean="0"/>
              <a:pPr/>
              <a:t>01</a:t>
            </a:fld>
            <a:endParaRPr kumimoji="1" lang="ja-JP" altLang="en-US" sz="1000" dirty="0">
              <a:sym typeface="+mn-lt"/>
            </a:endParaRPr>
          </a:p>
        </p:txBody>
      </p:sp>
      <p:sp>
        <p:nvSpPr>
          <p:cNvPr id="310" name="テキスト プレースホルダ 9">
            <a:extLst>
              <a:ext uri="{FF2B5EF4-FFF2-40B4-BE49-F238E27FC236}">
                <a16:creationId xmlns:a16="http://schemas.microsoft.com/office/drawing/2014/main" id="{F49F3B62-A3DD-96FC-7520-DEC060041981}"/>
              </a:ext>
            </a:extLst>
          </p:cNvPr>
          <p:cNvSpPr>
            <a:spLocks/>
          </p:cNvSpPr>
          <p:nvPr>
            <p:custDataLst>
              <p:tags r:id="rId184"/>
            </p:custDataLst>
          </p:nvPr>
        </p:nvSpPr>
        <p:spPr bwMode="gray">
          <a:xfrm>
            <a:off x="1911350" y="5810250"/>
            <a:ext cx="17462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41CF9E2-D1DB-4EF6-9137-59827B58B121}" type="datetime'''''''''''''''''''''''''''''''''''''''''''1''''''''''''''0'">
              <a:rPr lang="ja-JP" altLang="en-US" sz="1000" smtClean="0">
                <a:effectLst/>
              </a:rPr>
              <a:pPr/>
              <a:t>10</a:t>
            </a:fld>
            <a:endParaRPr kumimoji="1" lang="ja-JP" altLang="en-US" sz="1000" dirty="0">
              <a:sym typeface="+mn-lt"/>
            </a:endParaRPr>
          </a:p>
        </p:txBody>
      </p:sp>
      <p:sp>
        <p:nvSpPr>
          <p:cNvPr id="352" name="テキスト プレースホルダ 9">
            <a:extLst>
              <a:ext uri="{FF2B5EF4-FFF2-40B4-BE49-F238E27FC236}">
                <a16:creationId xmlns:a16="http://schemas.microsoft.com/office/drawing/2014/main" id="{C72A78D5-6087-F9F4-EC1E-281BD49601E3}"/>
              </a:ext>
            </a:extLst>
          </p:cNvPr>
          <p:cNvSpPr>
            <a:spLocks/>
          </p:cNvSpPr>
          <p:nvPr>
            <p:custDataLst>
              <p:tags r:id="rId185"/>
            </p:custDataLst>
          </p:nvPr>
        </p:nvSpPr>
        <p:spPr bwMode="auto">
          <a:xfrm>
            <a:off x="1922463" y="60055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930EAB6-968B-481F-B6A0-A3C02D0120DB}" type="datetime'0''''''''''''2'''''''''''''''''''''''''''''''''''''">
              <a:rPr lang="ja-JP" altLang="en-US" sz="1000" smtClean="0"/>
              <a:pPr/>
              <a:t>02</a:t>
            </a:fld>
            <a:endParaRPr kumimoji="1" lang="ja-JP" altLang="en-US" sz="1000" dirty="0">
              <a:sym typeface="+mn-lt"/>
            </a:endParaRPr>
          </a:p>
        </p:txBody>
      </p:sp>
      <p:sp>
        <p:nvSpPr>
          <p:cNvPr id="631" name="テキスト プレースホルダ 9">
            <a:extLst>
              <a:ext uri="{FF2B5EF4-FFF2-40B4-BE49-F238E27FC236}">
                <a16:creationId xmlns:a16="http://schemas.microsoft.com/office/drawing/2014/main" id="{FD144D88-82AA-38C9-5FBB-8C731AC29468}"/>
              </a:ext>
            </a:extLst>
          </p:cNvPr>
          <p:cNvSpPr>
            <a:spLocks/>
          </p:cNvSpPr>
          <p:nvPr>
            <p:custDataLst>
              <p:tags r:id="rId186"/>
            </p:custDataLst>
          </p:nvPr>
        </p:nvSpPr>
        <p:spPr bwMode="gray">
          <a:xfrm>
            <a:off x="8305800" y="490061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E3E3F2D-C849-492E-8526-D879E2BD5308}" type="datetime'''''1''''''''''''''''0''''''''''5'''''''''''''''''''''">
              <a:rPr lang="ja-JP" altLang="en-US" sz="1000" smtClean="0">
                <a:effectLst/>
                <a:sym typeface="+mn-lt"/>
              </a:rPr>
              <a:pPr marL="0" lvl="0" indent="0" algn="ctr">
                <a:spcBef>
                  <a:spcPct val="0"/>
                </a:spcBef>
                <a:buNone/>
              </a:pPr>
              <a:t>105</a:t>
            </a:fld>
            <a:endParaRPr kumimoji="1" lang="ja-JP" altLang="en-US" sz="1000" dirty="0">
              <a:sym typeface="+mn-lt"/>
            </a:endParaRPr>
          </a:p>
        </p:txBody>
      </p:sp>
      <p:sp>
        <p:nvSpPr>
          <p:cNvPr id="379" name="テキスト ボックス 23">
            <a:extLst>
              <a:ext uri="{FF2B5EF4-FFF2-40B4-BE49-F238E27FC236}">
                <a16:creationId xmlns:a16="http://schemas.microsoft.com/office/drawing/2014/main" id="{137C7ED8-30DC-013A-53DF-AD4494A572A2}"/>
              </a:ext>
            </a:extLst>
          </p:cNvPr>
          <p:cNvSpPr txBox="1"/>
          <p:nvPr/>
        </p:nvSpPr>
        <p:spPr>
          <a:xfrm>
            <a:off x="7833320" y="2011212"/>
            <a:ext cx="432048" cy="144016"/>
          </a:xfrm>
          <a:prstGeom prst="rect">
            <a:avLst/>
          </a:prstGeom>
          <a:noFill/>
        </p:spPr>
        <p:txBody>
          <a:bodyPr wrap="square" lIns="0" tIns="0" rIns="0" bIns="0" rtlCol="0" anchor="ctr" anchorCtr="0">
            <a:noAutofit/>
          </a:bodyPr>
          <a:lstStyle/>
          <a:p>
            <a:pPr 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448338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p:cNvGraphicFramePr>
          <p:nvPr>
            <p:custDataLst>
              <p:tags r:id="rId1"/>
            </p:custDataLst>
            <p:extLst>
              <p:ext uri="{D42A27DB-BD31-4B8C-83A1-F6EECF244321}">
                <p14:modId xmlns:p14="http://schemas.microsoft.com/office/powerpoint/2010/main" val="11739380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3" imgW="360" imgH="360" progId="TCLayout.ActiveDocument.1">
                  <p:embed/>
                </p:oleObj>
              </mc:Choice>
              <mc:Fallback>
                <p:oleObj name="think-cellスライド" r:id="rId13" imgW="360" imgH="360" progId="TCLayout.ActiveDocument.1">
                  <p:embed/>
                  <p:pic>
                    <p:nvPicPr>
                      <p:cNvPr id="9" name="Object 8" hidden="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600" dirty="0">
              <a:latin typeface="Arial" panose="020B0604020202020204" pitchFamily="34" charset="0"/>
              <a:ea typeface="ＭＳ Ｐゴシック" panose="020B0600070205080204" pitchFamily="50" charset="-128"/>
              <a:sym typeface="Arial" panose="020B0604020202020204" pitchFamily="34" charset="0"/>
            </a:endParaRPr>
          </a:p>
        </p:txBody>
      </p:sp>
      <p:sp>
        <p:nvSpPr>
          <p:cNvPr id="5" name="タイトル 4"/>
          <p:cNvSpPr>
            <a:spLocks noGrp="1"/>
          </p:cNvSpPr>
          <p:nvPr>
            <p:ph type="title"/>
          </p:nvPr>
        </p:nvSpPr>
        <p:spPr/>
        <p:txBody>
          <a:bodyPr vert="horz"/>
          <a:lstStyle/>
          <a:p>
            <a:r>
              <a:rPr lang="ja-JP" altLang="en-US" dirty="0"/>
              <a:t>フィリピン／医療関連／医療・公衆衛生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疾病構造・死亡要因</a:t>
            </a:r>
            <a:r>
              <a:rPr lang="en-US" altLang="ja-JP" dirty="0"/>
              <a:t>【</a:t>
            </a:r>
            <a:r>
              <a:rPr lang="ja-JP" altLang="en-US" dirty="0"/>
              <a:t>大分類</a:t>
            </a:r>
            <a:r>
              <a:rPr lang="en-US" altLang="ja-JP" dirty="0"/>
              <a:t>】</a:t>
            </a:r>
          </a:p>
        </p:txBody>
      </p:sp>
      <p:cxnSp>
        <p:nvCxnSpPr>
          <p:cNvPr id="20" name="直線コネクタ 19"/>
          <p:cNvCxnSpPr/>
          <p:nvPr/>
        </p:nvCxnSpPr>
        <p:spPr>
          <a:xfrm>
            <a:off x="735947" y="2411596"/>
            <a:ext cx="824950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729130" y="2132856"/>
            <a:ext cx="367241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死亡要因の割合 </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1990</a:t>
            </a:r>
            <a:r>
              <a:rPr lang="ja-JP" altLang="en-US" dirty="0">
                <a:solidFill>
                  <a:srgbClr val="000000"/>
                </a:solidFill>
                <a:latin typeface="Arial Black" pitchFamily="34" charset="0"/>
                <a:ea typeface="HGP創英角ｺﾞｼｯｸUB" pitchFamily="50" charset="-128"/>
              </a:rPr>
              <a:t>年⇒</a:t>
            </a:r>
            <a:r>
              <a:rPr lang="en-US" altLang="ja-JP" dirty="0">
                <a:solidFill>
                  <a:srgbClr val="000000"/>
                </a:solidFill>
                <a:latin typeface="Arial Black" pitchFamily="34" charset="0"/>
                <a:ea typeface="HGP創英角ｺﾞｼｯｸUB" pitchFamily="50" charset="-128"/>
              </a:rPr>
              <a:t>2021</a:t>
            </a:r>
            <a:r>
              <a:rPr lang="ja-JP" altLang="en-US" dirty="0">
                <a:solidFill>
                  <a:srgbClr val="000000"/>
                </a:solidFill>
                <a:latin typeface="Arial Black" pitchFamily="34" charset="0"/>
                <a:ea typeface="HGP創英角ｺﾞｼｯｸUB" pitchFamily="50" charset="-128"/>
              </a:rPr>
              <a:t>年）</a:t>
            </a:r>
          </a:p>
        </p:txBody>
      </p:sp>
      <p:sp>
        <p:nvSpPr>
          <p:cNvPr id="34" name="テキスト ボックス 33"/>
          <p:cNvSpPr txBox="1"/>
          <p:nvPr/>
        </p:nvSpPr>
        <p:spPr>
          <a:xfrm>
            <a:off x="1769667" y="2483604"/>
            <a:ext cx="930063" cy="369332"/>
          </a:xfrm>
          <a:prstGeom prst="rect">
            <a:avLst/>
          </a:prstGeom>
          <a:noFill/>
        </p:spPr>
        <p:txBody>
          <a:bodyPr wrap="none" rtlCol="0">
            <a:spAutoFit/>
          </a:bodyPr>
          <a:lstStyle/>
          <a:p>
            <a:r>
              <a:rPr kumimoji="1" lang="en-US" altLang="ja-JP" b="1" dirty="0">
                <a:latin typeface="Arial" panose="020B0604020202020204" pitchFamily="34" charset="0"/>
                <a:ea typeface="ＭＳ Ｐゴシック" panose="020B0600070205080204" pitchFamily="50" charset="-128"/>
                <a:cs typeface="Arial" panose="020B0604020202020204" pitchFamily="34" charset="0"/>
              </a:rPr>
              <a:t>1990</a:t>
            </a:r>
            <a:r>
              <a:rPr kumimoji="1"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35" name="テキスト ボックス 34"/>
          <p:cNvSpPr txBox="1"/>
          <p:nvPr/>
        </p:nvSpPr>
        <p:spPr>
          <a:xfrm>
            <a:off x="6728400" y="2471478"/>
            <a:ext cx="930063" cy="369332"/>
          </a:xfrm>
          <a:prstGeom prst="rect">
            <a:avLst/>
          </a:prstGeom>
          <a:noFill/>
        </p:spPr>
        <p:txBody>
          <a:bodyPr wrap="none" rtlCol="0">
            <a:spAutoFit/>
          </a:bodyPr>
          <a:lstStyle/>
          <a:p>
            <a:r>
              <a:rPr kumimoji="1" lang="en-US" altLang="ja-JP" b="1" dirty="0">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36" name="右矢印 35"/>
          <p:cNvSpPr/>
          <p:nvPr/>
        </p:nvSpPr>
        <p:spPr>
          <a:xfrm>
            <a:off x="4224338" y="3887788"/>
            <a:ext cx="1152525" cy="720080"/>
          </a:xfrm>
          <a:prstGeom prst="rightArrow">
            <a:avLst/>
          </a:prstGeom>
          <a:solidFill>
            <a:srgbClr val="808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3" name="Chart 3"/>
          <p:cNvGraphicFramePr/>
          <p:nvPr>
            <p:custDataLst>
              <p:tags r:id="rId3"/>
            </p:custDataLst>
            <p:extLst>
              <p:ext uri="{D42A27DB-BD31-4B8C-83A1-F6EECF244321}">
                <p14:modId xmlns:p14="http://schemas.microsoft.com/office/powerpoint/2010/main" val="561277284"/>
              </p:ext>
            </p:extLst>
          </p:nvPr>
        </p:nvGraphicFramePr>
        <p:xfrm>
          <a:off x="395288" y="3086100"/>
          <a:ext cx="3784600" cy="2325688"/>
        </p:xfrm>
        <a:graphic>
          <a:graphicData uri="http://schemas.openxmlformats.org/drawingml/2006/chart">
            <c:chart xmlns:c="http://schemas.openxmlformats.org/drawingml/2006/chart" xmlns:r="http://schemas.openxmlformats.org/officeDocument/2006/relationships" r:id="rId15"/>
          </a:graphicData>
        </a:graphic>
      </p:graphicFrame>
      <p:sp>
        <p:nvSpPr>
          <p:cNvPr id="13" name="Rectangle 12"/>
          <p:cNvSpPr/>
          <p:nvPr>
            <p:custDataLst>
              <p:tags r:id="rId4"/>
            </p:custDataLst>
          </p:nvPr>
        </p:nvSpPr>
        <p:spPr bwMode="gray">
          <a:xfrm>
            <a:off x="2699730" y="5798054"/>
            <a:ext cx="285750" cy="214313"/>
          </a:xfrm>
          <a:prstGeom prst="rect">
            <a:avLst/>
          </a:prstGeom>
          <a:solidFill>
            <a:srgbClr val="1F497D"/>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4" name="Rectangle 13"/>
          <p:cNvSpPr/>
          <p:nvPr>
            <p:custDataLst>
              <p:tags r:id="rId5"/>
            </p:custDataLst>
          </p:nvPr>
        </p:nvSpPr>
        <p:spPr bwMode="gray">
          <a:xfrm>
            <a:off x="4429125" y="5775325"/>
            <a:ext cx="285750" cy="214313"/>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6" name="Rectangle 15"/>
          <p:cNvSpPr/>
          <p:nvPr>
            <p:custDataLst>
              <p:tags r:id="rId6"/>
            </p:custDataLst>
          </p:nvPr>
        </p:nvSpPr>
        <p:spPr bwMode="gray">
          <a:xfrm>
            <a:off x="5476875" y="5775325"/>
            <a:ext cx="285750" cy="214313"/>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27" name="テキスト プレースホルダ 9"/>
          <p:cNvSpPr>
            <a:spLocks/>
          </p:cNvSpPr>
          <p:nvPr>
            <p:custDataLst>
              <p:tags r:id="rId7"/>
            </p:custDataLst>
          </p:nvPr>
        </p:nvSpPr>
        <p:spPr bwMode="auto">
          <a:xfrm>
            <a:off x="3087080" y="5760094"/>
            <a:ext cx="8128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dirty="0">
                <a:sym typeface="+mn-lt"/>
              </a:rPr>
              <a:t>非感染性疾患</a:t>
            </a:r>
          </a:p>
        </p:txBody>
      </p:sp>
      <p:sp>
        <p:nvSpPr>
          <p:cNvPr id="29" name="テキスト プレースホルダ 9"/>
          <p:cNvSpPr>
            <a:spLocks/>
          </p:cNvSpPr>
          <p:nvPr>
            <p:custDataLst>
              <p:tags r:id="rId8"/>
            </p:custDataLst>
          </p:nvPr>
        </p:nvSpPr>
        <p:spPr bwMode="auto">
          <a:xfrm>
            <a:off x="4765675"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39FE979-73A4-4740-8C00-C455C165FDCB}" type="datetime'''''''''''''''''感''''''''''''''''''''染症'''''''''''''''''">
              <a:rPr lang="ja-JP" altLang="en-US">
                <a:sym typeface="+mn-lt"/>
              </a:rPr>
              <a:pPr marL="0" indent="0">
                <a:spcBef>
                  <a:spcPct val="0"/>
                </a:spcBef>
                <a:buNone/>
              </a:pPr>
              <a:t>感染症</a:t>
            </a:fld>
            <a:endParaRPr kumimoji="0" lang="ja-JP" altLang="en-US" dirty="0">
              <a:sym typeface="+mn-lt"/>
            </a:endParaRPr>
          </a:p>
        </p:txBody>
      </p:sp>
      <p:sp>
        <p:nvSpPr>
          <p:cNvPr id="28" name="テキスト プレースホルダ 9"/>
          <p:cNvSpPr>
            <a:spLocks/>
          </p:cNvSpPr>
          <p:nvPr>
            <p:custDataLst>
              <p:tags r:id="rId9"/>
            </p:custDataLst>
          </p:nvPr>
        </p:nvSpPr>
        <p:spPr bwMode="auto">
          <a:xfrm>
            <a:off x="5813425"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EB675B4-51C6-44D2-ADCF-5C199B3FCCBF}" type="datetime'''''''''''''''''''''''''''''''''''事''''''故''''''''''等'''''''">
              <a:rPr lang="ja-JP" altLang="en-US">
                <a:sym typeface="+mn-lt"/>
              </a:rPr>
              <a:pPr marL="0" indent="0">
                <a:spcBef>
                  <a:spcPct val="0"/>
                </a:spcBef>
                <a:buNone/>
              </a:pPr>
              <a:t>事故等</a:t>
            </a:fld>
            <a:endParaRPr kumimoji="0" lang="ja-JP" altLang="en-US" dirty="0">
              <a:sym typeface="+mn-lt"/>
            </a:endParaRPr>
          </a:p>
        </p:txBody>
      </p:sp>
      <p:graphicFrame>
        <p:nvGraphicFramePr>
          <p:cNvPr id="23" name="Chart 22">
            <a:extLst>
              <a:ext uri="{FF2B5EF4-FFF2-40B4-BE49-F238E27FC236}">
                <a16:creationId xmlns:a16="http://schemas.microsoft.com/office/drawing/2014/main" id="{4C81F6F9-8D8A-86F6-F385-E30C982D6696}"/>
              </a:ext>
            </a:extLst>
          </p:cNvPr>
          <p:cNvGraphicFramePr/>
          <p:nvPr>
            <p:custDataLst>
              <p:tags r:id="rId10"/>
            </p:custDataLst>
            <p:extLst>
              <p:ext uri="{D42A27DB-BD31-4B8C-83A1-F6EECF244321}">
                <p14:modId xmlns:p14="http://schemas.microsoft.com/office/powerpoint/2010/main" val="832990638"/>
              </p:ext>
            </p:extLst>
          </p:nvPr>
        </p:nvGraphicFramePr>
        <p:xfrm>
          <a:off x="5318125" y="2738438"/>
          <a:ext cx="3784600" cy="3021012"/>
        </p:xfrm>
        <a:graphic>
          <a:graphicData uri="http://schemas.openxmlformats.org/drawingml/2006/chart">
            <c:chart xmlns:c="http://schemas.openxmlformats.org/drawingml/2006/chart" xmlns:r="http://schemas.openxmlformats.org/officeDocument/2006/relationships" r:id="rId16"/>
          </a:graphicData>
        </a:graphic>
      </p:graphicFrame>
      <p:sp>
        <p:nvSpPr>
          <p:cNvPr id="40" name="テキスト プレースホルダ 9">
            <a:extLst>
              <a:ext uri="{FF2B5EF4-FFF2-40B4-BE49-F238E27FC236}">
                <a16:creationId xmlns:a16="http://schemas.microsoft.com/office/drawing/2014/main" id="{57C7B5D7-8921-4792-941F-2809924D20B6}"/>
              </a:ext>
            </a:extLst>
          </p:cNvPr>
          <p:cNvSpPr>
            <a:spLocks/>
          </p:cNvSpPr>
          <p:nvPr>
            <p:custDataLst>
              <p:tags r:id="rId11"/>
            </p:custDataLst>
          </p:nvPr>
        </p:nvSpPr>
        <p:spPr bwMode="gray">
          <a:xfrm>
            <a:off x="6672731" y="2882142"/>
            <a:ext cx="520700" cy="244475"/>
          </a:xfrm>
          <a:prstGeom prst="rect">
            <a:avLst/>
          </a:prstGeom>
          <a:solidFill>
            <a:srgbClr val="C0E6F4"/>
          </a:solidFill>
          <a:ln>
            <a:noFill/>
          </a:ln>
          <a:effectLst/>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0980628-E942-4B04-814A-F7F523E8D0FC}" type="datetime'''''''''''''''''''''''''''''''6.''2''''''''''''%'''''">
              <a:rPr lang="en-US" altLang="en-US" smtClean="0">
                <a:effectLst/>
              </a:rPr>
              <a:pPr/>
              <a:t>6.2%</a:t>
            </a:fld>
            <a:endParaRPr lang="ja-JP" altLang="en-US" dirty="0">
              <a:sym typeface="+mn-lt"/>
            </a:endParaRPr>
          </a:p>
        </p:txBody>
      </p:sp>
      <p:sp>
        <p:nvSpPr>
          <p:cNvPr id="38" name="テキスト ボックス 25"/>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「感染症」による死亡の割合は低下しており、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先進国の疾病構造（非感染性疾患の割合が大きい）に近づいているが、先進国と比較すると依然として「感染症」の割合が大きい。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テキスト ボックス 115"/>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（２０２６年３月時点）</a:t>
            </a:r>
          </a:p>
        </p:txBody>
      </p:sp>
    </p:spTree>
    <p:extLst>
      <p:ext uri="{BB962C8B-B14F-4D97-AF65-F5344CB8AC3E}">
        <p14:creationId xmlns:p14="http://schemas.microsoft.com/office/powerpoint/2010/main" val="1062893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8B6F1-E0DB-1423-B1D4-5E75788FD78D}"/>
            </a:ext>
          </a:extLst>
        </p:cNvPr>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AA7CAE-977F-0E44-359B-ADC1B5E085A9}"/>
              </a:ext>
            </a:extLst>
          </p:cNvPr>
          <p:cNvGraphicFramePr>
            <a:graphicFrameLocks/>
          </p:cNvGraphicFramePr>
          <p:nvPr>
            <p:custDataLst>
              <p:tags r:id="rId1"/>
            </p:custDataLst>
            <p:extLst>
              <p:ext uri="{D42A27DB-BD31-4B8C-83A1-F6EECF244321}">
                <p14:modId xmlns:p14="http://schemas.microsoft.com/office/powerpoint/2010/main" val="18168488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360" imgH="360" progId="TCLayout.ActiveDocument.1">
                  <p:embed/>
                </p:oleObj>
              </mc:Choice>
              <mc:Fallback>
                <p:oleObj name="think-cellスライド" r:id="rId4" imgW="360" imgH="360" progId="TCLayout.ActiveDocument.1">
                  <p:embed/>
                  <p:pic>
                    <p:nvPicPr>
                      <p:cNvPr id="4" name="Object 3" hidden="1">
                        <a:extLst>
                          <a:ext uri="{FF2B5EF4-FFF2-40B4-BE49-F238E27FC236}">
                            <a16:creationId xmlns:a16="http://schemas.microsoft.com/office/drawing/2014/main" id="{5DAA7CAE-977F-0E44-359B-ADC1B5E085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3ABBB33E-5092-6A5D-852C-0870438EBE4B}"/>
              </a:ext>
            </a:extLst>
          </p:cNvPr>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just" defTabSz="914400" rtl="0" eaLnBrk="1" fontAlgn="auto"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5" name="タイトル 4">
            <a:extLst>
              <a:ext uri="{FF2B5EF4-FFF2-40B4-BE49-F238E27FC236}">
                <a16:creationId xmlns:a16="http://schemas.microsoft.com/office/drawing/2014/main" id="{6758D011-F538-FC19-E69B-B369DA8BADEF}"/>
              </a:ext>
            </a:extLst>
          </p:cNvPr>
          <p:cNvSpPr>
            <a:spLocks noGrp="1"/>
          </p:cNvSpPr>
          <p:nvPr>
            <p:ph type="title"/>
          </p:nvPr>
        </p:nvSpPr>
        <p:spPr/>
        <p:txBody>
          <a:bodyPr vert="horz">
            <a:normAutofit/>
          </a:bodyPr>
          <a:lstStyle/>
          <a:p>
            <a:r>
              <a:rPr lang="ja-JP" altLang="en-US" dirty="0"/>
              <a:t>フィリピン／医療関連／医療・公衆衛生</a:t>
            </a:r>
            <a:endParaRPr kumimoji="1" lang="ja-JP" altLang="en-US" sz="1400" dirty="0"/>
          </a:p>
        </p:txBody>
      </p:sp>
      <p:sp>
        <p:nvSpPr>
          <p:cNvPr id="6" name="テキスト プレースホルダー 5">
            <a:extLst>
              <a:ext uri="{FF2B5EF4-FFF2-40B4-BE49-F238E27FC236}">
                <a16:creationId xmlns:a16="http://schemas.microsoft.com/office/drawing/2014/main" id="{754C84B7-FB07-C6FF-0213-A97A26F9BF64}"/>
              </a:ext>
            </a:extLst>
          </p:cNvPr>
          <p:cNvSpPr>
            <a:spLocks noGrp="1"/>
          </p:cNvSpPr>
          <p:nvPr>
            <p:ph type="body" sz="quarter" idx="15"/>
          </p:nvPr>
        </p:nvSpPr>
        <p:spPr/>
        <p:txBody>
          <a:bodyPr/>
          <a:lstStyle/>
          <a:p>
            <a:r>
              <a:rPr lang="ja-JP" altLang="en-US" sz="2000" noProof="1"/>
              <a:t>疾病構造・死亡要因 </a:t>
            </a:r>
            <a:r>
              <a:rPr lang="en-US" altLang="ja-JP" sz="2000" noProof="1"/>
              <a:t>【</a:t>
            </a:r>
            <a:r>
              <a:rPr lang="ja-JP" altLang="en-US" sz="2000" noProof="1"/>
              <a:t>中分類</a:t>
            </a:r>
            <a:r>
              <a:rPr lang="en-US" altLang="ja-JP" noProof="1"/>
              <a:t>】</a:t>
            </a:r>
            <a:endParaRPr lang="ja-JP" altLang="en-US" sz="2000" noProof="1"/>
          </a:p>
        </p:txBody>
      </p:sp>
      <p:grpSp>
        <p:nvGrpSpPr>
          <p:cNvPr id="38" name="Group 37">
            <a:extLst>
              <a:ext uri="{FF2B5EF4-FFF2-40B4-BE49-F238E27FC236}">
                <a16:creationId xmlns:a16="http://schemas.microsoft.com/office/drawing/2014/main" id="{64BA9A5A-043E-E687-21C6-7C87BB59FF2D}"/>
              </a:ext>
            </a:extLst>
          </p:cNvPr>
          <p:cNvGrpSpPr/>
          <p:nvPr/>
        </p:nvGrpSpPr>
        <p:grpSpPr>
          <a:xfrm>
            <a:off x="200025" y="1703433"/>
            <a:ext cx="4072396" cy="288032"/>
            <a:chOff x="215409" y="2301386"/>
            <a:chExt cx="9418108" cy="288032"/>
          </a:xfrm>
        </p:grpSpPr>
        <p:cxnSp>
          <p:nvCxnSpPr>
            <p:cNvPr id="76" name="直線コネクタ 75">
              <a:extLst>
                <a:ext uri="{FF2B5EF4-FFF2-40B4-BE49-F238E27FC236}">
                  <a16:creationId xmlns:a16="http://schemas.microsoft.com/office/drawing/2014/main" id="{E987DC23-9D43-F0E1-F1FE-15598B624947}"/>
                </a:ext>
              </a:extLst>
            </p:cNvPr>
            <p:cNvCxnSpPr>
              <a:cxnSpLocks/>
            </p:cNvCxnSpPr>
            <p:nvPr/>
          </p:nvCxnSpPr>
          <p:spPr>
            <a:xfrm>
              <a:off x="215409" y="2589418"/>
              <a:ext cx="941810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7" name="Rectangle 6">
              <a:extLst>
                <a:ext uri="{FF2B5EF4-FFF2-40B4-BE49-F238E27FC236}">
                  <a16:creationId xmlns:a16="http://schemas.microsoft.com/office/drawing/2014/main" id="{6975C6FF-5E9D-3790-6021-AA7420ADE301}"/>
                </a:ext>
              </a:extLst>
            </p:cNvPr>
            <p:cNvSpPr>
              <a:spLocks noChangeArrowheads="1"/>
            </p:cNvSpPr>
            <p:nvPr/>
          </p:nvSpPr>
          <p:spPr bwMode="auto">
            <a:xfrm>
              <a:off x="215409" y="2301386"/>
              <a:ext cx="94181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en-US" altLang="ja-JP"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2024</a:t>
              </a:r>
              <a:r>
                <a:rPr kumimoji="1" lang="ja-JP"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年の死因トップ</a:t>
              </a:r>
              <a:r>
                <a:rPr kumimoji="1" lang="en-US" altLang="ja-JP"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10</a:t>
              </a:r>
              <a:endParaRPr kumimoji="1" lang="zh-TW"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endParaRPr>
            </a:p>
          </p:txBody>
        </p:sp>
      </p:grpSp>
      <p:sp>
        <p:nvSpPr>
          <p:cNvPr id="57" name="テキスト ボックス 56">
            <a:extLst>
              <a:ext uri="{FF2B5EF4-FFF2-40B4-BE49-F238E27FC236}">
                <a16:creationId xmlns:a16="http://schemas.microsoft.com/office/drawing/2014/main" id="{2F7509CD-2B90-CB28-8056-32B43B988A89}"/>
              </a:ext>
            </a:extLst>
          </p:cNvPr>
          <p:cNvSpPr txBox="1"/>
          <p:nvPr/>
        </p:nvSpPr>
        <p:spPr>
          <a:xfrm>
            <a:off x="217314" y="1093093"/>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mn-cs"/>
              </a:rPr>
              <a:t>2014</a:t>
            </a: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rPr>
              <a:t>年から</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mn-cs"/>
              </a:rPr>
              <a:t>2024</a:t>
            </a: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rPr>
              <a:t>年まで、虚血性心疾患とそれに続く腫瘍が死亡原因の上位</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mn-cs"/>
              </a:rPr>
              <a:t>2</a:t>
            </a: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rPr>
              <a:t>位となり、脳血管疾患は</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mn-cs"/>
              </a:rPr>
              <a:t>3</a:t>
            </a: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rPr>
              <a:t>位に転じた。</a:t>
            </a:r>
            <a:endParaRPr kumimoji="1" lang="en-US" altLang="ja-JP" sz="1400" b="0" i="0" u="none" strike="noStrike" kern="1200" cap="none" spc="0" normalizeH="0" baseline="0" noProof="1">
              <a:ln>
                <a:noFill/>
              </a:ln>
              <a:solidFill>
                <a:srgbClr val="000000"/>
              </a:solidFill>
              <a:effectLst/>
              <a:uLnTx/>
              <a:uFillTx/>
              <a:latin typeface="Arial"/>
              <a:ea typeface="ＭＳ Ｐゴシック"/>
              <a:cs typeface="+mn-cs"/>
            </a:endParaRPr>
          </a:p>
        </p:txBody>
      </p:sp>
      <p:sp>
        <p:nvSpPr>
          <p:cNvPr id="104" name="テキスト ボックス 74">
            <a:extLst>
              <a:ext uri="{FF2B5EF4-FFF2-40B4-BE49-F238E27FC236}">
                <a16:creationId xmlns:a16="http://schemas.microsoft.com/office/drawing/2014/main" id="{52DF545B-5EB6-4079-5036-6562382F9D64}"/>
              </a:ext>
            </a:extLst>
          </p:cNvPr>
          <p:cNvSpPr txBox="1"/>
          <p:nvPr/>
        </p:nvSpPr>
        <p:spPr>
          <a:xfrm>
            <a:off x="218520" y="6525348"/>
            <a:ext cx="5958615" cy="14401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（出所）フィリピン統計局（人口動態統計：死亡統計）</a:t>
            </a:r>
            <a:endParaRPr kumimoji="1" lang="en-IN" altLang="ja-JP" sz="800" b="0" i="0" u="none" strike="noStrike" kern="1200" cap="none" spc="0" normalizeH="0" baseline="0" noProof="0" dirty="0">
              <a:ln>
                <a:noFill/>
              </a:ln>
              <a:solidFill>
                <a:srgbClr val="000000"/>
              </a:solidFill>
              <a:effectLst/>
              <a:uLnTx/>
              <a:uFillTx/>
              <a:latin typeface="Arial"/>
              <a:ea typeface="ＭＳ Ｐゴシック"/>
              <a:cs typeface="+mn-cs"/>
            </a:endParaRPr>
          </a:p>
        </p:txBody>
      </p:sp>
      <p:grpSp>
        <p:nvGrpSpPr>
          <p:cNvPr id="2" name="Group 37">
            <a:extLst>
              <a:ext uri="{FF2B5EF4-FFF2-40B4-BE49-F238E27FC236}">
                <a16:creationId xmlns:a16="http://schemas.microsoft.com/office/drawing/2014/main" id="{E2A0C5A2-1FC3-6F31-45E5-CE0692802AFD}"/>
              </a:ext>
            </a:extLst>
          </p:cNvPr>
          <p:cNvGrpSpPr/>
          <p:nvPr/>
        </p:nvGrpSpPr>
        <p:grpSpPr>
          <a:xfrm>
            <a:off x="4661736" y="1703433"/>
            <a:ext cx="5029890" cy="288032"/>
            <a:chOff x="215409" y="2301386"/>
            <a:chExt cx="9418108" cy="288032"/>
          </a:xfrm>
        </p:grpSpPr>
        <p:cxnSp>
          <p:nvCxnSpPr>
            <p:cNvPr id="7" name="直線コネクタ 6">
              <a:extLst>
                <a:ext uri="{FF2B5EF4-FFF2-40B4-BE49-F238E27FC236}">
                  <a16:creationId xmlns:a16="http://schemas.microsoft.com/office/drawing/2014/main" id="{0F3172DE-A2F6-81E2-6C2B-91C0B970FC6F}"/>
                </a:ext>
              </a:extLst>
            </p:cNvPr>
            <p:cNvCxnSpPr>
              <a:cxnSpLocks/>
            </p:cNvCxnSpPr>
            <p:nvPr/>
          </p:nvCxnSpPr>
          <p:spPr>
            <a:xfrm>
              <a:off x="215409" y="2589418"/>
              <a:ext cx="941810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a:extLst>
                <a:ext uri="{FF2B5EF4-FFF2-40B4-BE49-F238E27FC236}">
                  <a16:creationId xmlns:a16="http://schemas.microsoft.com/office/drawing/2014/main" id="{65ED4B9A-0C50-A50E-B8ED-6F4FE0B2596A}"/>
                </a:ext>
              </a:extLst>
            </p:cNvPr>
            <p:cNvSpPr>
              <a:spLocks noChangeArrowheads="1"/>
            </p:cNvSpPr>
            <p:nvPr/>
          </p:nvSpPr>
          <p:spPr bwMode="auto">
            <a:xfrm>
              <a:off x="215409" y="2301386"/>
              <a:ext cx="94181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死因トップの推移（</a:t>
              </a:r>
              <a:r>
                <a:rPr kumimoji="1" lang="en-US" altLang="ja-JP"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2014</a:t>
              </a:r>
              <a:r>
                <a:rPr kumimoji="1" lang="ja-JP"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年と</a:t>
              </a:r>
              <a:r>
                <a:rPr kumimoji="1" lang="en-US" altLang="ja-JP"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2024</a:t>
              </a:r>
              <a:r>
                <a:rPr kumimoji="1" lang="ja-JP"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年）</a:t>
              </a:r>
              <a:endParaRPr kumimoji="1" lang="zh-TW"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endParaRPr>
            </a:p>
          </p:txBody>
        </p:sp>
      </p:grpSp>
      <p:graphicFrame>
        <p:nvGraphicFramePr>
          <p:cNvPr id="9" name="Content Placeholder 4">
            <a:extLst>
              <a:ext uri="{FF2B5EF4-FFF2-40B4-BE49-F238E27FC236}">
                <a16:creationId xmlns:a16="http://schemas.microsoft.com/office/drawing/2014/main" id="{7AAB180C-3869-2768-8F82-0CD623F3CE6D}"/>
              </a:ext>
            </a:extLst>
          </p:cNvPr>
          <p:cNvGraphicFramePr>
            <a:graphicFrameLocks/>
          </p:cNvGraphicFramePr>
          <p:nvPr>
            <p:extLst>
              <p:ext uri="{D42A27DB-BD31-4B8C-83A1-F6EECF244321}">
                <p14:modId xmlns:p14="http://schemas.microsoft.com/office/powerpoint/2010/main" val="2230326936"/>
              </p:ext>
            </p:extLst>
          </p:nvPr>
        </p:nvGraphicFramePr>
        <p:xfrm>
          <a:off x="200025" y="2207490"/>
          <a:ext cx="4072396" cy="3650353"/>
        </p:xfrm>
        <a:graphic>
          <a:graphicData uri="http://schemas.openxmlformats.org/drawingml/2006/table">
            <a:tbl>
              <a:tblPr firstRow="1" bandRow="1">
                <a:tableStyleId>{5C22544A-7EE6-4342-B048-85BDC9FD1C3A}</a:tableStyleId>
              </a:tblPr>
              <a:tblGrid>
                <a:gridCol w="1877836">
                  <a:extLst>
                    <a:ext uri="{9D8B030D-6E8A-4147-A177-3AD203B41FA5}">
                      <a16:colId xmlns:a16="http://schemas.microsoft.com/office/drawing/2014/main" val="3621547017"/>
                    </a:ext>
                  </a:extLst>
                </a:gridCol>
                <a:gridCol w="731520">
                  <a:extLst>
                    <a:ext uri="{9D8B030D-6E8A-4147-A177-3AD203B41FA5}">
                      <a16:colId xmlns:a16="http://schemas.microsoft.com/office/drawing/2014/main" val="4055172956"/>
                    </a:ext>
                  </a:extLst>
                </a:gridCol>
                <a:gridCol w="731520">
                  <a:extLst>
                    <a:ext uri="{9D8B030D-6E8A-4147-A177-3AD203B41FA5}">
                      <a16:colId xmlns:a16="http://schemas.microsoft.com/office/drawing/2014/main" val="3218001614"/>
                    </a:ext>
                  </a:extLst>
                </a:gridCol>
                <a:gridCol w="731520">
                  <a:extLst>
                    <a:ext uri="{9D8B030D-6E8A-4147-A177-3AD203B41FA5}">
                      <a16:colId xmlns:a16="http://schemas.microsoft.com/office/drawing/2014/main" val="2360699466"/>
                    </a:ext>
                  </a:extLst>
                </a:gridCol>
              </a:tblGrid>
              <a:tr h="281491">
                <a:tc>
                  <a:txBody>
                    <a:bodyPr/>
                    <a:lstStyle/>
                    <a:p>
                      <a:pPr algn="ctr" fontAlgn="b"/>
                      <a:r>
                        <a:rPr lang="en-IN" sz="1000" b="1" i="0" u="none" strike="noStrike" noProof="1">
                          <a:solidFill>
                            <a:srgbClr val="000000"/>
                          </a:solidFill>
                          <a:effectLst/>
                          <a:latin typeface="+mj-lt"/>
                        </a:rPr>
                        <a:t>死因</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j-lt"/>
                        </a:rPr>
                        <a:t>合計 (%)</a:t>
                      </a:r>
                    </a:p>
                    <a:p>
                      <a:pPr algn="ctr" fontAlgn="b"/>
                      <a:r>
                        <a:rPr lang="en-IN" sz="800" b="1" i="0" u="none" strike="noStrike" noProof="1">
                          <a:solidFill>
                            <a:srgbClr val="000000"/>
                          </a:solidFill>
                          <a:effectLst/>
                          <a:latin typeface="+mj-lt"/>
                        </a:rPr>
                        <a:t>(</a:t>
                      </a:r>
                      <a:r>
                        <a:rPr kumimoji="1" lang="en-IN" sz="800" b="1" i="0" u="none" strike="noStrike" kern="1200" dirty="0">
                          <a:solidFill>
                            <a:srgbClr val="000000"/>
                          </a:solidFill>
                          <a:effectLst/>
                          <a:latin typeface="+mn-lt"/>
                          <a:ea typeface="+mn-ea"/>
                          <a:cs typeface="+mn-cs"/>
                        </a:rPr>
                        <a:t>7,01,884</a:t>
                      </a:r>
                      <a:r>
                        <a:rPr lang="en-IN" sz="800" b="1" i="0" u="none" strike="noStrike" noProof="1">
                          <a:solidFill>
                            <a:srgbClr val="000000"/>
                          </a:solidFill>
                          <a:effectLst/>
                          <a:latin typeface="+mj-lt"/>
                        </a:rPr>
                        <a:t>)</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j-lt"/>
                        </a:rPr>
                        <a:t>男性 (%)</a:t>
                      </a:r>
                    </a:p>
                    <a:p>
                      <a:pPr algn="ctr" fontAlgn="b"/>
                      <a:r>
                        <a:rPr lang="en-IN" sz="800" b="1" i="0" u="none" strike="noStrike" noProof="1">
                          <a:solidFill>
                            <a:srgbClr val="000000"/>
                          </a:solidFill>
                          <a:effectLst/>
                          <a:latin typeface="+mj-lt"/>
                        </a:rPr>
                        <a:t>(</a:t>
                      </a:r>
                      <a:r>
                        <a:rPr kumimoji="1" lang="en-IN" sz="800" b="1" i="0" u="none" strike="noStrike" kern="1200" dirty="0">
                          <a:solidFill>
                            <a:srgbClr val="000000"/>
                          </a:solidFill>
                          <a:effectLst/>
                          <a:latin typeface="+mn-lt"/>
                          <a:ea typeface="+mn-ea"/>
                          <a:cs typeface="+mn-cs"/>
                        </a:rPr>
                        <a:t>3,95,953</a:t>
                      </a:r>
                      <a:r>
                        <a:rPr lang="en-IN" sz="800" b="1" i="0" u="none" strike="noStrike" noProof="1">
                          <a:solidFill>
                            <a:srgbClr val="000000"/>
                          </a:solidFill>
                          <a:effectLst/>
                          <a:latin typeface="+mj-lt"/>
                        </a:rPr>
                        <a:t>)</a:t>
                      </a:r>
                      <a:endParaRPr lang="en-IN" sz="1000" b="1" i="0" u="none" strike="noStrike" dirty="0">
                        <a:solidFill>
                          <a:srgbClr val="000000"/>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j-lt"/>
                        </a:rPr>
                        <a:t>女性 (%)</a:t>
                      </a:r>
                    </a:p>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800" b="1" i="0" u="none" strike="noStrike" kern="1200" noProof="1">
                          <a:solidFill>
                            <a:srgbClr val="000000"/>
                          </a:solidFill>
                          <a:effectLst/>
                          <a:latin typeface="+mn-lt"/>
                          <a:ea typeface="+mn-ea"/>
                          <a:cs typeface="+mn-cs"/>
                        </a:rPr>
                        <a:t>(</a:t>
                      </a:r>
                      <a:r>
                        <a:rPr kumimoji="1" lang="en-IN" sz="800" b="1" i="0" u="none" strike="noStrike" kern="1200" dirty="0">
                          <a:solidFill>
                            <a:srgbClr val="000000"/>
                          </a:solidFill>
                          <a:effectLst/>
                          <a:latin typeface="+mn-lt"/>
                          <a:ea typeface="+mn-ea"/>
                          <a:cs typeface="+mn-cs"/>
                        </a:rPr>
                        <a:t>3,05,931</a:t>
                      </a:r>
                      <a:r>
                        <a:rPr kumimoji="1" lang="en-IN" sz="800" b="1" i="0" u="none" strike="noStrike" kern="1200" noProof="1">
                          <a:solidFill>
                            <a:srgbClr val="000000"/>
                          </a:solidFill>
                          <a:effectLst/>
                          <a:latin typeface="+mn-lt"/>
                          <a:ea typeface="+mn-ea"/>
                          <a:cs typeface="+mn-cs"/>
                        </a:rPr>
                        <a:t>)</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06030705"/>
                  </a:ext>
                </a:extLst>
              </a:tr>
              <a:tr h="251016">
                <a:tc>
                  <a:txBody>
                    <a:bodyPr/>
                    <a:lstStyle/>
                    <a:p>
                      <a:pPr algn="l" fontAlgn="b"/>
                      <a:r>
                        <a:rPr lang="ja" sz="1000" b="0" i="0" u="none" strike="noStrike" dirty="0">
                          <a:solidFill>
                            <a:srgbClr val="000000"/>
                          </a:solidFill>
                          <a:effectLst/>
                          <a:latin typeface="+mn-ea"/>
                          <a:ea typeface="+mn-ea"/>
                        </a:rPr>
                        <a:t>① 循環器系の疾患</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sz="1000" b="0" i="0" u="none" strike="noStrike" kern="1200" dirty="0">
                          <a:solidFill>
                            <a:srgbClr val="000000"/>
                          </a:solidFill>
                          <a:effectLst/>
                          <a:latin typeface="+mn-ea"/>
                          <a:ea typeface="+mn-ea"/>
                          <a:cs typeface="+mn-cs"/>
                        </a:rPr>
                        <a:t>37.9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sz="1000" b="0" i="0" u="none" strike="noStrike" kern="1200" dirty="0">
                          <a:solidFill>
                            <a:srgbClr val="000000"/>
                          </a:solidFill>
                          <a:effectLst/>
                          <a:latin typeface="+mn-ea"/>
                          <a:ea typeface="+mn-ea"/>
                          <a:cs typeface="+mn-cs"/>
                        </a:rPr>
                        <a:t>38.1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sz="1000" b="0" i="0" u="none" strike="noStrike" kern="1200" dirty="0">
                          <a:solidFill>
                            <a:srgbClr val="000000"/>
                          </a:solidFill>
                          <a:effectLst/>
                          <a:latin typeface="+mn-ea"/>
                          <a:ea typeface="+mn-ea"/>
                          <a:cs typeface="+mn-cs"/>
                        </a:rPr>
                        <a:t>37.6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3446897"/>
                  </a:ext>
                </a:extLst>
              </a:tr>
              <a:tr h="251016">
                <a:tc>
                  <a:txBody>
                    <a:bodyPr/>
                    <a:lstStyle/>
                    <a:p>
                      <a:pPr algn="l" fontAlgn="b"/>
                      <a:r>
                        <a:rPr lang="ja" sz="1000" b="0" i="0" u="none" strike="noStrike" dirty="0">
                          <a:solidFill>
                            <a:srgbClr val="000000"/>
                          </a:solidFill>
                          <a:effectLst/>
                          <a:latin typeface="+mn-ea"/>
                          <a:ea typeface="+mn-ea"/>
                        </a:rPr>
                        <a:t>②呼吸器系の疾患</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sz="1000" b="0" i="0" u="none" strike="noStrike" kern="1200" dirty="0">
                          <a:solidFill>
                            <a:srgbClr val="000000"/>
                          </a:solidFill>
                          <a:effectLst/>
                          <a:latin typeface="+mn-ea"/>
                          <a:ea typeface="+mn-ea"/>
                          <a:cs typeface="+mn-cs"/>
                        </a:rPr>
                        <a:t>11.4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sz="1000" b="0" i="0" u="none" strike="noStrike" kern="1200" dirty="0">
                          <a:solidFill>
                            <a:srgbClr val="000000"/>
                          </a:solidFill>
                          <a:effectLst/>
                          <a:latin typeface="+mn-ea"/>
                          <a:ea typeface="+mn-ea"/>
                          <a:cs typeface="+mn-cs"/>
                        </a:rPr>
                        <a:t>11.6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sz="1000" b="0" i="0" u="none" strike="noStrike" kern="1200" dirty="0">
                          <a:solidFill>
                            <a:srgbClr val="000000"/>
                          </a:solidFill>
                          <a:effectLst/>
                          <a:latin typeface="+mn-ea"/>
                          <a:ea typeface="+mn-ea"/>
                          <a:cs typeface="+mn-cs"/>
                        </a:rPr>
                        <a:t>11.1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79039572"/>
                  </a:ext>
                </a:extLst>
              </a:tr>
              <a:tr h="251016">
                <a:tc>
                  <a:txBody>
                    <a:bodyPr/>
                    <a:lstStyle/>
                    <a:p>
                      <a:pPr algn="l" fontAlgn="b"/>
                      <a:r>
                        <a:rPr lang="ja" sz="1000" dirty="0">
                          <a:latin typeface="+mn-ea"/>
                          <a:ea typeface="+mn-ea"/>
                        </a:rPr>
                        <a:t>③ 腫瘍</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sz="1000" b="0" i="0" u="none" strike="noStrike" kern="1200" dirty="0">
                          <a:solidFill>
                            <a:srgbClr val="000000"/>
                          </a:solidFill>
                          <a:effectLst/>
                          <a:latin typeface="+mn-ea"/>
                          <a:ea typeface="+mn-ea"/>
                          <a:cs typeface="+mn-cs"/>
                        </a:rPr>
                        <a:t>11.0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sz="1000" b="0" i="0" u="none" strike="noStrike" kern="1200" dirty="0">
                          <a:solidFill>
                            <a:srgbClr val="000000"/>
                          </a:solidFill>
                          <a:effectLst/>
                          <a:latin typeface="+mn-ea"/>
                          <a:ea typeface="+mn-ea"/>
                          <a:cs typeface="+mn-cs"/>
                        </a:rPr>
                        <a:t>8.7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sz="1000" b="0" i="0" u="none" strike="noStrike" kern="1200" dirty="0">
                          <a:solidFill>
                            <a:srgbClr val="000000"/>
                          </a:solidFill>
                          <a:effectLst/>
                          <a:latin typeface="+mn-ea"/>
                          <a:ea typeface="+mn-ea"/>
                          <a:cs typeface="+mn-cs"/>
                        </a:rPr>
                        <a:t>14.0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95539379"/>
                  </a:ext>
                </a:extLst>
              </a:tr>
              <a:tr h="251016">
                <a:tc>
                  <a:txBody>
                    <a:bodyPr/>
                    <a:lstStyle/>
                    <a:p>
                      <a:pPr algn="l" fontAlgn="b"/>
                      <a:r>
                        <a:rPr lang="ja" sz="1000" b="0" i="0" u="none" strike="noStrike" dirty="0">
                          <a:solidFill>
                            <a:srgbClr val="000000"/>
                          </a:solidFill>
                          <a:effectLst/>
                          <a:latin typeface="+mn-ea"/>
                          <a:ea typeface="+mn-ea"/>
                        </a:rPr>
                        <a:t>④ 内分泌栄養代謝疾患</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sz="1000" b="0" i="0" u="none" strike="noStrike" kern="1200" dirty="0">
                          <a:solidFill>
                            <a:srgbClr val="000000"/>
                          </a:solidFill>
                          <a:effectLst/>
                          <a:latin typeface="+mn-ea"/>
                          <a:ea typeface="+mn-ea"/>
                          <a:cs typeface="+mn-cs"/>
                        </a:rPr>
                        <a:t>8.3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sz="1000" b="0" i="0" u="none" strike="noStrike" kern="1200" dirty="0">
                          <a:solidFill>
                            <a:srgbClr val="000000"/>
                          </a:solidFill>
                          <a:effectLst/>
                          <a:latin typeface="+mn-ea"/>
                          <a:ea typeface="+mn-ea"/>
                          <a:cs typeface="+mn-cs"/>
                        </a:rPr>
                        <a:t>7.1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sz="1000" b="0" i="0" u="none" strike="noStrike" kern="1200" dirty="0">
                          <a:solidFill>
                            <a:srgbClr val="000000"/>
                          </a:solidFill>
                          <a:effectLst/>
                          <a:latin typeface="+mn-ea"/>
                          <a:ea typeface="+mn-ea"/>
                          <a:cs typeface="+mn-cs"/>
                        </a:rPr>
                        <a:t>9.7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9588738"/>
                  </a:ext>
                </a:extLst>
              </a:tr>
              <a:tr h="341797">
                <a:tc>
                  <a:txBody>
                    <a:bodyPr/>
                    <a:lstStyle/>
                    <a:p>
                      <a:pPr algn="l" fontAlgn="t"/>
                      <a:r>
                        <a:rPr lang="ja" sz="1000" dirty="0">
                          <a:latin typeface="+mn-ea"/>
                          <a:ea typeface="+mn-ea"/>
                        </a:rPr>
                        <a:t>⑤罹患率および死亡率の外的原因</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sz="1000" b="0" i="0" u="none" strike="noStrike" kern="1200" dirty="0">
                          <a:solidFill>
                            <a:srgbClr val="000000"/>
                          </a:solidFill>
                          <a:effectLst/>
                          <a:latin typeface="+mn-ea"/>
                          <a:ea typeface="+mn-ea"/>
                          <a:cs typeface="+mn-cs"/>
                        </a:rPr>
                        <a:t>6.2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sz="1000" b="0" i="0" u="none" strike="noStrike" kern="1200" dirty="0">
                          <a:solidFill>
                            <a:srgbClr val="000000"/>
                          </a:solidFill>
                          <a:effectLst/>
                          <a:latin typeface="+mn-ea"/>
                          <a:ea typeface="+mn-ea"/>
                          <a:cs typeface="+mn-cs"/>
                        </a:rPr>
                        <a:t>8.7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sz="1000" b="0" i="0" u="none" strike="noStrike" kern="1200" dirty="0">
                          <a:solidFill>
                            <a:srgbClr val="000000"/>
                          </a:solidFill>
                          <a:effectLst/>
                          <a:latin typeface="+mn-ea"/>
                          <a:ea typeface="+mn-ea"/>
                          <a:cs typeface="+mn-cs"/>
                        </a:rPr>
                        <a:t>3.0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0815236"/>
                  </a:ext>
                </a:extLst>
              </a:tr>
              <a:tr h="341797">
                <a:tc>
                  <a:txBody>
                    <a:bodyPr/>
                    <a:lstStyle/>
                    <a:p>
                      <a:pPr algn="l" fontAlgn="t"/>
                      <a:r>
                        <a:rPr lang="ja" sz="1000" dirty="0">
                          <a:latin typeface="+mn-ea"/>
                          <a:ea typeface="+mn-ea"/>
                        </a:rPr>
                        <a:t>⑥ 特定の感染症および寄生虫病</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sz="1000" b="0" i="0" u="none" strike="noStrike" kern="1200" dirty="0">
                          <a:solidFill>
                            <a:srgbClr val="000000"/>
                          </a:solidFill>
                          <a:effectLst/>
                          <a:latin typeface="+mn-ea"/>
                          <a:ea typeface="+mn-ea"/>
                          <a:cs typeface="+mn-cs"/>
                        </a:rPr>
                        <a:t>6.2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sz="1000" b="0" i="0" u="none" strike="noStrike" kern="1200" dirty="0">
                          <a:solidFill>
                            <a:srgbClr val="000000"/>
                          </a:solidFill>
                          <a:effectLst/>
                          <a:latin typeface="+mn-ea"/>
                          <a:ea typeface="+mn-ea"/>
                          <a:cs typeface="+mn-cs"/>
                        </a:rPr>
                        <a:t>7.2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sz="1000" b="0" i="0" u="none" strike="noStrike" kern="1200" dirty="0">
                          <a:solidFill>
                            <a:srgbClr val="000000"/>
                          </a:solidFill>
                          <a:effectLst/>
                          <a:latin typeface="+mn-ea"/>
                          <a:ea typeface="+mn-ea"/>
                          <a:cs typeface="+mn-cs"/>
                        </a:rPr>
                        <a:t>4.9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88732834"/>
                  </a:ext>
                </a:extLst>
              </a:tr>
              <a:tr h="494644">
                <a:tc>
                  <a:txBody>
                    <a:bodyPr/>
                    <a:lstStyle/>
                    <a:p>
                      <a:pPr algn="l" fontAlgn="b"/>
                      <a:r>
                        <a:rPr lang="ja" sz="1000" b="0" i="0" u="none" strike="noStrike" dirty="0">
                          <a:solidFill>
                            <a:srgbClr val="000000"/>
                          </a:solidFill>
                          <a:effectLst/>
                          <a:latin typeface="+mn-ea"/>
                          <a:ea typeface="+mn-ea"/>
                        </a:rPr>
                        <a:t>⑦ 他に分類されない症状、徴候および異常な臨床所見および検査所見</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sz="1000" b="0" i="0" u="none" strike="noStrike" kern="1200" dirty="0">
                          <a:solidFill>
                            <a:srgbClr val="000000"/>
                          </a:solidFill>
                          <a:effectLst/>
                          <a:latin typeface="+mn-ea"/>
                          <a:ea typeface="+mn-ea"/>
                          <a:cs typeface="+mn-cs"/>
                        </a:rPr>
                        <a:t>4.7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sz="1000" b="0" i="0" u="none" strike="noStrike" kern="1200" dirty="0">
                          <a:solidFill>
                            <a:srgbClr val="000000"/>
                          </a:solidFill>
                          <a:effectLst/>
                          <a:latin typeface="+mn-ea"/>
                          <a:ea typeface="+mn-ea"/>
                          <a:cs typeface="+mn-cs"/>
                        </a:rPr>
                        <a:t>3.8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sz="1000" b="0" i="0" u="none" strike="noStrike" kern="1200" dirty="0">
                          <a:solidFill>
                            <a:srgbClr val="000000"/>
                          </a:solidFill>
                          <a:effectLst/>
                          <a:latin typeface="+mn-ea"/>
                          <a:ea typeface="+mn-ea"/>
                          <a:cs typeface="+mn-cs"/>
                        </a:rPr>
                        <a:t>5.8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66191273"/>
                  </a:ext>
                </a:extLst>
              </a:tr>
              <a:tr h="311848">
                <a:tc>
                  <a:txBody>
                    <a:bodyPr/>
                    <a:lstStyle/>
                    <a:p>
                      <a:pPr algn="l" fontAlgn="t"/>
                      <a:r>
                        <a:rPr lang="en-US" sz="1000" dirty="0">
                          <a:latin typeface="+mn-ea"/>
                          <a:ea typeface="+mn-ea"/>
                        </a:rPr>
                        <a:t>⑧</a:t>
                      </a:r>
                      <a:r>
                        <a:rPr lang="ja" sz="1000" dirty="0">
                          <a:latin typeface="+mn-ea"/>
                          <a:ea typeface="+mn-ea"/>
                        </a:rPr>
                        <a:t> 消化器系の病気</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sz="1000" b="0" i="0" u="none" strike="noStrike" kern="1200" dirty="0">
                          <a:solidFill>
                            <a:srgbClr val="000000"/>
                          </a:solidFill>
                          <a:effectLst/>
                          <a:latin typeface="+mn-ea"/>
                          <a:ea typeface="+mn-ea"/>
                          <a:cs typeface="+mn-cs"/>
                        </a:rPr>
                        <a:t>4.2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sz="1000" b="0" i="0" u="none" strike="noStrike" kern="1200" dirty="0">
                          <a:solidFill>
                            <a:srgbClr val="000000"/>
                          </a:solidFill>
                          <a:effectLst/>
                          <a:latin typeface="+mn-ea"/>
                          <a:ea typeface="+mn-ea"/>
                          <a:cs typeface="+mn-cs"/>
                        </a:rPr>
                        <a:t>4.9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sz="1000" b="0" i="0" u="none" strike="noStrike" kern="1200" dirty="0">
                          <a:solidFill>
                            <a:srgbClr val="000000"/>
                          </a:solidFill>
                          <a:effectLst/>
                          <a:latin typeface="+mn-ea"/>
                          <a:ea typeface="+mn-ea"/>
                          <a:cs typeface="+mn-cs"/>
                        </a:rPr>
                        <a:t>3.3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45197616"/>
                  </a:ext>
                </a:extLst>
              </a:tr>
              <a:tr h="25101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ja" sz="1000" b="0" i="0" u="none" strike="noStrike" kern="1200" dirty="0">
                          <a:solidFill>
                            <a:srgbClr val="000000"/>
                          </a:solidFill>
                          <a:effectLst/>
                          <a:latin typeface="+mn-ea"/>
                          <a:ea typeface="+mn-ea"/>
                          <a:cs typeface="+mn-cs"/>
                        </a:rPr>
                        <a:t>⑨泌尿生殖器系の疾患</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sz="1000" b="0" i="0" u="none" strike="noStrike" kern="1200" dirty="0">
                          <a:solidFill>
                            <a:srgbClr val="000000"/>
                          </a:solidFill>
                          <a:effectLst/>
                          <a:latin typeface="+mn-ea"/>
                          <a:ea typeface="+mn-ea"/>
                          <a:cs typeface="+mn-cs"/>
                        </a:rPr>
                        <a:t>3.2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sz="1000" b="0" i="0" u="none" strike="noStrike" kern="1200" dirty="0">
                          <a:solidFill>
                            <a:srgbClr val="000000"/>
                          </a:solidFill>
                          <a:effectLst/>
                          <a:latin typeface="+mn-ea"/>
                          <a:ea typeface="+mn-ea"/>
                          <a:cs typeface="+mn-cs"/>
                        </a:rPr>
                        <a:t>3.3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sz="1000" b="0" i="0" u="none" strike="noStrike" kern="1200" dirty="0">
                          <a:solidFill>
                            <a:srgbClr val="000000"/>
                          </a:solidFill>
                          <a:effectLst/>
                          <a:latin typeface="+mn-ea"/>
                          <a:ea typeface="+mn-ea"/>
                          <a:cs typeface="+mn-cs"/>
                        </a:rPr>
                        <a:t>3.1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29306460"/>
                  </a:ext>
                </a:extLst>
              </a:tr>
              <a:tr h="311848">
                <a:tc>
                  <a:txBody>
                    <a:bodyPr/>
                    <a:lstStyle/>
                    <a:p>
                      <a:pPr algn="l" fontAlgn="t"/>
                      <a:r>
                        <a:rPr lang="ja" sz="1000" b="0" i="0" u="none" strike="noStrike" dirty="0">
                          <a:solidFill>
                            <a:srgbClr val="000000"/>
                          </a:solidFill>
                          <a:effectLst/>
                          <a:latin typeface="+mn-ea"/>
                          <a:ea typeface="+mn-ea"/>
                        </a:rPr>
                        <a:t>⑩神経系の疾患</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sz="1000" b="0" i="0" u="none" strike="noStrike" kern="1200" dirty="0">
                          <a:solidFill>
                            <a:srgbClr val="000000"/>
                          </a:solidFill>
                          <a:effectLst/>
                          <a:latin typeface="+mn-ea"/>
                          <a:ea typeface="+mn-ea"/>
                          <a:cs typeface="+mn-cs"/>
                        </a:rPr>
                        <a:t>1.6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sz="1000" b="0" i="0" u="none" strike="noStrike" kern="1200" dirty="0">
                          <a:solidFill>
                            <a:srgbClr val="000000"/>
                          </a:solidFill>
                          <a:effectLst/>
                          <a:latin typeface="+mn-ea"/>
                          <a:ea typeface="+mn-ea"/>
                          <a:cs typeface="+mn-cs"/>
                        </a:rPr>
                        <a:t>1.6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kumimoji="1" lang="ja" sz="1000" b="0" i="0" u="none" strike="noStrike" kern="1200" dirty="0">
                          <a:solidFill>
                            <a:srgbClr val="000000"/>
                          </a:solidFill>
                          <a:effectLst/>
                          <a:latin typeface="+mn-ea"/>
                          <a:ea typeface="+mn-ea"/>
                          <a:cs typeface="+mn-cs"/>
                        </a:rPr>
                        <a:t>1.6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40658855"/>
                  </a:ext>
                </a:extLst>
              </a:tr>
              <a:tr h="311848">
                <a:tc>
                  <a:txBody>
                    <a:bodyPr/>
                    <a:lstStyle/>
                    <a:p>
                      <a:pPr algn="l" fontAlgn="t"/>
                      <a:r>
                        <a:rPr lang="ja" sz="1000" b="0" i="0" u="none" strike="noStrike" dirty="0">
                          <a:solidFill>
                            <a:srgbClr val="000000"/>
                          </a:solidFill>
                          <a:effectLst/>
                          <a:latin typeface="+mn-ea"/>
                          <a:ea typeface="+mn-ea"/>
                        </a:rPr>
                        <a:t>その他</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ja" sz="1000" b="0" i="0" u="none" strike="noStrike" kern="1200" dirty="0">
                          <a:solidFill>
                            <a:srgbClr val="000000"/>
                          </a:solidFill>
                          <a:effectLst/>
                          <a:latin typeface="+mn-ea"/>
                          <a:ea typeface="+mn-ea"/>
                          <a:cs typeface="+mn-cs"/>
                        </a:rPr>
                        <a:t>5.2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ja" sz="1000" b="0" i="0" u="none" strike="noStrike" kern="1200" dirty="0">
                          <a:solidFill>
                            <a:srgbClr val="000000"/>
                          </a:solidFill>
                          <a:effectLst/>
                          <a:latin typeface="+mn-ea"/>
                          <a:ea typeface="+mn-ea"/>
                          <a:cs typeface="+mn-cs"/>
                        </a:rPr>
                        <a:t>4.8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ja" sz="1000" b="0" i="0" u="none" strike="noStrike" kern="1200" dirty="0">
                          <a:solidFill>
                            <a:srgbClr val="000000"/>
                          </a:solidFill>
                          <a:effectLst/>
                          <a:latin typeface="+mn-ea"/>
                          <a:ea typeface="+mn-ea"/>
                          <a:cs typeface="+mn-cs"/>
                        </a:rPr>
                        <a:t>5.8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68178372"/>
                  </a:ext>
                </a:extLst>
              </a:tr>
            </a:tbl>
          </a:graphicData>
        </a:graphic>
      </p:graphicFrame>
      <p:sp>
        <p:nvSpPr>
          <p:cNvPr id="13" name="TextBox 64">
            <a:extLst>
              <a:ext uri="{FF2B5EF4-FFF2-40B4-BE49-F238E27FC236}">
                <a16:creationId xmlns:a16="http://schemas.microsoft.com/office/drawing/2014/main" id="{277B4E93-C317-FC33-A53E-BCC3F04064E9}"/>
              </a:ext>
            </a:extLst>
          </p:cNvPr>
          <p:cNvSpPr txBox="1"/>
          <p:nvPr/>
        </p:nvSpPr>
        <p:spPr>
          <a:xfrm>
            <a:off x="7722948" y="1988433"/>
            <a:ext cx="1968678" cy="259879"/>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en-IN" altLang="ja-JP" sz="1000" b="1" i="0" u="none" strike="noStrike" kern="1200" cap="none" spc="0" normalizeH="0" baseline="0" noProof="1">
                <a:ln>
                  <a:noFill/>
                </a:ln>
                <a:solidFill>
                  <a:srgbClr val="000000"/>
                </a:solidFill>
                <a:effectLst/>
                <a:uLnTx/>
                <a:uFillTx/>
                <a:latin typeface="Arial"/>
                <a:ea typeface="ＭＳ Ｐゴシック"/>
                <a:cs typeface="+mn-cs"/>
              </a:rPr>
              <a:t>2024</a:t>
            </a:r>
            <a:endParaRPr kumimoji="1" lang="ja-JP" altLang="en-US" sz="10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44" name="TextBox 111">
            <a:extLst>
              <a:ext uri="{FF2B5EF4-FFF2-40B4-BE49-F238E27FC236}">
                <a16:creationId xmlns:a16="http://schemas.microsoft.com/office/drawing/2014/main" id="{21DB6F06-EDEE-5F73-E565-81454E525945}"/>
              </a:ext>
            </a:extLst>
          </p:cNvPr>
          <p:cNvSpPr txBox="1"/>
          <p:nvPr/>
        </p:nvSpPr>
        <p:spPr>
          <a:xfrm>
            <a:off x="4661736" y="1988433"/>
            <a:ext cx="1968678" cy="259879"/>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en-IN" altLang="ja-JP" sz="1000" b="1" i="0" u="none" strike="noStrike" kern="1200" cap="none" spc="0" normalizeH="0" baseline="0" noProof="1">
                <a:ln>
                  <a:noFill/>
                </a:ln>
                <a:solidFill>
                  <a:srgbClr val="000000"/>
                </a:solidFill>
                <a:effectLst/>
                <a:uLnTx/>
                <a:uFillTx/>
                <a:latin typeface="Arial"/>
                <a:ea typeface="ＭＳ Ｐゴシック"/>
                <a:cs typeface="+mn-cs"/>
              </a:rPr>
              <a:t>2014</a:t>
            </a:r>
            <a:endParaRPr kumimoji="1" lang="ja-JP" altLang="en-US" sz="1000" b="1" i="0" u="none" strike="noStrike" kern="1200" cap="none" spc="0" normalizeH="0" baseline="0" noProof="0" dirty="0">
              <a:ln>
                <a:noFill/>
              </a:ln>
              <a:solidFill>
                <a:srgbClr val="000000"/>
              </a:solidFill>
              <a:effectLst/>
              <a:uLnTx/>
              <a:uFillTx/>
              <a:latin typeface="Arial"/>
              <a:ea typeface="ＭＳ Ｐゴシック"/>
              <a:cs typeface="+mn-cs"/>
            </a:endParaRPr>
          </a:p>
        </p:txBody>
      </p:sp>
      <p:graphicFrame>
        <p:nvGraphicFramePr>
          <p:cNvPr id="11" name="Table 10">
            <a:extLst>
              <a:ext uri="{FF2B5EF4-FFF2-40B4-BE49-F238E27FC236}">
                <a16:creationId xmlns:a16="http://schemas.microsoft.com/office/drawing/2014/main" id="{CFEBABD2-B92F-980B-AE7B-FCA16AA97FF4}"/>
              </a:ext>
            </a:extLst>
          </p:cNvPr>
          <p:cNvGraphicFramePr>
            <a:graphicFrameLocks noGrp="1"/>
          </p:cNvGraphicFramePr>
          <p:nvPr>
            <p:extLst>
              <p:ext uri="{D42A27DB-BD31-4B8C-83A1-F6EECF244321}">
                <p14:modId xmlns:p14="http://schemas.microsoft.com/office/powerpoint/2010/main" val="393776119"/>
              </p:ext>
            </p:extLst>
          </p:nvPr>
        </p:nvGraphicFramePr>
        <p:xfrm>
          <a:off x="7725528" y="2225432"/>
          <a:ext cx="1980000" cy="3651840"/>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224111841"/>
                    </a:ext>
                  </a:extLst>
                </a:gridCol>
                <a:gridCol w="288000">
                  <a:extLst>
                    <a:ext uri="{9D8B030D-6E8A-4147-A177-3AD203B41FA5}">
                      <a16:colId xmlns:a16="http://schemas.microsoft.com/office/drawing/2014/main" val="323008129"/>
                    </a:ext>
                  </a:extLst>
                </a:gridCol>
              </a:tblGrid>
              <a:tr h="1910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1" i="0" u="none" strike="noStrike" kern="1200" noProof="1">
                          <a:solidFill>
                            <a:srgbClr val="000000"/>
                          </a:solidFill>
                          <a:effectLst/>
                          <a:latin typeface="+mn-lt"/>
                          <a:ea typeface="+mn-ea"/>
                          <a:cs typeface="+mn-cs"/>
                        </a:rPr>
                        <a:t>疾患</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j-lt"/>
                        </a:rPr>
                        <a:t>%</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29998465"/>
                  </a:ext>
                </a:extLst>
              </a:tr>
              <a:tr h="34080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虚血性心疾患</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19.1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05845450"/>
                  </a:ext>
                </a:extLst>
              </a:tr>
              <a:tr h="34080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腫瘍</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11.0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22997732"/>
                  </a:ext>
                </a:extLst>
              </a:tr>
              <a:tr h="34080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脳血管疾患</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9.8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851712364"/>
                  </a:ext>
                </a:extLst>
              </a:tr>
              <a:tr h="34080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肺炎</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6.7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22571140"/>
                  </a:ext>
                </a:extLst>
              </a:tr>
              <a:tr h="34080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糖尿病</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6.3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29041920"/>
                  </a:ext>
                </a:extLst>
              </a:tr>
              <a:tr h="34080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高血圧疾患</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5.4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791385302"/>
                  </a:ext>
                </a:extLst>
              </a:tr>
              <a:tr h="34080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慢性下気道疾患</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3.6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887316667"/>
                  </a:ext>
                </a:extLst>
              </a:tr>
              <a:tr h="34080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呼吸器結核</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3.3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9586559"/>
                  </a:ext>
                </a:extLst>
              </a:tr>
              <a:tr h="34080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その他の心臓病</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2.9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790817903"/>
                  </a:ext>
                </a:extLst>
              </a:tr>
              <a:tr h="34080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泌尿生殖器系の残りの疾患</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2.7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599943950"/>
                  </a:ext>
                </a:extLst>
              </a:tr>
            </a:tbl>
          </a:graphicData>
        </a:graphic>
      </p:graphicFrame>
      <p:cxnSp>
        <p:nvCxnSpPr>
          <p:cNvPr id="12" name="Straight Arrow Connector 11">
            <a:extLst>
              <a:ext uri="{FF2B5EF4-FFF2-40B4-BE49-F238E27FC236}">
                <a16:creationId xmlns:a16="http://schemas.microsoft.com/office/drawing/2014/main" id="{CA64B544-1C2E-4F5A-A6DD-24D8B6A3A563}"/>
              </a:ext>
            </a:extLst>
          </p:cNvPr>
          <p:cNvCxnSpPr>
            <a:cxnSpLocks/>
            <a:stCxn id="49" idx="6"/>
            <a:endCxn id="71" idx="2"/>
          </p:cNvCxnSpPr>
          <p:nvPr/>
        </p:nvCxnSpPr>
        <p:spPr>
          <a:xfrm>
            <a:off x="7050413" y="2622669"/>
            <a:ext cx="239069" cy="0"/>
          </a:xfrm>
          <a:prstGeom prst="straightConnector1">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DC15CAB-58E1-85B4-BA03-67DCED70DA78}"/>
              </a:ext>
            </a:extLst>
          </p:cNvPr>
          <p:cNvSpPr txBox="1"/>
          <p:nvPr/>
        </p:nvSpPr>
        <p:spPr>
          <a:xfrm>
            <a:off x="6630414" y="2225432"/>
            <a:ext cx="504056" cy="258661"/>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000" b="0" i="0" u="none" strike="noStrike" kern="1200" cap="none" spc="0" normalizeH="0" baseline="0" noProof="1">
                <a:ln>
                  <a:noFill/>
                </a:ln>
                <a:solidFill>
                  <a:srgbClr val="000000"/>
                </a:solidFill>
                <a:effectLst/>
                <a:uLnTx/>
                <a:uFillTx/>
                <a:latin typeface="Arial"/>
                <a:ea typeface="ＭＳ Ｐゴシック"/>
                <a:cs typeface="+mn-cs"/>
              </a:rPr>
              <a:t>順位</a:t>
            </a:r>
            <a:endParaRPr kumimoji="1" lang="en-IN" sz="1000" b="0" i="0" u="none" strike="noStrike" kern="1200" cap="none" spc="0" normalizeH="0" baseline="0" noProof="1">
              <a:ln>
                <a:noFill/>
              </a:ln>
              <a:solidFill>
                <a:srgbClr val="000000"/>
              </a:solidFill>
              <a:effectLst/>
              <a:uLnTx/>
              <a:uFillTx/>
              <a:latin typeface="Arial"/>
              <a:ea typeface="ＭＳ Ｐゴシック"/>
              <a:cs typeface="+mn-cs"/>
            </a:endParaRPr>
          </a:p>
        </p:txBody>
      </p:sp>
      <p:sp>
        <p:nvSpPr>
          <p:cNvPr id="25" name="TextBox 24">
            <a:extLst>
              <a:ext uri="{FF2B5EF4-FFF2-40B4-BE49-F238E27FC236}">
                <a16:creationId xmlns:a16="http://schemas.microsoft.com/office/drawing/2014/main" id="{955A03FB-C92E-5478-56F1-4DFBCC1BCB5E}"/>
              </a:ext>
            </a:extLst>
          </p:cNvPr>
          <p:cNvSpPr txBox="1"/>
          <p:nvPr/>
        </p:nvSpPr>
        <p:spPr>
          <a:xfrm>
            <a:off x="7288758" y="2225432"/>
            <a:ext cx="504056" cy="258661"/>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000" b="0" i="0" u="none" strike="noStrike" kern="1200" cap="none" spc="0" normalizeH="0" baseline="0" noProof="1">
                <a:ln>
                  <a:noFill/>
                </a:ln>
                <a:solidFill>
                  <a:srgbClr val="000000"/>
                </a:solidFill>
                <a:effectLst/>
                <a:uLnTx/>
                <a:uFillTx/>
                <a:latin typeface="Arial"/>
                <a:ea typeface="ＭＳ Ｐゴシック"/>
                <a:cs typeface="+mn-cs"/>
              </a:rPr>
              <a:t>順位</a:t>
            </a:r>
            <a:endParaRPr kumimoji="1" lang="en-IN" sz="1000" b="0" i="0" u="none" strike="noStrike" kern="1200" cap="none" spc="0" normalizeH="0" baseline="0" noProof="1">
              <a:ln>
                <a:noFill/>
              </a:ln>
              <a:solidFill>
                <a:srgbClr val="000000"/>
              </a:solidFill>
              <a:effectLst/>
              <a:uLnTx/>
              <a:uFillTx/>
              <a:latin typeface="Arial"/>
              <a:ea typeface="ＭＳ Ｐゴシック"/>
              <a:cs typeface="+mn-cs"/>
            </a:endParaRPr>
          </a:p>
        </p:txBody>
      </p:sp>
      <p:graphicFrame>
        <p:nvGraphicFramePr>
          <p:cNvPr id="28" name="Table 27">
            <a:extLst>
              <a:ext uri="{FF2B5EF4-FFF2-40B4-BE49-F238E27FC236}">
                <a16:creationId xmlns:a16="http://schemas.microsoft.com/office/drawing/2014/main" id="{E9F2669E-338B-E1AA-3E52-7707917CD9F1}"/>
              </a:ext>
            </a:extLst>
          </p:cNvPr>
          <p:cNvGraphicFramePr>
            <a:graphicFrameLocks noGrp="1"/>
          </p:cNvGraphicFramePr>
          <p:nvPr>
            <p:extLst>
              <p:ext uri="{D42A27DB-BD31-4B8C-83A1-F6EECF244321}">
                <p14:modId xmlns:p14="http://schemas.microsoft.com/office/powerpoint/2010/main" val="4285336557"/>
              </p:ext>
            </p:extLst>
          </p:nvPr>
        </p:nvGraphicFramePr>
        <p:xfrm>
          <a:off x="4661736" y="2207489"/>
          <a:ext cx="1980000" cy="3651840"/>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224111841"/>
                    </a:ext>
                  </a:extLst>
                </a:gridCol>
                <a:gridCol w="288000">
                  <a:extLst>
                    <a:ext uri="{9D8B030D-6E8A-4147-A177-3AD203B41FA5}">
                      <a16:colId xmlns:a16="http://schemas.microsoft.com/office/drawing/2014/main" val="323008129"/>
                    </a:ext>
                  </a:extLst>
                </a:gridCol>
              </a:tblGrid>
              <a:tr h="1341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1" i="0" u="none" strike="noStrike" kern="1200" noProof="1">
                          <a:solidFill>
                            <a:srgbClr val="000000"/>
                          </a:solidFill>
                          <a:effectLst/>
                          <a:latin typeface="+mn-ea"/>
                          <a:ea typeface="+mn-ea"/>
                          <a:cs typeface="+mn-cs"/>
                        </a:rPr>
                        <a:t>疾患</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n-ea"/>
                          <a:ea typeface="+mn-ea"/>
                        </a:rPr>
                        <a:t>%</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29998465"/>
                  </a:ext>
                </a:extLst>
              </a:tr>
              <a:tr h="34080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虚血性心疾患</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12.2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05845450"/>
                  </a:ext>
                </a:extLst>
              </a:tr>
              <a:tr h="34080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腫瘍</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10.4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245931711"/>
                  </a:ext>
                </a:extLst>
              </a:tr>
              <a:tr h="34080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肺炎</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10.0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22997732"/>
                  </a:ext>
                </a:extLst>
              </a:tr>
              <a:tr h="34080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脳血管疾患</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9.8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851712364"/>
                  </a:ext>
                </a:extLst>
              </a:tr>
              <a:tr h="34080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高血圧疾患</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6.5</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22571140"/>
                  </a:ext>
                </a:extLst>
              </a:tr>
              <a:tr h="34080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その他の心臓病</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6.4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29041920"/>
                  </a:ext>
                </a:extLst>
              </a:tr>
              <a:tr h="34080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糖尿病</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5.9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791385302"/>
                  </a:ext>
                </a:extLst>
              </a:tr>
              <a:tr h="34080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慢性下気道感染症</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4.6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887316667"/>
                  </a:ext>
                </a:extLst>
              </a:tr>
              <a:tr h="34080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呼吸器結核</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4.3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9586559"/>
                  </a:ext>
                </a:extLst>
              </a:tr>
              <a:tr h="340800">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泌尿生殖器系の残りの疾患</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3.2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790817903"/>
                  </a:ext>
                </a:extLst>
              </a:tr>
            </a:tbl>
          </a:graphicData>
        </a:graphic>
      </p:graphicFrame>
      <p:sp>
        <p:nvSpPr>
          <p:cNvPr id="32" name="Oval 31">
            <a:extLst>
              <a:ext uri="{FF2B5EF4-FFF2-40B4-BE49-F238E27FC236}">
                <a16:creationId xmlns:a16="http://schemas.microsoft.com/office/drawing/2014/main" id="{17BB4D0B-0B2F-5302-B1C3-D96751C56FE7}"/>
              </a:ext>
            </a:extLst>
          </p:cNvPr>
          <p:cNvSpPr/>
          <p:nvPr/>
        </p:nvSpPr>
        <p:spPr>
          <a:xfrm>
            <a:off x="6704054" y="5587242"/>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FFFFFF"/>
                </a:solidFill>
                <a:effectLst/>
                <a:uLnTx/>
                <a:uFillTx/>
                <a:latin typeface="Arial"/>
                <a:ea typeface="ＭＳ Ｐゴシック"/>
                <a:cs typeface="+mn-cs"/>
              </a:rPr>
              <a:t>10</a:t>
            </a:r>
          </a:p>
        </p:txBody>
      </p:sp>
      <p:sp>
        <p:nvSpPr>
          <p:cNvPr id="37" name="Oval 36">
            <a:extLst>
              <a:ext uri="{FF2B5EF4-FFF2-40B4-BE49-F238E27FC236}">
                <a16:creationId xmlns:a16="http://schemas.microsoft.com/office/drawing/2014/main" id="{2A587C4D-DDDA-C139-84E8-A09CC1F13A14}"/>
              </a:ext>
            </a:extLst>
          </p:cNvPr>
          <p:cNvSpPr/>
          <p:nvPr/>
        </p:nvSpPr>
        <p:spPr>
          <a:xfrm>
            <a:off x="6687035" y="5247846"/>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FFFFFF"/>
                </a:solidFill>
                <a:effectLst/>
                <a:uLnTx/>
                <a:uFillTx/>
                <a:latin typeface="Arial"/>
                <a:ea typeface="ＭＳ Ｐゴシック"/>
                <a:cs typeface="+mn-cs"/>
              </a:rPr>
              <a:t>9</a:t>
            </a:r>
          </a:p>
        </p:txBody>
      </p:sp>
      <p:sp>
        <p:nvSpPr>
          <p:cNvPr id="39" name="Oval 38">
            <a:extLst>
              <a:ext uri="{FF2B5EF4-FFF2-40B4-BE49-F238E27FC236}">
                <a16:creationId xmlns:a16="http://schemas.microsoft.com/office/drawing/2014/main" id="{B28F43C9-BAA1-B92D-6B78-8536F556C292}"/>
              </a:ext>
            </a:extLst>
          </p:cNvPr>
          <p:cNvSpPr/>
          <p:nvPr/>
        </p:nvSpPr>
        <p:spPr>
          <a:xfrm>
            <a:off x="6687035" y="4899524"/>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FFFFFF"/>
                </a:solidFill>
                <a:effectLst/>
                <a:uLnTx/>
                <a:uFillTx/>
                <a:latin typeface="Arial"/>
                <a:ea typeface="ＭＳ Ｐゴシック"/>
                <a:cs typeface="+mn-cs"/>
              </a:rPr>
              <a:t>8</a:t>
            </a:r>
          </a:p>
        </p:txBody>
      </p:sp>
      <p:sp>
        <p:nvSpPr>
          <p:cNvPr id="40" name="Oval 39">
            <a:extLst>
              <a:ext uri="{FF2B5EF4-FFF2-40B4-BE49-F238E27FC236}">
                <a16:creationId xmlns:a16="http://schemas.microsoft.com/office/drawing/2014/main" id="{7D0FAA09-044F-FAF2-75F5-4ABB8BC13808}"/>
              </a:ext>
            </a:extLst>
          </p:cNvPr>
          <p:cNvSpPr/>
          <p:nvPr/>
        </p:nvSpPr>
        <p:spPr>
          <a:xfrm>
            <a:off x="6687035" y="4563885"/>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FFFFFF"/>
                </a:solidFill>
                <a:effectLst/>
                <a:uLnTx/>
                <a:uFillTx/>
                <a:latin typeface="Arial"/>
                <a:ea typeface="ＭＳ Ｐゴシック"/>
                <a:cs typeface="+mn-cs"/>
              </a:rPr>
              <a:t>7</a:t>
            </a:r>
          </a:p>
        </p:txBody>
      </p:sp>
      <p:sp>
        <p:nvSpPr>
          <p:cNvPr id="41" name="Oval 40">
            <a:extLst>
              <a:ext uri="{FF2B5EF4-FFF2-40B4-BE49-F238E27FC236}">
                <a16:creationId xmlns:a16="http://schemas.microsoft.com/office/drawing/2014/main" id="{6BEF0C17-8BA5-5869-FCF0-E5E9B6283C0E}"/>
              </a:ext>
            </a:extLst>
          </p:cNvPr>
          <p:cNvSpPr/>
          <p:nvPr/>
        </p:nvSpPr>
        <p:spPr>
          <a:xfrm>
            <a:off x="6687035" y="4245713"/>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FFFFFF"/>
                </a:solidFill>
                <a:effectLst/>
                <a:uLnTx/>
                <a:uFillTx/>
                <a:latin typeface="Arial"/>
                <a:ea typeface="ＭＳ Ｐゴシック"/>
                <a:cs typeface="+mn-cs"/>
              </a:rPr>
              <a:t>6</a:t>
            </a:r>
          </a:p>
        </p:txBody>
      </p:sp>
      <p:sp>
        <p:nvSpPr>
          <p:cNvPr id="42" name="Oval 41">
            <a:extLst>
              <a:ext uri="{FF2B5EF4-FFF2-40B4-BE49-F238E27FC236}">
                <a16:creationId xmlns:a16="http://schemas.microsoft.com/office/drawing/2014/main" id="{DFDC8F73-D696-E5B4-A00D-530A42839FEF}"/>
              </a:ext>
            </a:extLst>
          </p:cNvPr>
          <p:cNvSpPr/>
          <p:nvPr/>
        </p:nvSpPr>
        <p:spPr>
          <a:xfrm>
            <a:off x="6687035" y="3873046"/>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FFFFFF"/>
                </a:solidFill>
                <a:effectLst/>
                <a:uLnTx/>
                <a:uFillTx/>
                <a:latin typeface="Arial"/>
                <a:ea typeface="ＭＳ Ｐゴシック"/>
                <a:cs typeface="+mn-cs"/>
              </a:rPr>
              <a:t>5</a:t>
            </a:r>
          </a:p>
        </p:txBody>
      </p:sp>
      <p:sp>
        <p:nvSpPr>
          <p:cNvPr id="43" name="Oval 42">
            <a:extLst>
              <a:ext uri="{FF2B5EF4-FFF2-40B4-BE49-F238E27FC236}">
                <a16:creationId xmlns:a16="http://schemas.microsoft.com/office/drawing/2014/main" id="{3B6F4453-327B-526D-8991-D90720D7BEC6}"/>
              </a:ext>
            </a:extLst>
          </p:cNvPr>
          <p:cNvSpPr/>
          <p:nvPr/>
        </p:nvSpPr>
        <p:spPr>
          <a:xfrm>
            <a:off x="6687035" y="3540209"/>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FFFFFF"/>
                </a:solidFill>
                <a:effectLst/>
                <a:uLnTx/>
                <a:uFillTx/>
                <a:latin typeface="Arial"/>
                <a:ea typeface="ＭＳ Ｐゴシック"/>
                <a:cs typeface="+mn-cs"/>
              </a:rPr>
              <a:t>4</a:t>
            </a:r>
          </a:p>
        </p:txBody>
      </p:sp>
      <p:sp>
        <p:nvSpPr>
          <p:cNvPr id="45" name="Oval 44">
            <a:extLst>
              <a:ext uri="{FF2B5EF4-FFF2-40B4-BE49-F238E27FC236}">
                <a16:creationId xmlns:a16="http://schemas.microsoft.com/office/drawing/2014/main" id="{9F4B199A-D979-4D04-C591-1707DEABB29F}"/>
              </a:ext>
            </a:extLst>
          </p:cNvPr>
          <p:cNvSpPr/>
          <p:nvPr/>
        </p:nvSpPr>
        <p:spPr>
          <a:xfrm>
            <a:off x="6695089" y="3213551"/>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FFFFFF"/>
                </a:solidFill>
                <a:effectLst/>
                <a:uLnTx/>
                <a:uFillTx/>
                <a:latin typeface="Arial"/>
                <a:ea typeface="ＭＳ Ｐゴシック"/>
                <a:cs typeface="+mn-cs"/>
              </a:rPr>
              <a:t>3</a:t>
            </a:r>
          </a:p>
        </p:txBody>
      </p:sp>
      <p:sp>
        <p:nvSpPr>
          <p:cNvPr id="48" name="Oval 47">
            <a:extLst>
              <a:ext uri="{FF2B5EF4-FFF2-40B4-BE49-F238E27FC236}">
                <a16:creationId xmlns:a16="http://schemas.microsoft.com/office/drawing/2014/main" id="{141C221D-1BF6-6949-ECCD-B74A5A7FD84D}"/>
              </a:ext>
            </a:extLst>
          </p:cNvPr>
          <p:cNvSpPr/>
          <p:nvPr/>
        </p:nvSpPr>
        <p:spPr>
          <a:xfrm>
            <a:off x="6695089" y="2873594"/>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FFFFFF"/>
                </a:solidFill>
                <a:effectLst/>
                <a:uLnTx/>
                <a:uFillTx/>
                <a:latin typeface="Arial"/>
                <a:ea typeface="ＭＳ Ｐゴシック"/>
                <a:cs typeface="+mn-cs"/>
              </a:rPr>
              <a:t>2</a:t>
            </a:r>
          </a:p>
        </p:txBody>
      </p:sp>
      <p:sp>
        <p:nvSpPr>
          <p:cNvPr id="49" name="Oval 48">
            <a:extLst>
              <a:ext uri="{FF2B5EF4-FFF2-40B4-BE49-F238E27FC236}">
                <a16:creationId xmlns:a16="http://schemas.microsoft.com/office/drawing/2014/main" id="{F5AF1862-6C14-47B5-66B0-759C8F31939F}"/>
              </a:ext>
            </a:extLst>
          </p:cNvPr>
          <p:cNvSpPr/>
          <p:nvPr/>
        </p:nvSpPr>
        <p:spPr>
          <a:xfrm>
            <a:off x="6695089" y="2520245"/>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FFFFFF"/>
                </a:solidFill>
                <a:effectLst/>
                <a:uLnTx/>
                <a:uFillTx/>
                <a:latin typeface="Arial"/>
                <a:ea typeface="ＭＳ Ｐゴシック"/>
                <a:cs typeface="+mn-cs"/>
              </a:rPr>
              <a:t>1</a:t>
            </a:r>
          </a:p>
        </p:txBody>
      </p:sp>
      <p:sp>
        <p:nvSpPr>
          <p:cNvPr id="56" name="Oval 55">
            <a:extLst>
              <a:ext uri="{FF2B5EF4-FFF2-40B4-BE49-F238E27FC236}">
                <a16:creationId xmlns:a16="http://schemas.microsoft.com/office/drawing/2014/main" id="{A93A0FD2-9664-D31C-56F0-7DA9845C5726}"/>
              </a:ext>
            </a:extLst>
          </p:cNvPr>
          <p:cNvSpPr/>
          <p:nvPr/>
        </p:nvSpPr>
        <p:spPr>
          <a:xfrm>
            <a:off x="7281428" y="5587242"/>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FFFFFF"/>
                </a:solidFill>
                <a:effectLst/>
                <a:uLnTx/>
                <a:uFillTx/>
                <a:latin typeface="Arial"/>
                <a:ea typeface="ＭＳ Ｐゴシック"/>
                <a:cs typeface="+mn-cs"/>
              </a:rPr>
              <a:t>10</a:t>
            </a:r>
          </a:p>
        </p:txBody>
      </p:sp>
      <p:sp>
        <p:nvSpPr>
          <p:cNvPr id="60" name="Oval 59">
            <a:extLst>
              <a:ext uri="{FF2B5EF4-FFF2-40B4-BE49-F238E27FC236}">
                <a16:creationId xmlns:a16="http://schemas.microsoft.com/office/drawing/2014/main" id="{95A504A4-03FE-7787-F90E-B03E4A7BD78E}"/>
              </a:ext>
            </a:extLst>
          </p:cNvPr>
          <p:cNvSpPr/>
          <p:nvPr/>
        </p:nvSpPr>
        <p:spPr>
          <a:xfrm>
            <a:off x="7281428" y="5247846"/>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FFFFFF"/>
                </a:solidFill>
                <a:effectLst/>
                <a:uLnTx/>
                <a:uFillTx/>
                <a:latin typeface="Arial"/>
                <a:ea typeface="ＭＳ Ｐゴシック"/>
                <a:cs typeface="+mn-cs"/>
              </a:rPr>
              <a:t>9</a:t>
            </a:r>
          </a:p>
        </p:txBody>
      </p:sp>
      <p:sp>
        <p:nvSpPr>
          <p:cNvPr id="62" name="Oval 61">
            <a:extLst>
              <a:ext uri="{FF2B5EF4-FFF2-40B4-BE49-F238E27FC236}">
                <a16:creationId xmlns:a16="http://schemas.microsoft.com/office/drawing/2014/main" id="{276E4FC4-36BD-BA49-5955-E41923766778}"/>
              </a:ext>
            </a:extLst>
          </p:cNvPr>
          <p:cNvSpPr/>
          <p:nvPr/>
        </p:nvSpPr>
        <p:spPr>
          <a:xfrm>
            <a:off x="7281428" y="4899524"/>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FFFFFF"/>
                </a:solidFill>
                <a:effectLst/>
                <a:uLnTx/>
                <a:uFillTx/>
                <a:latin typeface="Arial"/>
                <a:ea typeface="ＭＳ Ｐゴシック"/>
                <a:cs typeface="+mn-cs"/>
              </a:rPr>
              <a:t>8</a:t>
            </a:r>
          </a:p>
        </p:txBody>
      </p:sp>
      <p:sp>
        <p:nvSpPr>
          <p:cNvPr id="65" name="Oval 64">
            <a:extLst>
              <a:ext uri="{FF2B5EF4-FFF2-40B4-BE49-F238E27FC236}">
                <a16:creationId xmlns:a16="http://schemas.microsoft.com/office/drawing/2014/main" id="{03D77806-1B96-F6B1-F9A9-975D9F1349B8}"/>
              </a:ext>
            </a:extLst>
          </p:cNvPr>
          <p:cNvSpPr/>
          <p:nvPr/>
        </p:nvSpPr>
        <p:spPr>
          <a:xfrm>
            <a:off x="7281428" y="4563885"/>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FFFFFF"/>
                </a:solidFill>
                <a:effectLst/>
                <a:uLnTx/>
                <a:uFillTx/>
                <a:latin typeface="Arial"/>
                <a:ea typeface="ＭＳ Ｐゴシック"/>
                <a:cs typeface="+mn-cs"/>
              </a:rPr>
              <a:t>7</a:t>
            </a:r>
          </a:p>
        </p:txBody>
      </p:sp>
      <p:sp>
        <p:nvSpPr>
          <p:cNvPr id="66" name="Oval 65">
            <a:extLst>
              <a:ext uri="{FF2B5EF4-FFF2-40B4-BE49-F238E27FC236}">
                <a16:creationId xmlns:a16="http://schemas.microsoft.com/office/drawing/2014/main" id="{1473F449-F0B8-16B0-FD96-9DF86C1CC3A9}"/>
              </a:ext>
            </a:extLst>
          </p:cNvPr>
          <p:cNvSpPr/>
          <p:nvPr/>
        </p:nvSpPr>
        <p:spPr>
          <a:xfrm>
            <a:off x="7281428" y="4245713"/>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FFFFFF"/>
                </a:solidFill>
                <a:effectLst/>
                <a:uLnTx/>
                <a:uFillTx/>
                <a:latin typeface="Arial"/>
                <a:ea typeface="ＭＳ Ｐゴシック"/>
                <a:cs typeface="+mn-cs"/>
              </a:rPr>
              <a:t>6</a:t>
            </a:r>
          </a:p>
        </p:txBody>
      </p:sp>
      <p:sp>
        <p:nvSpPr>
          <p:cNvPr id="67" name="Oval 66">
            <a:extLst>
              <a:ext uri="{FF2B5EF4-FFF2-40B4-BE49-F238E27FC236}">
                <a16:creationId xmlns:a16="http://schemas.microsoft.com/office/drawing/2014/main" id="{17E5D126-97EA-C3CF-F585-7BC19822C482}"/>
              </a:ext>
            </a:extLst>
          </p:cNvPr>
          <p:cNvSpPr/>
          <p:nvPr/>
        </p:nvSpPr>
        <p:spPr>
          <a:xfrm>
            <a:off x="7281428" y="3873046"/>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FFFFFF"/>
                </a:solidFill>
                <a:effectLst/>
                <a:uLnTx/>
                <a:uFillTx/>
                <a:latin typeface="Arial"/>
                <a:ea typeface="ＭＳ Ｐゴシック"/>
                <a:cs typeface="+mn-cs"/>
              </a:rPr>
              <a:t>5</a:t>
            </a:r>
          </a:p>
        </p:txBody>
      </p:sp>
      <p:sp>
        <p:nvSpPr>
          <p:cNvPr id="68" name="Oval 67">
            <a:extLst>
              <a:ext uri="{FF2B5EF4-FFF2-40B4-BE49-F238E27FC236}">
                <a16:creationId xmlns:a16="http://schemas.microsoft.com/office/drawing/2014/main" id="{16FD1D00-9232-073E-9A9D-477804770CFA}"/>
              </a:ext>
            </a:extLst>
          </p:cNvPr>
          <p:cNvSpPr/>
          <p:nvPr/>
        </p:nvSpPr>
        <p:spPr>
          <a:xfrm>
            <a:off x="7281428" y="3540209"/>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FFFFFF"/>
                </a:solidFill>
                <a:effectLst/>
                <a:uLnTx/>
                <a:uFillTx/>
                <a:latin typeface="Arial"/>
                <a:ea typeface="ＭＳ Ｐゴシック"/>
                <a:cs typeface="+mn-cs"/>
              </a:rPr>
              <a:t>4</a:t>
            </a:r>
          </a:p>
        </p:txBody>
      </p:sp>
      <p:sp>
        <p:nvSpPr>
          <p:cNvPr id="69" name="Oval 68">
            <a:extLst>
              <a:ext uri="{FF2B5EF4-FFF2-40B4-BE49-F238E27FC236}">
                <a16:creationId xmlns:a16="http://schemas.microsoft.com/office/drawing/2014/main" id="{CB029234-609E-5A10-EC07-78B6D1FDC047}"/>
              </a:ext>
            </a:extLst>
          </p:cNvPr>
          <p:cNvSpPr/>
          <p:nvPr/>
        </p:nvSpPr>
        <p:spPr>
          <a:xfrm>
            <a:off x="7289482" y="3213551"/>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FFFFFF"/>
                </a:solidFill>
                <a:effectLst/>
                <a:uLnTx/>
                <a:uFillTx/>
                <a:latin typeface="Arial"/>
                <a:ea typeface="ＭＳ Ｐゴシック"/>
                <a:cs typeface="+mn-cs"/>
              </a:rPr>
              <a:t>3</a:t>
            </a:r>
          </a:p>
        </p:txBody>
      </p:sp>
      <p:sp>
        <p:nvSpPr>
          <p:cNvPr id="70" name="Oval 69">
            <a:extLst>
              <a:ext uri="{FF2B5EF4-FFF2-40B4-BE49-F238E27FC236}">
                <a16:creationId xmlns:a16="http://schemas.microsoft.com/office/drawing/2014/main" id="{04E04966-44FF-9730-7A21-9EF4A6104012}"/>
              </a:ext>
            </a:extLst>
          </p:cNvPr>
          <p:cNvSpPr/>
          <p:nvPr/>
        </p:nvSpPr>
        <p:spPr>
          <a:xfrm>
            <a:off x="7289482" y="2873594"/>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FFFFFF"/>
                </a:solidFill>
                <a:effectLst/>
                <a:uLnTx/>
                <a:uFillTx/>
                <a:latin typeface="Arial"/>
                <a:ea typeface="ＭＳ Ｐゴシック"/>
                <a:cs typeface="+mn-cs"/>
              </a:rPr>
              <a:t>2</a:t>
            </a:r>
          </a:p>
        </p:txBody>
      </p:sp>
      <p:sp>
        <p:nvSpPr>
          <p:cNvPr id="71" name="Oval 70">
            <a:extLst>
              <a:ext uri="{FF2B5EF4-FFF2-40B4-BE49-F238E27FC236}">
                <a16:creationId xmlns:a16="http://schemas.microsoft.com/office/drawing/2014/main" id="{DE908E12-CCAD-B1AC-3710-D70106C6F7F3}"/>
              </a:ext>
            </a:extLst>
          </p:cNvPr>
          <p:cNvSpPr/>
          <p:nvPr/>
        </p:nvSpPr>
        <p:spPr>
          <a:xfrm>
            <a:off x="7289482" y="2520245"/>
            <a:ext cx="355324" cy="204848"/>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0" i="0" u="none" strike="noStrike" kern="1200" cap="none" spc="0" normalizeH="0" baseline="0" noProof="0" dirty="0">
                <a:ln>
                  <a:noFill/>
                </a:ln>
                <a:solidFill>
                  <a:srgbClr val="FFFFFF"/>
                </a:solidFill>
                <a:effectLst/>
                <a:uLnTx/>
                <a:uFillTx/>
                <a:latin typeface="Arial"/>
                <a:ea typeface="ＭＳ Ｐゴシック"/>
                <a:cs typeface="+mn-cs"/>
              </a:rPr>
              <a:t>1</a:t>
            </a:r>
          </a:p>
        </p:txBody>
      </p:sp>
      <p:cxnSp>
        <p:nvCxnSpPr>
          <p:cNvPr id="74" name="Straight Arrow Connector 73">
            <a:extLst>
              <a:ext uri="{FF2B5EF4-FFF2-40B4-BE49-F238E27FC236}">
                <a16:creationId xmlns:a16="http://schemas.microsoft.com/office/drawing/2014/main" id="{9181BCB7-7428-3EBC-097B-691A4645F6DE}"/>
              </a:ext>
            </a:extLst>
          </p:cNvPr>
          <p:cNvCxnSpPr>
            <a:cxnSpLocks/>
            <a:stCxn id="48" idx="6"/>
            <a:endCxn id="70" idx="2"/>
          </p:cNvCxnSpPr>
          <p:nvPr/>
        </p:nvCxnSpPr>
        <p:spPr>
          <a:xfrm>
            <a:off x="7050413" y="2976018"/>
            <a:ext cx="239069" cy="0"/>
          </a:xfrm>
          <a:prstGeom prst="straightConnector1">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4" name="テキスト ボックス 74">
            <a:extLst>
              <a:ext uri="{FF2B5EF4-FFF2-40B4-BE49-F238E27FC236}">
                <a16:creationId xmlns:a16="http://schemas.microsoft.com/office/drawing/2014/main" id="{8C3F93AD-7D37-E2A9-30D4-B56D186821E5}"/>
              </a:ext>
            </a:extLst>
          </p:cNvPr>
          <p:cNvSpPr txBox="1"/>
          <p:nvPr/>
        </p:nvSpPr>
        <p:spPr>
          <a:xfrm>
            <a:off x="186571" y="6155783"/>
            <a:ext cx="9505055" cy="14401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Yu Gothic UI"/>
                <a:ea typeface="Yu Gothic UI"/>
                <a:cs typeface="+mn-cs"/>
              </a:rPr>
              <a:t>その他のグループ：周産期に起因する特定の疾患、先天性奇形および染色体異常、筋骨格系および結合組織の疾患、皮膚および皮下組織の疾患、血液および造血器官の疾患、ならびに免疫機構に関連する特定の疾患、</a:t>
            </a:r>
            <a:r>
              <a:rPr kumimoji="1" lang="en-US" altLang="ja-JP" sz="800" b="0" i="0" u="none" strike="noStrike" kern="1200" cap="none" spc="0" normalizeH="0" baseline="0" noProof="0" dirty="0">
                <a:ln>
                  <a:noFill/>
                </a:ln>
                <a:solidFill>
                  <a:srgbClr val="000000"/>
                </a:solidFill>
                <a:effectLst/>
                <a:uLnTx/>
                <a:uFillTx/>
                <a:latin typeface="Yu Gothic UI"/>
                <a:ea typeface="Yu Gothic UI"/>
                <a:cs typeface="+mn-cs"/>
              </a:rPr>
              <a:t>COVID-19</a:t>
            </a:r>
            <a:r>
              <a:rPr kumimoji="1" lang="ja-JP" altLang="en-US" sz="800" b="0" i="0" u="none" strike="noStrike" kern="1200" cap="none" spc="0" normalizeH="0" baseline="0" noProof="0" dirty="0">
                <a:ln>
                  <a:noFill/>
                </a:ln>
                <a:solidFill>
                  <a:srgbClr val="000000"/>
                </a:solidFill>
                <a:effectLst/>
                <a:uLnTx/>
                <a:uFillTx/>
                <a:latin typeface="Yu Gothic UI"/>
                <a:ea typeface="Yu Gothic UI"/>
                <a:cs typeface="+mn-cs"/>
              </a:rPr>
              <a:t>、妊娠、出産、産褥、精神および行動障害、耳および乳様突起の疾患、眼および付属器の疾患、</a:t>
            </a:r>
            <a:r>
              <a:rPr kumimoji="1" lang="en-US" altLang="ja-JP" sz="800" b="0" i="0" u="none" strike="noStrike" kern="1200" cap="none" spc="0" normalizeH="0" baseline="0" noProof="0" dirty="0">
                <a:ln>
                  <a:noFill/>
                </a:ln>
                <a:solidFill>
                  <a:srgbClr val="000000"/>
                </a:solidFill>
                <a:effectLst/>
                <a:uLnTx/>
                <a:uFillTx/>
                <a:latin typeface="Yu Gothic UI"/>
                <a:ea typeface="Yu Gothic UI"/>
                <a:cs typeface="+mn-cs"/>
              </a:rPr>
              <a:t>COVID-19</a:t>
            </a:r>
            <a:r>
              <a:rPr kumimoji="1" lang="ja-JP" altLang="en-US" sz="800" b="0" i="0" u="none" strike="noStrike" kern="1200" cap="none" spc="0" normalizeH="0" baseline="0" noProof="0" dirty="0">
                <a:ln>
                  <a:noFill/>
                </a:ln>
                <a:solidFill>
                  <a:srgbClr val="000000"/>
                </a:solidFill>
                <a:effectLst/>
                <a:uLnTx/>
                <a:uFillTx/>
                <a:latin typeface="Yu Gothic UI"/>
                <a:ea typeface="Yu Gothic UI"/>
                <a:cs typeface="+mn-cs"/>
              </a:rPr>
              <a:t>に関連する多臓器炎症症候群</a:t>
            </a:r>
          </a:p>
        </p:txBody>
      </p:sp>
      <p:cxnSp>
        <p:nvCxnSpPr>
          <p:cNvPr id="16" name="Connector: Curved 15">
            <a:extLst>
              <a:ext uri="{FF2B5EF4-FFF2-40B4-BE49-F238E27FC236}">
                <a16:creationId xmlns:a16="http://schemas.microsoft.com/office/drawing/2014/main" id="{C416B2D2-4745-AA2C-6852-D0CB5FC78FF5}"/>
              </a:ext>
            </a:extLst>
          </p:cNvPr>
          <p:cNvCxnSpPr>
            <a:cxnSpLocks/>
            <a:stCxn id="43" idx="6"/>
            <a:endCxn id="69" idx="2"/>
          </p:cNvCxnSpPr>
          <p:nvPr/>
        </p:nvCxnSpPr>
        <p:spPr>
          <a:xfrm flipV="1">
            <a:off x="7042359" y="3315975"/>
            <a:ext cx="247123" cy="326658"/>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or: Curved 18">
            <a:extLst>
              <a:ext uri="{FF2B5EF4-FFF2-40B4-BE49-F238E27FC236}">
                <a16:creationId xmlns:a16="http://schemas.microsoft.com/office/drawing/2014/main" id="{E1071D6F-6F69-8A08-6AEF-EAA64EB77F0A}"/>
              </a:ext>
            </a:extLst>
          </p:cNvPr>
          <p:cNvCxnSpPr>
            <a:cxnSpLocks/>
            <a:stCxn id="45" idx="6"/>
            <a:endCxn id="68" idx="2"/>
          </p:cNvCxnSpPr>
          <p:nvPr/>
        </p:nvCxnSpPr>
        <p:spPr>
          <a:xfrm>
            <a:off x="7050413" y="3315975"/>
            <a:ext cx="231015" cy="326658"/>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or: Curved 21">
            <a:extLst>
              <a:ext uri="{FF2B5EF4-FFF2-40B4-BE49-F238E27FC236}">
                <a16:creationId xmlns:a16="http://schemas.microsoft.com/office/drawing/2014/main" id="{5F3B22CF-B9D0-9393-B823-14149D7C2D9F}"/>
              </a:ext>
            </a:extLst>
          </p:cNvPr>
          <p:cNvCxnSpPr>
            <a:cxnSpLocks/>
            <a:stCxn id="42" idx="6"/>
            <a:endCxn id="66" idx="2"/>
          </p:cNvCxnSpPr>
          <p:nvPr/>
        </p:nvCxnSpPr>
        <p:spPr>
          <a:xfrm>
            <a:off x="7042359" y="3975470"/>
            <a:ext cx="239069" cy="372667"/>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6CDE0D2D-3513-3586-DE77-9961CA2268A5}"/>
              </a:ext>
            </a:extLst>
          </p:cNvPr>
          <p:cNvCxnSpPr>
            <a:cxnSpLocks/>
            <a:stCxn id="41" idx="6"/>
            <a:endCxn id="60" idx="2"/>
          </p:cNvCxnSpPr>
          <p:nvPr/>
        </p:nvCxnSpPr>
        <p:spPr>
          <a:xfrm>
            <a:off x="7042359" y="4348137"/>
            <a:ext cx="239069" cy="1002133"/>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or: Curved 29">
            <a:extLst>
              <a:ext uri="{FF2B5EF4-FFF2-40B4-BE49-F238E27FC236}">
                <a16:creationId xmlns:a16="http://schemas.microsoft.com/office/drawing/2014/main" id="{EAFBD7D0-C5AA-2855-E456-CCF6D1991E70}"/>
              </a:ext>
            </a:extLst>
          </p:cNvPr>
          <p:cNvCxnSpPr>
            <a:cxnSpLocks/>
            <a:stCxn id="40" idx="6"/>
            <a:endCxn id="67" idx="2"/>
          </p:cNvCxnSpPr>
          <p:nvPr/>
        </p:nvCxnSpPr>
        <p:spPr>
          <a:xfrm flipV="1">
            <a:off x="7042359" y="3975470"/>
            <a:ext cx="239069" cy="690839"/>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or: Curved 33">
            <a:extLst>
              <a:ext uri="{FF2B5EF4-FFF2-40B4-BE49-F238E27FC236}">
                <a16:creationId xmlns:a16="http://schemas.microsoft.com/office/drawing/2014/main" id="{C2E365E2-DF52-B623-03BB-30E024822011}"/>
              </a:ext>
            </a:extLst>
          </p:cNvPr>
          <p:cNvCxnSpPr>
            <a:cxnSpLocks/>
            <a:stCxn id="39" idx="6"/>
            <a:endCxn id="65" idx="2"/>
          </p:cNvCxnSpPr>
          <p:nvPr/>
        </p:nvCxnSpPr>
        <p:spPr>
          <a:xfrm flipV="1">
            <a:off x="7042359" y="4666309"/>
            <a:ext cx="239069" cy="335639"/>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nector: Curved 45">
            <a:extLst>
              <a:ext uri="{FF2B5EF4-FFF2-40B4-BE49-F238E27FC236}">
                <a16:creationId xmlns:a16="http://schemas.microsoft.com/office/drawing/2014/main" id="{1763EFAF-EC64-792A-7076-84E0C99AFAA2}"/>
              </a:ext>
            </a:extLst>
          </p:cNvPr>
          <p:cNvCxnSpPr>
            <a:cxnSpLocks/>
            <a:stCxn id="37" idx="6"/>
            <a:endCxn id="62" idx="2"/>
          </p:cNvCxnSpPr>
          <p:nvPr/>
        </p:nvCxnSpPr>
        <p:spPr>
          <a:xfrm flipV="1">
            <a:off x="7042359" y="5001948"/>
            <a:ext cx="239069" cy="348322"/>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04E15587-A6CF-E535-81A7-9ED1E6D51B4C}"/>
              </a:ext>
            </a:extLst>
          </p:cNvPr>
          <p:cNvCxnSpPr>
            <a:cxnSpLocks/>
          </p:cNvCxnSpPr>
          <p:nvPr/>
        </p:nvCxnSpPr>
        <p:spPr>
          <a:xfrm>
            <a:off x="7050413" y="5689666"/>
            <a:ext cx="239069" cy="0"/>
          </a:xfrm>
          <a:prstGeom prst="straightConnector1">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9682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F6E41-8ED2-73E4-C98B-A3FBC775261D}"/>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46350A02-B8D9-C322-3C1A-4A78DDF08FF1}"/>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624" imgH="623" progId="TCLayout.ActiveDocument.1">
                  <p:embed/>
                </p:oleObj>
              </mc:Choice>
              <mc:Fallback>
                <p:oleObj name="think-cellスライド" r:id="rId3" imgW="624" imgH="623" progId="TCLayout.ActiveDocument.1">
                  <p:embed/>
                  <p:pic>
                    <p:nvPicPr>
                      <p:cNvPr id="4" name="think-cell data - do not delete" hidden="1">
                        <a:extLst>
                          <a:ext uri="{FF2B5EF4-FFF2-40B4-BE49-F238E27FC236}">
                            <a16:creationId xmlns:a16="http://schemas.microsoft.com/office/drawing/2014/main" id="{5A1B8889-5F44-FD86-3507-846D9EE29B3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A7380034-8080-B22B-FFC6-78DEC753BF50}"/>
              </a:ext>
            </a:extLst>
          </p:cNvPr>
          <p:cNvSpPr>
            <a:spLocks noGrp="1"/>
          </p:cNvSpPr>
          <p:nvPr>
            <p:ph type="title"/>
          </p:nvPr>
        </p:nvSpPr>
        <p:spPr/>
        <p:txBody>
          <a:bodyPr vert="horz">
            <a:normAutofit/>
          </a:bodyPr>
          <a:lstStyle/>
          <a:p>
            <a:r>
              <a:rPr lang="ja-JP" altLang="en-US" dirty="0"/>
              <a:t>フィリピン／医療関連／医療・公衆衛生</a:t>
            </a:r>
            <a:endParaRPr kumimoji="1" lang="ja-JP" altLang="en-US" sz="1400" dirty="0"/>
          </a:p>
        </p:txBody>
      </p:sp>
      <p:sp>
        <p:nvSpPr>
          <p:cNvPr id="3" name="テキスト プレースホルダー 2">
            <a:extLst>
              <a:ext uri="{FF2B5EF4-FFF2-40B4-BE49-F238E27FC236}">
                <a16:creationId xmlns:a16="http://schemas.microsoft.com/office/drawing/2014/main" id="{5BB9DF34-0DCB-81DA-587E-F737F58E9BB4}"/>
              </a:ext>
            </a:extLst>
          </p:cNvPr>
          <p:cNvSpPr>
            <a:spLocks noGrp="1"/>
          </p:cNvSpPr>
          <p:nvPr>
            <p:ph type="body" sz="quarter" idx="15"/>
          </p:nvPr>
        </p:nvSpPr>
        <p:spPr>
          <a:xfrm>
            <a:off x="200025" y="540808"/>
            <a:ext cx="9505950" cy="359445"/>
          </a:xfrm>
        </p:spPr>
        <p:txBody>
          <a:bodyPr/>
          <a:lstStyle/>
          <a:p>
            <a:r>
              <a:rPr lang="ja-JP" altLang="en-US" dirty="0"/>
              <a:t>疾病構造・死亡要因</a:t>
            </a:r>
            <a:r>
              <a:rPr lang="en-US" altLang="ja-JP" dirty="0"/>
              <a:t>【</a:t>
            </a:r>
            <a:r>
              <a:rPr lang="ja-JP" altLang="en-US" dirty="0"/>
              <a:t>小分類</a:t>
            </a:r>
            <a:r>
              <a:rPr lang="en-US" altLang="ja-JP" dirty="0"/>
              <a:t>】</a:t>
            </a:r>
          </a:p>
        </p:txBody>
      </p:sp>
      <p:grpSp>
        <p:nvGrpSpPr>
          <p:cNvPr id="5" name="グループ化 7">
            <a:extLst>
              <a:ext uri="{FF2B5EF4-FFF2-40B4-BE49-F238E27FC236}">
                <a16:creationId xmlns:a16="http://schemas.microsoft.com/office/drawing/2014/main" id="{B2B4EBFD-852D-232C-7BFF-BE7AE03B489A}"/>
              </a:ext>
            </a:extLst>
          </p:cNvPr>
          <p:cNvGrpSpPr/>
          <p:nvPr/>
        </p:nvGrpSpPr>
        <p:grpSpPr>
          <a:xfrm>
            <a:off x="199739" y="1663803"/>
            <a:ext cx="9529530" cy="288032"/>
            <a:chOff x="4806241" y="2150989"/>
            <a:chExt cx="2954133" cy="288032"/>
          </a:xfrm>
        </p:grpSpPr>
        <p:cxnSp>
          <p:nvCxnSpPr>
            <p:cNvPr id="6" name="直線コネクタ 5">
              <a:extLst>
                <a:ext uri="{FF2B5EF4-FFF2-40B4-BE49-F238E27FC236}">
                  <a16:creationId xmlns:a16="http://schemas.microsoft.com/office/drawing/2014/main" id="{E83855CF-1B72-6B7D-AA8D-73AE930AA1B4}"/>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058200C4-A007-DE31-8612-C0C9341AB03F}"/>
                </a:ext>
              </a:extLst>
            </p:cNvPr>
            <p:cNvSpPr>
              <a:spLocks noChangeArrowheads="1"/>
            </p:cNvSpPr>
            <p:nvPr/>
          </p:nvSpPr>
          <p:spPr bwMode="auto">
            <a:xfrm>
              <a:off x="4806241" y="2150989"/>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en-US" altLang="ja-JP"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2024</a:t>
              </a:r>
              <a:r>
                <a:rPr kumimoji="1" lang="ja-JP"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年における疾病要因別の医学的診断による死亡者数とその割合（％）</a:t>
              </a:r>
              <a:endParaRPr kumimoji="1" lang="en-US" altLang="zh-TW"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endParaRPr>
            </a:p>
          </p:txBody>
        </p:sp>
      </p:grpSp>
      <p:graphicFrame>
        <p:nvGraphicFramePr>
          <p:cNvPr id="11" name="Content Placeholder 4">
            <a:extLst>
              <a:ext uri="{FF2B5EF4-FFF2-40B4-BE49-F238E27FC236}">
                <a16:creationId xmlns:a16="http://schemas.microsoft.com/office/drawing/2014/main" id="{DCD6630A-6EF8-5A82-4F24-5B6711132D42}"/>
              </a:ext>
            </a:extLst>
          </p:cNvPr>
          <p:cNvGraphicFramePr>
            <a:graphicFrameLocks/>
          </p:cNvGraphicFramePr>
          <p:nvPr>
            <p:extLst>
              <p:ext uri="{D42A27DB-BD31-4B8C-83A1-F6EECF244321}">
                <p14:modId xmlns:p14="http://schemas.microsoft.com/office/powerpoint/2010/main" val="1760140075"/>
              </p:ext>
            </p:extLst>
          </p:nvPr>
        </p:nvGraphicFramePr>
        <p:xfrm>
          <a:off x="199739" y="2202552"/>
          <a:ext cx="9529530" cy="367332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44000">
                <a:tc rowSpan="2">
                  <a:txBody>
                    <a:bodyPr/>
                    <a:lstStyle/>
                    <a:p>
                      <a:pPr algn="l"/>
                      <a:r>
                        <a:rPr kumimoji="1" lang="ja-JP" altLang="en-US" sz="1100" dirty="0">
                          <a:solidFill>
                            <a:schemeClr val="bg1"/>
                          </a:solidFill>
                          <a:latin typeface="+mn-ea"/>
                          <a:ea typeface="+mn-ea"/>
                        </a:rPr>
                        <a:t>死因</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n-ea"/>
                          <a:ea typeface="+mn-ea"/>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n-ea"/>
                          <a:ea typeface="+mn-ea"/>
                        </a:rPr>
                        <a:t>男性</a:t>
                      </a:r>
                    </a:p>
                  </a:txBody>
                  <a:tcPr anchor="ctr">
                    <a:lnL w="12700" cap="flat" cmpd="sng" algn="ctr">
                      <a:solidFill>
                        <a:schemeClr val="bg1"/>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n-ea"/>
                          <a:ea typeface="+mn-ea"/>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0">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ea"/>
                          <a:ea typeface="+mn-ea"/>
                          <a:cs typeface="+mn-cs"/>
                        </a:rPr>
                        <a:t>(</a:t>
                      </a:r>
                      <a:r>
                        <a:rPr kumimoji="1" lang="ja-JP" altLang="en-US" sz="1000" b="1" i="0" u="none" strike="noStrike" kern="1200" dirty="0">
                          <a:solidFill>
                            <a:schemeClr val="tx1"/>
                          </a:solidFill>
                          <a:effectLst/>
                          <a:latin typeface="+mn-ea"/>
                          <a:ea typeface="+mn-ea"/>
                          <a:cs typeface="+mn-cs"/>
                        </a:rPr>
                        <a:t>合計死亡者数：</a:t>
                      </a:r>
                      <a:br>
                        <a:rPr kumimoji="1" lang="en-US" altLang="ja-JP" sz="1000" b="1" i="0" u="none" strike="noStrike" kern="1200" dirty="0">
                          <a:solidFill>
                            <a:schemeClr val="tx1"/>
                          </a:solidFill>
                          <a:effectLst/>
                          <a:latin typeface="+mn-ea"/>
                          <a:ea typeface="+mn-ea"/>
                          <a:cs typeface="+mn-cs"/>
                        </a:rPr>
                      </a:br>
                      <a:r>
                        <a:rPr kumimoji="1" lang="en-IN" sz="1000" b="1" i="0" u="none" strike="noStrike" kern="1200" dirty="0">
                          <a:solidFill>
                            <a:schemeClr val="tx1"/>
                          </a:solidFill>
                          <a:effectLst/>
                          <a:latin typeface="+mn-ea"/>
                          <a:ea typeface="+mn-ea"/>
                          <a:cs typeface="+mn-cs"/>
                        </a:rPr>
                        <a:t>2,66,095</a:t>
                      </a:r>
                      <a:r>
                        <a:rPr kumimoji="1" lang="ja-JP" altLang="en-US" sz="1000" b="1" i="0" u="none" strike="noStrike" kern="1200" dirty="0">
                          <a:solidFill>
                            <a:schemeClr val="tx1"/>
                          </a:solidFill>
                          <a:effectLst/>
                          <a:latin typeface="+mn-ea"/>
                          <a:ea typeface="+mn-ea"/>
                          <a:cs typeface="+mn-cs"/>
                        </a:rPr>
                        <a:t>人</a:t>
                      </a:r>
                      <a:r>
                        <a:rPr kumimoji="1" lang="en-US" altLang="ja-JP" sz="1000" b="1" i="0" u="none" strike="noStrike" kern="1200" dirty="0">
                          <a:solidFill>
                            <a:schemeClr val="tx1"/>
                          </a:solidFill>
                          <a:effectLst/>
                          <a:latin typeface="+mn-ea"/>
                          <a:ea typeface="+mn-ea"/>
                          <a:cs typeface="+mn-cs"/>
                        </a:rPr>
                        <a:t>)</a:t>
                      </a:r>
                      <a:endParaRPr kumimoji="1" lang="en-IN" sz="1000" b="1" i="0" u="none" strike="noStrike" kern="1200" dirty="0">
                        <a:solidFill>
                          <a:schemeClr val="tx1"/>
                        </a:solidFill>
                        <a:effectLst/>
                        <a:highlight>
                          <a:srgbClr val="FFFF00"/>
                        </a:highlight>
                        <a:latin typeface="+mn-ea"/>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en-IN"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ea"/>
                          <a:ea typeface="+mn-ea"/>
                          <a:cs typeface="+mn-cs"/>
                        </a:rPr>
                        <a:t>(</a:t>
                      </a:r>
                      <a:r>
                        <a:rPr kumimoji="1" lang="ja-JP" altLang="en-US" sz="1000" b="1" i="0" u="none" strike="noStrike" kern="1200" dirty="0">
                          <a:solidFill>
                            <a:schemeClr val="tx1"/>
                          </a:solidFill>
                          <a:effectLst/>
                          <a:latin typeface="+mn-ea"/>
                          <a:ea typeface="+mn-ea"/>
                          <a:cs typeface="+mn-cs"/>
                        </a:rPr>
                        <a:t>合計死亡者数：</a:t>
                      </a:r>
                      <a:br>
                        <a:rPr kumimoji="1" lang="en-US" altLang="ja-JP" sz="1000" b="1" i="0" u="none" strike="noStrike" kern="1200" dirty="0">
                          <a:solidFill>
                            <a:schemeClr val="tx1"/>
                          </a:solidFill>
                          <a:effectLst/>
                          <a:latin typeface="+mn-ea"/>
                          <a:ea typeface="+mn-ea"/>
                          <a:cs typeface="+mn-cs"/>
                        </a:rPr>
                      </a:br>
                      <a:r>
                        <a:rPr kumimoji="1" lang="en-IN" sz="1000" b="1" i="0" u="none" strike="noStrike" kern="1200" dirty="0">
                          <a:solidFill>
                            <a:schemeClr val="tx1"/>
                          </a:solidFill>
                          <a:effectLst/>
                          <a:latin typeface="+mn-ea"/>
                          <a:ea typeface="+mn-ea"/>
                          <a:cs typeface="+mn-cs"/>
                        </a:rPr>
                        <a:t>1,51,018</a:t>
                      </a:r>
                      <a:r>
                        <a:rPr kumimoji="1" lang="ja-JP" altLang="en-US" sz="1000" b="1" i="0" u="none" strike="noStrike" kern="1200" dirty="0">
                          <a:solidFill>
                            <a:schemeClr val="tx1"/>
                          </a:solidFill>
                          <a:effectLst/>
                          <a:latin typeface="+mn-ea"/>
                          <a:ea typeface="+mn-ea"/>
                          <a:cs typeface="+mn-cs"/>
                        </a:rPr>
                        <a:t>人</a:t>
                      </a:r>
                      <a:r>
                        <a:rPr kumimoji="1" lang="en-IN"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ea"/>
                          <a:ea typeface="+mn-ea"/>
                          <a:cs typeface="+mn-cs"/>
                        </a:rPr>
                        <a:t>(</a:t>
                      </a:r>
                      <a:r>
                        <a:rPr kumimoji="1" lang="ja-JP" altLang="en-US" sz="1000" b="1" i="0" u="none" strike="noStrike" kern="1200" dirty="0">
                          <a:solidFill>
                            <a:schemeClr val="tx1"/>
                          </a:solidFill>
                          <a:effectLst/>
                          <a:latin typeface="+mn-ea"/>
                          <a:ea typeface="+mn-ea"/>
                          <a:cs typeface="+mn-cs"/>
                        </a:rPr>
                        <a:t>合計死亡者数：</a:t>
                      </a:r>
                      <a:br>
                        <a:rPr kumimoji="1" lang="en-US" altLang="ja-JP" sz="1000" b="1" i="0" u="none" strike="noStrike" kern="1200" dirty="0">
                          <a:solidFill>
                            <a:schemeClr val="tx1"/>
                          </a:solidFill>
                          <a:effectLst/>
                          <a:latin typeface="+mn-ea"/>
                          <a:ea typeface="+mn-ea"/>
                          <a:cs typeface="+mn-cs"/>
                        </a:rPr>
                      </a:br>
                      <a:r>
                        <a:rPr kumimoji="1" lang="en-IN" sz="1000" b="1" i="0" u="none" strike="noStrike" kern="1200" dirty="0">
                          <a:solidFill>
                            <a:schemeClr val="tx1"/>
                          </a:solidFill>
                          <a:effectLst/>
                          <a:latin typeface="+mn-ea"/>
                          <a:ea typeface="+mn-ea"/>
                          <a:cs typeface="+mn-cs"/>
                        </a:rPr>
                        <a:t>1,15,077</a:t>
                      </a:r>
                      <a:r>
                        <a:rPr kumimoji="1" lang="ja-JP" altLang="en-US" sz="1000" b="1" i="0" u="none" strike="noStrike" kern="1200" dirty="0">
                          <a:solidFill>
                            <a:schemeClr val="tx1"/>
                          </a:solidFill>
                          <a:effectLst/>
                          <a:latin typeface="+mn-ea"/>
                          <a:ea typeface="+mn-ea"/>
                          <a:cs typeface="+mn-cs"/>
                        </a:rPr>
                        <a:t>人</a:t>
                      </a:r>
                      <a:r>
                        <a:rPr kumimoji="1" lang="en-IN"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0">
                <a:tc>
                  <a:txBody>
                    <a:bodyPr/>
                    <a:lstStyle/>
                    <a:p>
                      <a:pPr algn="l" fontAlgn="ctr">
                        <a:buNone/>
                      </a:pPr>
                      <a:r>
                        <a:rPr lang="ja" sz="1000" b="0" i="0" u="none" strike="noStrike" dirty="0">
                          <a:solidFill>
                            <a:srgbClr val="000000"/>
                          </a:solidFill>
                          <a:effectLst/>
                          <a:latin typeface="+mn-ea"/>
                          <a:ea typeface="+mn-ea"/>
                        </a:rPr>
                        <a:t>a. 残りの特定の感染症および寄生虫病</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dirty="0">
                          <a:solidFill>
                            <a:srgbClr val="000000"/>
                          </a:solidFill>
                          <a:effectLst/>
                          <a:latin typeface="+mn-ea"/>
                          <a:ea typeface="+mn-ea"/>
                        </a:rPr>
                        <a:t>126</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ea"/>
                          <a:ea typeface="+mn-ea"/>
                        </a:rPr>
                        <a:t>40.65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ea"/>
                          <a:ea typeface="+mn-ea"/>
                        </a:rPr>
                        <a:t>63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ea"/>
                          <a:ea typeface="+mn-ea"/>
                        </a:rPr>
                        <a:t>40.91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ea"/>
                          <a:ea typeface="+mn-ea"/>
                        </a:rPr>
                        <a:t>63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ea"/>
                          <a:ea typeface="+mn-ea"/>
                        </a:rPr>
                        <a:t>40.38</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r h="0">
                <a:tc>
                  <a:txBody>
                    <a:bodyPr/>
                    <a:lstStyle/>
                    <a:p>
                      <a:pPr algn="l" fontAlgn="ctr">
                        <a:buNone/>
                      </a:pPr>
                      <a:r>
                        <a:rPr lang="ja" sz="1000" b="0" i="0" u="none" strike="noStrike" dirty="0">
                          <a:solidFill>
                            <a:srgbClr val="000000"/>
                          </a:solidFill>
                          <a:effectLst/>
                          <a:latin typeface="+mn-ea"/>
                          <a:ea typeface="+mn-ea"/>
                        </a:rPr>
                        <a:t>b. 敗血症</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a:solidFill>
                            <a:srgbClr val="000000"/>
                          </a:solidFill>
                          <a:effectLst/>
                          <a:latin typeface="+mn-ea"/>
                          <a:ea typeface="+mn-ea"/>
                        </a:rPr>
                        <a:t>103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ea"/>
                          <a:ea typeface="+mn-ea"/>
                        </a:rPr>
                        <a:t>33.23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ea"/>
                          <a:ea typeface="+mn-ea"/>
                        </a:rPr>
                        <a:t>43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ea"/>
                          <a:ea typeface="+mn-ea"/>
                        </a:rPr>
                        <a:t>27.92</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ea"/>
                          <a:ea typeface="+mn-ea"/>
                        </a:rPr>
                        <a:t>60</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ea"/>
                          <a:ea typeface="+mn-ea"/>
                        </a:rPr>
                        <a:t>38.46</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396995933"/>
                  </a:ext>
                </a:extLst>
              </a:tr>
              <a:tr h="0">
                <a:tc>
                  <a:txBody>
                    <a:bodyPr/>
                    <a:lstStyle/>
                    <a:p>
                      <a:pPr algn="l" fontAlgn="ctr">
                        <a:buNone/>
                      </a:pPr>
                      <a:r>
                        <a:rPr lang="ja" sz="1000" b="0" i="0" u="none" strike="noStrike" dirty="0">
                          <a:solidFill>
                            <a:srgbClr val="000000"/>
                          </a:solidFill>
                          <a:effectLst/>
                          <a:latin typeface="+mn-ea"/>
                          <a:ea typeface="+mn-ea"/>
                        </a:rPr>
                        <a:t>c. その他の節足動物媒介性ウイルス性発熱およびウイルス</a:t>
                      </a:r>
                      <a:r>
                        <a:rPr lang="ja" sz="1000" b="0" i="0" u="none" strike="noStrike" dirty="0" err="1">
                          <a:solidFill>
                            <a:srgbClr val="000000"/>
                          </a:solidFill>
                          <a:effectLst/>
                          <a:latin typeface="+mn-ea"/>
                          <a:ea typeface="+mn-ea"/>
                        </a:rPr>
                        <a:t>性出血</a:t>
                      </a:r>
                      <a:r>
                        <a:rPr lang="ja" sz="1000" b="0" i="0" u="none" strike="noStrike" dirty="0">
                          <a:solidFill>
                            <a:srgbClr val="000000"/>
                          </a:solidFill>
                          <a:effectLst/>
                          <a:latin typeface="+mn-ea"/>
                          <a:ea typeface="+mn-ea"/>
                        </a:rPr>
                        <a:t>熱</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a:solidFill>
                            <a:srgbClr val="000000"/>
                          </a:solidFill>
                          <a:effectLst/>
                          <a:latin typeface="+mn-ea"/>
                          <a:ea typeface="+mn-ea"/>
                        </a:rPr>
                        <a:t>19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ea"/>
                          <a:ea typeface="+mn-ea"/>
                        </a:rPr>
                        <a:t>6.13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ea"/>
                          <a:ea typeface="+mn-ea"/>
                        </a:rPr>
                        <a:t>15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ea"/>
                          <a:ea typeface="+mn-ea"/>
                        </a:rPr>
                        <a:t>9.74</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ea"/>
                          <a:ea typeface="+mn-ea"/>
                        </a:rPr>
                        <a:t>4</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a:solidFill>
                            <a:srgbClr val="000000"/>
                          </a:solidFill>
                          <a:effectLst/>
                          <a:latin typeface="+mn-ea"/>
                          <a:ea typeface="+mn-ea"/>
                        </a:rPr>
                        <a:t>2.56</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379577469"/>
                  </a:ext>
                </a:extLst>
              </a:tr>
              <a:tr h="0">
                <a:tc>
                  <a:txBody>
                    <a:bodyPr/>
                    <a:lstStyle/>
                    <a:p>
                      <a:pPr algn="l" fontAlgn="ctr">
                        <a:buNone/>
                      </a:pPr>
                      <a:r>
                        <a:rPr lang="ja" sz="1000" b="0" i="0" u="none" strike="noStrike" dirty="0">
                          <a:solidFill>
                            <a:srgbClr val="000000"/>
                          </a:solidFill>
                          <a:effectLst/>
                          <a:latin typeface="+mn-ea"/>
                          <a:ea typeface="+mn-ea"/>
                        </a:rPr>
                        <a:t>d.感染起源と推定される</a:t>
                      </a:r>
                      <a:r>
                        <a:rPr lang="ja" sz="1000" b="0" i="0" u="none" strike="noStrike" dirty="0" err="1">
                          <a:solidFill>
                            <a:srgbClr val="000000"/>
                          </a:solidFill>
                          <a:effectLst/>
                          <a:latin typeface="+mn-ea"/>
                          <a:ea typeface="+mn-ea"/>
                        </a:rPr>
                        <a:t>下痢および胃腸炎</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dirty="0">
                          <a:solidFill>
                            <a:srgbClr val="000000"/>
                          </a:solidFill>
                          <a:effectLst/>
                          <a:latin typeface="+mn-ea"/>
                          <a:ea typeface="+mn-ea"/>
                        </a:rPr>
                        <a:t>18</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ea"/>
                          <a:ea typeface="+mn-ea"/>
                        </a:rPr>
                        <a:t>5.81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ea"/>
                          <a:ea typeface="+mn-ea"/>
                        </a:rPr>
                        <a:t>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ea"/>
                          <a:ea typeface="+mn-ea"/>
                        </a:rPr>
                        <a:t>5.84</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ea"/>
                          <a:ea typeface="+mn-ea"/>
                        </a:rPr>
                        <a:t>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ea"/>
                          <a:ea typeface="+mn-ea"/>
                        </a:rPr>
                        <a:t>5.77</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942581122"/>
                  </a:ext>
                </a:extLst>
              </a:tr>
              <a:tr h="0">
                <a:tc>
                  <a:txBody>
                    <a:bodyPr/>
                    <a:lstStyle/>
                    <a:p>
                      <a:pPr algn="l" fontAlgn="ctr">
                        <a:buNone/>
                      </a:pPr>
                      <a:r>
                        <a:rPr lang="ja" sz="1000" b="0" i="0" u="none" strike="noStrike" dirty="0">
                          <a:solidFill>
                            <a:srgbClr val="000000"/>
                          </a:solidFill>
                          <a:effectLst/>
                          <a:latin typeface="+mn-ea"/>
                          <a:ea typeface="+mn-ea"/>
                        </a:rPr>
                        <a:t>e. 呼吸器結核</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a:solidFill>
                            <a:srgbClr val="000000"/>
                          </a:solidFill>
                          <a:effectLst/>
                          <a:latin typeface="+mn-ea"/>
                          <a:ea typeface="+mn-ea"/>
                        </a:rPr>
                        <a:t>17</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ea"/>
                          <a:ea typeface="+mn-ea"/>
                        </a:rPr>
                        <a:t>5.48</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ea"/>
                          <a:ea typeface="+mn-ea"/>
                        </a:rPr>
                        <a:t>12</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ea"/>
                          <a:ea typeface="+mn-ea"/>
                        </a:rPr>
                        <a:t>7.79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ea"/>
                          <a:ea typeface="+mn-ea"/>
                        </a:rPr>
                        <a:t>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ea"/>
                          <a:ea typeface="+mn-ea"/>
                        </a:rPr>
                        <a:t>3.21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924024108"/>
                  </a:ext>
                </a:extLst>
              </a:tr>
              <a:tr h="0">
                <a:tc>
                  <a:txBody>
                    <a:bodyPr/>
                    <a:lstStyle/>
                    <a:p>
                      <a:pPr algn="l" fontAlgn="ctr">
                        <a:buNone/>
                      </a:pPr>
                      <a:r>
                        <a:rPr lang="ja" sz="1000" b="0" i="0" u="none" strike="noStrike" dirty="0">
                          <a:solidFill>
                            <a:srgbClr val="000000"/>
                          </a:solidFill>
                          <a:effectLst/>
                          <a:latin typeface="+mn-ea"/>
                          <a:ea typeface="+mn-ea"/>
                        </a:rPr>
                        <a:t>f. その他の腸管感染症</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a:solidFill>
                            <a:srgbClr val="000000"/>
                          </a:solidFill>
                          <a:effectLst/>
                          <a:latin typeface="+mn-ea"/>
                          <a:ea typeface="+mn-ea"/>
                        </a:rPr>
                        <a:t>13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ea"/>
                          <a:ea typeface="+mn-ea"/>
                        </a:rPr>
                        <a:t>4.19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ea"/>
                          <a:ea typeface="+mn-ea"/>
                        </a:rPr>
                        <a:t>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ea"/>
                          <a:ea typeface="+mn-ea"/>
                        </a:rPr>
                        <a:t>0.65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ea"/>
                          <a:ea typeface="+mn-ea"/>
                        </a:rPr>
                        <a:t>12</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ea"/>
                          <a:ea typeface="+mn-ea"/>
                        </a:rPr>
                        <a:t>7.69</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19697593"/>
                  </a:ext>
                </a:extLst>
              </a:tr>
              <a:tr h="0">
                <a:tc>
                  <a:txBody>
                    <a:bodyPr/>
                    <a:lstStyle/>
                    <a:p>
                      <a:pPr algn="l" fontAlgn="ctr">
                        <a:buNone/>
                      </a:pPr>
                      <a:r>
                        <a:rPr lang="ja" sz="1000" b="0" i="0" u="none" strike="noStrike" dirty="0">
                          <a:solidFill>
                            <a:srgbClr val="000000"/>
                          </a:solidFill>
                          <a:effectLst/>
                          <a:latin typeface="+mn-ea"/>
                          <a:ea typeface="+mn-ea"/>
                        </a:rPr>
                        <a:t>g. その他の結核</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a:solidFill>
                            <a:srgbClr val="000000"/>
                          </a:solidFill>
                          <a:effectLst/>
                          <a:latin typeface="+mn-ea"/>
                          <a:ea typeface="+mn-ea"/>
                        </a:rPr>
                        <a:t>6</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ea"/>
                          <a:ea typeface="+mn-ea"/>
                        </a:rPr>
                        <a:t>1.94</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ea"/>
                          <a:ea typeface="+mn-ea"/>
                        </a:rPr>
                        <a:t>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ea"/>
                          <a:ea typeface="+mn-ea"/>
                        </a:rPr>
                        <a:t>1.95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ea"/>
                          <a:ea typeface="+mn-ea"/>
                        </a:rPr>
                        <a:t>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ea"/>
                          <a:ea typeface="+mn-ea"/>
                        </a:rPr>
                        <a:t>1.92</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615962750"/>
                  </a:ext>
                </a:extLst>
              </a:tr>
              <a:tr h="0">
                <a:tc>
                  <a:txBody>
                    <a:bodyPr/>
                    <a:lstStyle/>
                    <a:p>
                      <a:pPr algn="l" fontAlgn="ctr">
                        <a:buNone/>
                      </a:pPr>
                      <a:r>
                        <a:rPr lang="ja" sz="1000" b="0" i="0" u="none" strike="noStrike" dirty="0">
                          <a:solidFill>
                            <a:srgbClr val="000000"/>
                          </a:solidFill>
                          <a:effectLst/>
                          <a:latin typeface="+mn-ea"/>
                          <a:ea typeface="+mn-ea"/>
                        </a:rPr>
                        <a:t>h. ウイルス性肝炎</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a:solidFill>
                            <a:srgbClr val="000000"/>
                          </a:solidFill>
                          <a:effectLst/>
                          <a:latin typeface="+mn-ea"/>
                          <a:ea typeface="+mn-ea"/>
                        </a:rPr>
                        <a:t>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ea"/>
                          <a:ea typeface="+mn-ea"/>
                        </a:rPr>
                        <a:t>1.61</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ea"/>
                          <a:ea typeface="+mn-ea"/>
                        </a:rPr>
                        <a:t>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ea"/>
                          <a:ea typeface="+mn-ea"/>
                        </a:rPr>
                        <a:t>3.25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ea"/>
                          <a:ea typeface="+mn-ea"/>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ea"/>
                          <a:ea typeface="+mn-ea"/>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31983568"/>
                  </a:ext>
                </a:extLst>
              </a:tr>
              <a:tr h="0">
                <a:tc>
                  <a:txBody>
                    <a:bodyPr/>
                    <a:lstStyle/>
                    <a:p>
                      <a:pPr algn="l" fontAlgn="ctr">
                        <a:buNone/>
                      </a:pPr>
                      <a:r>
                        <a:rPr lang="ja" sz="1000" b="0" i="0" u="none" strike="noStrike" dirty="0" err="1">
                          <a:solidFill>
                            <a:srgbClr val="000000"/>
                          </a:solidFill>
                          <a:effectLst/>
                          <a:latin typeface="+mn-ea"/>
                          <a:ea typeface="+mn-ea"/>
                        </a:rPr>
                        <a:t>i </a:t>
                      </a:r>
                      <a:r>
                        <a:rPr lang="ja" sz="1000" b="0" i="0" u="none" strike="noStrike" dirty="0">
                          <a:solidFill>
                            <a:srgbClr val="000000"/>
                          </a:solidFill>
                          <a:effectLst/>
                          <a:latin typeface="+mn-ea"/>
                          <a:ea typeface="+mn-ea"/>
                        </a:rPr>
                        <a:t>. ヒト免疫不全ウイルス（HIV）感染症</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a:solidFill>
                            <a:srgbClr val="000000"/>
                          </a:solidFill>
                          <a:effectLst/>
                          <a:latin typeface="+mn-ea"/>
                          <a:ea typeface="+mn-ea"/>
                        </a:rPr>
                        <a:t>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a:solidFill>
                            <a:srgbClr val="000000"/>
                          </a:solidFill>
                          <a:effectLst/>
                          <a:latin typeface="+mn-ea"/>
                          <a:ea typeface="+mn-ea"/>
                        </a:rPr>
                        <a:t>0.97</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ea"/>
                          <a:ea typeface="+mn-ea"/>
                        </a:rPr>
                        <a:t>3</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a:solidFill>
                            <a:srgbClr val="000000"/>
                          </a:solidFill>
                          <a:effectLst/>
                          <a:latin typeface="+mn-ea"/>
                          <a:ea typeface="+mn-ea"/>
                        </a:rPr>
                        <a:t>1.95</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ea"/>
                          <a:ea typeface="+mn-ea"/>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ea"/>
                          <a:ea typeface="+mn-ea"/>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204954602"/>
                  </a:ext>
                </a:extLst>
              </a:tr>
              <a:tr h="0">
                <a:tc>
                  <a:txBody>
                    <a:bodyPr/>
                    <a:lstStyle/>
                    <a:p>
                      <a:pPr algn="l" fontAlgn="ctr">
                        <a:buNone/>
                      </a:pPr>
                      <a:r>
                        <a:rPr lang="ja" sz="1000" b="0" i="0" u="none" strike="noStrike" dirty="0">
                          <a:solidFill>
                            <a:srgbClr val="000000"/>
                          </a:solidFill>
                          <a:effectLst/>
                          <a:latin typeface="+mn-ea"/>
                          <a:ea typeface="+mn-ea"/>
                        </a:rPr>
                        <a:t>j. コレラ</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dirty="0">
                          <a:solidFill>
                            <a:srgbClr val="000000"/>
                          </a:solidFill>
                          <a:effectLst/>
                          <a:latin typeface="+mn-ea"/>
                          <a:ea typeface="+mn-ea"/>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1" i="0" u="none" strike="noStrike" dirty="0">
                          <a:solidFill>
                            <a:srgbClr val="000000"/>
                          </a:solidFill>
                          <a:effectLst/>
                          <a:latin typeface="+mn-ea"/>
                          <a:ea typeface="+mn-ea"/>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ea"/>
                          <a:ea typeface="+mn-ea"/>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ea"/>
                          <a:ea typeface="+mn-ea"/>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ea"/>
                          <a:ea typeface="+mn-ea"/>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ea"/>
                          <a:ea typeface="+mn-ea"/>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33209850"/>
                  </a:ext>
                </a:extLst>
              </a:tr>
              <a:tr h="0">
                <a:tc>
                  <a:txBody>
                    <a:bodyPr/>
                    <a:lstStyle/>
                    <a:p>
                      <a:pPr algn="l" fontAlgn="ctr">
                        <a:buNone/>
                      </a:pPr>
                      <a:r>
                        <a:rPr lang="ja" sz="1000" b="0" i="0" u="none" strike="noStrike" dirty="0">
                          <a:solidFill>
                            <a:srgbClr val="000000"/>
                          </a:solidFill>
                          <a:effectLst/>
                          <a:latin typeface="+mn-ea"/>
                          <a:ea typeface="+mn-ea"/>
                        </a:rPr>
                        <a:t>k. ペスト</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dirty="0">
                          <a:solidFill>
                            <a:srgbClr val="000000"/>
                          </a:solidFill>
                          <a:effectLst/>
                          <a:latin typeface="+mn-ea"/>
                          <a:ea typeface="+mn-ea"/>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1" i="0" u="none" strike="noStrike" dirty="0">
                          <a:solidFill>
                            <a:srgbClr val="000000"/>
                          </a:solidFill>
                          <a:effectLst/>
                          <a:latin typeface="+mn-ea"/>
                          <a:ea typeface="+mn-ea"/>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ea"/>
                          <a:ea typeface="+mn-ea"/>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ea"/>
                          <a:ea typeface="+mn-ea"/>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ea"/>
                          <a:ea typeface="+mn-ea"/>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ea"/>
                          <a:ea typeface="+mn-ea"/>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53473101"/>
                  </a:ext>
                </a:extLst>
              </a:tr>
              <a:tr h="0">
                <a:tc>
                  <a:txBody>
                    <a:bodyPr/>
                    <a:lstStyle/>
                    <a:p>
                      <a:pPr algn="l" fontAlgn="ctr">
                        <a:buNone/>
                      </a:pPr>
                      <a:r>
                        <a:rPr lang="ja" sz="1000" b="0" i="0" u="none" strike="noStrike" dirty="0">
                          <a:solidFill>
                            <a:srgbClr val="000000"/>
                          </a:solidFill>
                          <a:effectLst/>
                          <a:latin typeface="+mn-ea"/>
                          <a:ea typeface="+mn-ea"/>
                        </a:rPr>
                        <a:t>l. 破傷風</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1" i="0" u="none" strike="noStrike" dirty="0">
                          <a:solidFill>
                            <a:srgbClr val="000000"/>
                          </a:solidFill>
                          <a:effectLst/>
                          <a:latin typeface="+mn-ea"/>
                          <a:ea typeface="+mn-ea"/>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1" i="0" u="none" strike="noStrike" dirty="0">
                          <a:solidFill>
                            <a:srgbClr val="000000"/>
                          </a:solidFill>
                          <a:effectLst/>
                          <a:latin typeface="+mn-ea"/>
                          <a:ea typeface="+mn-ea"/>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ctr">
                        <a:buNone/>
                      </a:pPr>
                      <a:r>
                        <a:rPr lang="en-IN" sz="1000" b="0" i="0" u="none" strike="noStrike" dirty="0">
                          <a:solidFill>
                            <a:srgbClr val="000000"/>
                          </a:solidFill>
                          <a:effectLst/>
                          <a:latin typeface="+mn-ea"/>
                          <a:ea typeface="+mn-ea"/>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ea"/>
                          <a:ea typeface="+mn-ea"/>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ctr">
                        <a:buNone/>
                      </a:pPr>
                      <a:r>
                        <a:rPr lang="en-IN" sz="1000" b="0" i="0" u="none" strike="noStrike" dirty="0">
                          <a:solidFill>
                            <a:srgbClr val="000000"/>
                          </a:solidFill>
                          <a:effectLst/>
                          <a:latin typeface="+mn-ea"/>
                          <a:ea typeface="+mn-ea"/>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buNone/>
                      </a:pPr>
                      <a:r>
                        <a:rPr lang="en-IN" sz="1000" b="0" i="0" u="none" strike="noStrike" dirty="0">
                          <a:solidFill>
                            <a:srgbClr val="000000"/>
                          </a:solidFill>
                          <a:effectLst/>
                          <a:latin typeface="+mn-ea"/>
                          <a:ea typeface="+mn-ea"/>
                        </a:rPr>
                        <a:t>-</a:t>
                      </a:r>
                    </a:p>
                  </a:txBody>
                  <a:tcPr marL="43200" marR="43200" marT="43200" marB="432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822290664"/>
                  </a:ext>
                </a:extLst>
              </a:tr>
            </a:tbl>
          </a:graphicData>
        </a:graphic>
      </p:graphicFrame>
      <p:sp>
        <p:nvSpPr>
          <p:cNvPr id="12" name="TextBox 13">
            <a:extLst>
              <a:ext uri="{FF2B5EF4-FFF2-40B4-BE49-F238E27FC236}">
                <a16:creationId xmlns:a16="http://schemas.microsoft.com/office/drawing/2014/main" id="{24B6A0EB-4743-8526-7795-036798AF6A64}"/>
              </a:ext>
            </a:extLst>
          </p:cNvPr>
          <p:cNvSpPr txBox="1"/>
          <p:nvPr/>
        </p:nvSpPr>
        <p:spPr>
          <a:xfrm>
            <a:off x="134798" y="1951835"/>
            <a:ext cx="2417448"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altLang="ja-JP" sz="1100" b="1" i="0" u="none" strike="noStrike" kern="1200" cap="none" spc="0" normalizeH="0" baseline="0" noProof="0" dirty="0">
                <a:ln>
                  <a:noFill/>
                </a:ln>
                <a:solidFill>
                  <a:srgbClr val="000000"/>
                </a:solidFill>
                <a:effectLst/>
                <a:uLnTx/>
                <a:uFillTx/>
                <a:latin typeface="+mn-ea"/>
                <a:cs typeface="+mn-cs"/>
              </a:rPr>
              <a:t>①特定の感染症および寄生虫病</a:t>
            </a:r>
          </a:p>
        </p:txBody>
      </p:sp>
      <p:sp>
        <p:nvSpPr>
          <p:cNvPr id="21" name="テキスト ボックス 20">
            <a:extLst>
              <a:ext uri="{FF2B5EF4-FFF2-40B4-BE49-F238E27FC236}">
                <a16:creationId xmlns:a16="http://schemas.microsoft.com/office/drawing/2014/main" id="{4382C6AA-F75A-2FF3-DF03-8EE168A3BA76}"/>
              </a:ext>
            </a:extLst>
          </p:cNvPr>
          <p:cNvSpPr txBox="1"/>
          <p:nvPr/>
        </p:nvSpPr>
        <p:spPr>
          <a:xfrm>
            <a:off x="217314" y="1093093"/>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rPr>
              <a:t>循環器疾患の中では虚血性心疾患が主な死亡原因であり、循環器疾患全体の</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mn-cs"/>
              </a:rPr>
              <a:t>50</a:t>
            </a: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rPr>
              <a:t>％を占めている。</a:t>
            </a:r>
          </a:p>
        </p:txBody>
      </p:sp>
      <p:sp>
        <p:nvSpPr>
          <p:cNvPr id="9" name="テキスト ボックス 74">
            <a:extLst>
              <a:ext uri="{FF2B5EF4-FFF2-40B4-BE49-F238E27FC236}">
                <a16:creationId xmlns:a16="http://schemas.microsoft.com/office/drawing/2014/main" id="{A438BF63-FEA4-80D0-9CBE-C41E2364ABB6}"/>
              </a:ext>
            </a:extLst>
          </p:cNvPr>
          <p:cNvSpPr txBox="1"/>
          <p:nvPr/>
        </p:nvSpPr>
        <p:spPr>
          <a:xfrm>
            <a:off x="218520" y="6678885"/>
            <a:ext cx="5958615" cy="14401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（出所）フィリピン統計局（人口動態統計：死亡統計）</a:t>
            </a:r>
            <a:endParaRPr kumimoji="1" lang="en-IN" altLang="ja-JP" sz="80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3341841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D5F7A01-42DC-454A-BA2A-AB03F5FA1A1D}"/>
              </a:ext>
            </a:extLst>
          </p:cNvPr>
          <p:cNvGraphicFramePr>
            <a:graphicFrameLocks/>
          </p:cNvGraphicFramePr>
          <p:nvPr>
            <p:custDataLst>
              <p:tags r:id="rId1"/>
            </p:custDataLst>
            <p:extLst>
              <p:ext uri="{D42A27DB-BD31-4B8C-83A1-F6EECF244321}">
                <p14:modId xmlns:p14="http://schemas.microsoft.com/office/powerpoint/2010/main" val="21449313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3" name="Object 2" hidden="1">
                        <a:extLst>
                          <a:ext uri="{FF2B5EF4-FFF2-40B4-BE49-F238E27FC236}">
                            <a16:creationId xmlns:a16="http://schemas.microsoft.com/office/drawing/2014/main" id="{AD5F7A01-42DC-454A-BA2A-AB03F5FA1A1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endParaRPr kumimoji="1" lang="ja-JP" altLang="en-US" dirty="0"/>
          </a:p>
        </p:txBody>
      </p:sp>
      <p:sp>
        <p:nvSpPr>
          <p:cNvPr id="4" name="テキスト プレースホルダー 3"/>
          <p:cNvSpPr>
            <a:spLocks noGrp="1"/>
          </p:cNvSpPr>
          <p:nvPr>
            <p:ph type="body" sz="quarter" idx="15"/>
          </p:nvPr>
        </p:nvSpPr>
        <p:spPr/>
        <p:txBody>
          <a:bodyPr/>
          <a:lstStyle/>
          <a:p>
            <a:r>
              <a:rPr kumimoji="1" lang="ja-JP" altLang="en-US" dirty="0"/>
              <a:t>目次</a:t>
            </a:r>
            <a:r>
              <a:rPr lang="ja-JP" altLang="en-US" dirty="0"/>
              <a:t>（</a:t>
            </a:r>
            <a:r>
              <a:rPr lang="en-US" altLang="ja-JP" dirty="0"/>
              <a:t>1/2</a:t>
            </a:r>
            <a:r>
              <a:rPr lang="ja-JP" altLang="en-US" dirty="0"/>
              <a:t>）</a:t>
            </a:r>
          </a:p>
        </p:txBody>
      </p:sp>
      <p:graphicFrame>
        <p:nvGraphicFramePr>
          <p:cNvPr id="5" name="表 4"/>
          <p:cNvGraphicFramePr>
            <a:graphicFrameLocks noGrp="1"/>
          </p:cNvGraphicFramePr>
          <p:nvPr/>
        </p:nvGraphicFramePr>
        <p:xfrm>
          <a:off x="200025" y="1152000"/>
          <a:ext cx="4500000" cy="3976915"/>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一般概況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基本情報</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r>
                        <a:rPr kumimoji="1" lang="ja-JP" altLang="en-US" sz="1050" dirty="0">
                          <a:latin typeface="+mn-lt"/>
                          <a:ea typeface="+mj-ea"/>
                        </a:rPr>
                        <a:t>経済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r>
                        <a:rPr kumimoji="1" lang="ja-JP" altLang="en-US" sz="1050" dirty="0">
                          <a:latin typeface="+mn-lt"/>
                          <a:ea typeface="+mj-ea"/>
                        </a:rPr>
                        <a:t>人口動態、および人口成長率・年齢別人口構成</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kumimoji="1" lang="ja-JP" altLang="en-US" sz="1050" dirty="0">
                          <a:latin typeface="+mn-lt"/>
                          <a:ea typeface="+mj-ea"/>
                        </a:rPr>
                        <a:t>都市化率、上位</a:t>
                      </a:r>
                      <a:r>
                        <a:rPr kumimoji="1" lang="en-US" altLang="ja-JP" sz="1050" dirty="0">
                          <a:latin typeface="+mn-lt"/>
                          <a:ea typeface="+mj-ea"/>
                        </a:rPr>
                        <a:t>5</a:t>
                      </a:r>
                      <a:r>
                        <a:rPr kumimoji="1" lang="ja-JP" altLang="en-US" sz="1050" dirty="0">
                          <a:latin typeface="+mn-lt"/>
                          <a:ea typeface="+mj-ea"/>
                        </a:rPr>
                        <a:t>都市の人口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en-US" altLang="ja-JP" sz="1050" dirty="0">
                          <a:latin typeface="+mn-lt"/>
                          <a:ea typeface="+mj-ea"/>
                        </a:rPr>
                        <a:t>GDP</a:t>
                      </a:r>
                      <a:r>
                        <a:rPr kumimoji="1" lang="ja-JP" altLang="en-US" sz="1050" dirty="0" err="1">
                          <a:latin typeface="+mn-lt"/>
                          <a:ea typeface="+mj-ea"/>
                        </a:rPr>
                        <a:t>、</a:t>
                      </a:r>
                      <a:r>
                        <a:rPr kumimoji="1" lang="en-US" altLang="ja-JP" sz="1050" dirty="0">
                          <a:latin typeface="+mn-lt"/>
                          <a:ea typeface="+mj-ea"/>
                        </a:rPr>
                        <a:t>GDP</a:t>
                      </a:r>
                      <a:r>
                        <a:rPr kumimoji="1" lang="ja-JP" altLang="en-US" sz="1050" dirty="0">
                          <a:latin typeface="+mn-lt"/>
                          <a:ea typeface="+mj-ea"/>
                        </a:rPr>
                        <a:t>成長率、</a:t>
                      </a:r>
                      <a:r>
                        <a:rPr kumimoji="1" lang="en-US" altLang="ja-JP" sz="1050" dirty="0">
                          <a:latin typeface="+mn-lt"/>
                          <a:ea typeface="+mj-ea"/>
                        </a:rPr>
                        <a:t>1</a:t>
                      </a:r>
                      <a:r>
                        <a:rPr kumimoji="1" lang="ja-JP" altLang="en-US" sz="1050" dirty="0">
                          <a:latin typeface="+mn-lt"/>
                          <a:ea typeface="+mj-ea"/>
                        </a:rPr>
                        <a:t>人当たり</a:t>
                      </a:r>
                      <a:r>
                        <a:rPr kumimoji="1" lang="en-US" altLang="ja-JP" sz="1050" dirty="0">
                          <a:latin typeface="+mn-lt"/>
                          <a:ea typeface="+mj-ea"/>
                        </a:rPr>
                        <a:t>GDP</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a:latin typeface="+mn-lt"/>
                          <a:ea typeface="+mj-ea"/>
                        </a:rPr>
                        <a:t>インフレ率・為替レート</a:t>
                      </a:r>
                      <a:endParaRPr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a:latin typeface="+mn-lt"/>
                          <a:ea typeface="+mj-ea"/>
                        </a:rPr>
                        <a:t>・・・</a:t>
                      </a: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latin typeface="+mn-lt"/>
                          <a:ea typeface="+mj-ea"/>
                        </a:rPr>
                        <a:t>外国投資法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kumimoji="1" lang="ja-JP" altLang="en-US" sz="1050" dirty="0">
                          <a:latin typeface="+mn-lt"/>
                          <a:ea typeface="+mj-ea"/>
                        </a:rPr>
                        <a:t>会社法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外貨持出規制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kumimoji="1" lang="ja-JP" altLang="en-US" sz="1050" dirty="0">
                          <a:latin typeface="+mn-lt"/>
                          <a:ea typeface="+mj-ea"/>
                        </a:rPr>
                        <a:t>経済特区</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gridSpan="3">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gridSpan="3">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bl>
          </a:graphicData>
        </a:graphic>
      </p:graphicFrame>
      <p:graphicFrame>
        <p:nvGraphicFramePr>
          <p:cNvPr id="6" name="表 5"/>
          <p:cNvGraphicFramePr>
            <a:graphicFrameLocks noGrp="1"/>
          </p:cNvGraphicFramePr>
          <p:nvPr/>
        </p:nvGraphicFramePr>
        <p:xfrm>
          <a:off x="5205600" y="1152000"/>
          <a:ext cx="4500000" cy="5530318"/>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0">
                <a:tc gridSpan="3">
                  <a:txBody>
                    <a:bodyPr/>
                    <a:lstStyle/>
                    <a:p>
                      <a:pPr lvl="0">
                        <a:lnSpc>
                          <a:spcPct val="85000"/>
                        </a:lnSpc>
                      </a:pPr>
                      <a:r>
                        <a:rPr kumimoji="1" lang="ja-JP" altLang="en-US" sz="1200" dirty="0">
                          <a:latin typeface="HGP創英角ｺﾞｼｯｸUB" panose="020B0900000000000000" pitchFamily="50" charset="-128"/>
                          <a:ea typeface="HGP創英角ｺﾞｼｯｸUB" panose="020B0900000000000000" pitchFamily="50" charset="-128"/>
                        </a:rPr>
                        <a:t>医療関連</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医療・公衆衛生</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健康水準および医療水準</a:t>
                      </a:r>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14</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医療費支出額</a:t>
                      </a:r>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15</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疾病構造・死亡要因</a:t>
                      </a:r>
                      <a:r>
                        <a:rPr lang="en-US" altLang="ja-JP" sz="1050" dirty="0"/>
                        <a:t>【</a:t>
                      </a:r>
                      <a:r>
                        <a:rPr lang="ja-JP" altLang="en-US" sz="1050" dirty="0"/>
                        <a:t>大分類</a:t>
                      </a:r>
                      <a:r>
                        <a:rPr lang="en-US" altLang="ja-JP" sz="1050" dirty="0"/>
                        <a:t>】</a:t>
                      </a:r>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16</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疾病構造・死亡要因</a:t>
                      </a:r>
                      <a:r>
                        <a:rPr lang="en-US" altLang="ja-JP" sz="1050" dirty="0"/>
                        <a:t>【</a:t>
                      </a:r>
                      <a:r>
                        <a:rPr lang="ja-JP" altLang="en-US" sz="1050" dirty="0"/>
                        <a:t>中分類</a:t>
                      </a:r>
                      <a:r>
                        <a:rPr lang="en-US" altLang="ja-JP" sz="1050" dirty="0"/>
                        <a:t>】</a:t>
                      </a:r>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17</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58481650"/>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疾病構造・死亡要因</a:t>
                      </a:r>
                      <a:r>
                        <a:rPr lang="en-US" altLang="ja-JP" sz="1050" dirty="0"/>
                        <a:t>【</a:t>
                      </a:r>
                      <a:r>
                        <a:rPr lang="ja-JP" altLang="en-US" sz="1050" dirty="0"/>
                        <a:t>小分類</a:t>
                      </a:r>
                      <a:r>
                        <a:rPr lang="en-US" altLang="ja-JP" sz="1050" dirty="0"/>
                        <a:t>】</a:t>
                      </a:r>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18</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3023401"/>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lang="ja-JP" altLang="en-US" sz="1050" dirty="0"/>
                        <a:t>医療機関 </a:t>
                      </a:r>
                      <a:r>
                        <a:rPr lang="en-US" altLang="ja-JP" sz="1050" dirty="0"/>
                        <a:t>- </a:t>
                      </a:r>
                      <a:r>
                        <a:rPr lang="ja-JP" altLang="en-US" sz="1050" dirty="0"/>
                        <a:t>医療機関区分と施設数・病床数の推移</a:t>
                      </a: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23</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公的医療機関</a:t>
                      </a:r>
                      <a:endParaRPr lang="en-US" altLang="ja-JP" sz="1050" dirty="0"/>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25</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民間医療機関</a:t>
                      </a:r>
                      <a:endParaRPr lang="en-US" altLang="ja-JP" sz="1050" dirty="0"/>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26</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医療従事者</a:t>
                      </a:r>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27</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現地の臨床工学技士や理学療法士などの資格の有無</a:t>
                      </a:r>
                    </a:p>
                  </a:txBody>
                  <a:tcPr marL="36000" marR="36000" marT="36000" marB="144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28</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91780574"/>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医療の</a:t>
                      </a:r>
                      <a:r>
                        <a:rPr lang="en-US" altLang="ja-JP" sz="1050" dirty="0">
                          <a:solidFill>
                            <a:schemeClr val="tx1"/>
                          </a:solidFill>
                        </a:rPr>
                        <a:t>IT</a:t>
                      </a:r>
                      <a:r>
                        <a:rPr lang="ja-JP" altLang="en-US" sz="1050" dirty="0">
                          <a:solidFill>
                            <a:schemeClr val="tx1"/>
                          </a:solidFill>
                        </a:rPr>
                        <a:t>化データ</a:t>
                      </a:r>
                    </a:p>
                  </a:txBody>
                  <a:tcPr marL="36000" marR="36000" marT="36000" marB="144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29</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2517301"/>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制度</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公的保険制度</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30</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民間保険制度</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31</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74074412"/>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保健に関する制度・行政体制</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32</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lang="ja-JP" altLang="en-US" sz="1050" dirty="0"/>
                        <a:t>医療機器に対する規制</a:t>
                      </a: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33</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0">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中古の医療機器に対する規制</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35</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lang="ja-JP" altLang="en-US" sz="1050" dirty="0"/>
                        <a:t>医薬品規制</a:t>
                      </a: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36</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臨床試験に関する規制</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37</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27998">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医療情報・個人情報保護、データサーバーの置き場に関する法規制、ガイドライン</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kern="1200" dirty="0">
                          <a:solidFill>
                            <a:schemeClr val="tx1"/>
                          </a:solidFill>
                          <a:latin typeface="+mn-lt"/>
                          <a:ea typeface="+mn-ea"/>
                          <a:cs typeface="+mn-cs"/>
                        </a:rPr>
                        <a:t>・・・</a:t>
                      </a: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38</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12541231"/>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医療現場で使用される言語に関する情報</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kern="1200" dirty="0">
                          <a:solidFill>
                            <a:schemeClr val="tx1"/>
                          </a:solidFill>
                          <a:latin typeface="+mn-lt"/>
                          <a:ea typeface="+mn-ea"/>
                          <a:cs typeface="+mn-cs"/>
                        </a:rPr>
                        <a:t>・・・</a:t>
                      </a: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40</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57240673"/>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ライセンス・</a:t>
                      </a:r>
                      <a:r>
                        <a:rPr lang="ja-JP" altLang="en-US" sz="1050" dirty="0">
                          <a:solidFill>
                            <a:srgbClr val="000000"/>
                          </a:solidFill>
                          <a:latin typeface="+mn-ea"/>
                        </a:rPr>
                        <a:t>教育水準</a:t>
                      </a:r>
                      <a:endParaRPr lang="ja-JP" altLang="en-US" sz="1050" dirty="0"/>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41</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rgbClr val="000000"/>
                          </a:solidFill>
                          <a:latin typeface="+mn-ea"/>
                        </a:rPr>
                        <a:t>医師の社会的地位</a:t>
                      </a:r>
                      <a:endParaRPr lang="ja-JP" altLang="en-US" sz="1050" dirty="0"/>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42</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外国人医師のライセンス</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43</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bl>
          </a:graphicData>
        </a:graphic>
      </p:graphicFrame>
      <p:cxnSp>
        <p:nvCxnSpPr>
          <p:cNvPr id="7" name="Straight Connector 6">
            <a:extLst>
              <a:ext uri="{FF2B5EF4-FFF2-40B4-BE49-F238E27FC236}">
                <a16:creationId xmlns:a16="http://schemas.microsoft.com/office/drawing/2014/main" id="{F74FE587-02FF-428E-9A6D-A1B2E687167B}"/>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6240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CE53-B40A-7C25-8AB2-098781FA67D6}"/>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40B08DCC-2DE4-BF11-75D5-BB3143A922FF}"/>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624" imgH="623" progId="TCLayout.ActiveDocument.1">
                  <p:embed/>
                </p:oleObj>
              </mc:Choice>
              <mc:Fallback>
                <p:oleObj name="think-cellスライド" r:id="rId3" imgW="624" imgH="623" progId="TCLayout.ActiveDocument.1">
                  <p:embed/>
                  <p:pic>
                    <p:nvPicPr>
                      <p:cNvPr id="4" name="think-cell data - do not delete" hidden="1">
                        <a:extLst>
                          <a:ext uri="{FF2B5EF4-FFF2-40B4-BE49-F238E27FC236}">
                            <a16:creationId xmlns:a16="http://schemas.microsoft.com/office/drawing/2014/main" id="{46350A02-B8D9-C322-3C1A-4A78DDF08FF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88A6C577-876B-09CC-BFCB-F9E376361C03}"/>
              </a:ext>
            </a:extLst>
          </p:cNvPr>
          <p:cNvSpPr>
            <a:spLocks noGrp="1"/>
          </p:cNvSpPr>
          <p:nvPr>
            <p:ph type="title"/>
          </p:nvPr>
        </p:nvSpPr>
        <p:spPr/>
        <p:txBody>
          <a:bodyPr vert="horz">
            <a:normAutofit/>
          </a:bodyPr>
          <a:lstStyle/>
          <a:p>
            <a:r>
              <a:rPr lang="ja-JP" altLang="en-US" dirty="0"/>
              <a:t>フィリピン／医療関連／医療・公衆衛生</a:t>
            </a:r>
            <a:endParaRPr kumimoji="1" lang="ja-JP" altLang="en-US" sz="1400" dirty="0"/>
          </a:p>
        </p:txBody>
      </p:sp>
      <p:sp>
        <p:nvSpPr>
          <p:cNvPr id="3" name="テキスト プレースホルダー 2">
            <a:extLst>
              <a:ext uri="{FF2B5EF4-FFF2-40B4-BE49-F238E27FC236}">
                <a16:creationId xmlns:a16="http://schemas.microsoft.com/office/drawing/2014/main" id="{5429A442-7593-5349-8ACB-DD4C22F6F6AF}"/>
              </a:ext>
            </a:extLst>
          </p:cNvPr>
          <p:cNvSpPr>
            <a:spLocks noGrp="1"/>
          </p:cNvSpPr>
          <p:nvPr>
            <p:ph type="body" sz="quarter" idx="15"/>
          </p:nvPr>
        </p:nvSpPr>
        <p:spPr>
          <a:xfrm>
            <a:off x="200025" y="540808"/>
            <a:ext cx="9505950" cy="359445"/>
          </a:xfrm>
        </p:spPr>
        <p:txBody>
          <a:bodyPr/>
          <a:lstStyle/>
          <a:p>
            <a:r>
              <a:rPr lang="ja-JP" altLang="en-US" dirty="0"/>
              <a:t>疾病構造・死亡要因</a:t>
            </a:r>
            <a:r>
              <a:rPr lang="en-US" altLang="ja-JP" dirty="0"/>
              <a:t>【</a:t>
            </a:r>
            <a:r>
              <a:rPr lang="ja-JP" altLang="en-US" dirty="0"/>
              <a:t>小分類</a:t>
            </a:r>
            <a:r>
              <a:rPr lang="en-US" altLang="ja-JP" dirty="0"/>
              <a:t>】</a:t>
            </a:r>
          </a:p>
        </p:txBody>
      </p:sp>
      <p:grpSp>
        <p:nvGrpSpPr>
          <p:cNvPr id="5" name="グループ化 7">
            <a:extLst>
              <a:ext uri="{FF2B5EF4-FFF2-40B4-BE49-F238E27FC236}">
                <a16:creationId xmlns:a16="http://schemas.microsoft.com/office/drawing/2014/main" id="{11CF0292-BC5B-6E92-26AC-A566E02C44E4}"/>
              </a:ext>
            </a:extLst>
          </p:cNvPr>
          <p:cNvGrpSpPr/>
          <p:nvPr/>
        </p:nvGrpSpPr>
        <p:grpSpPr>
          <a:xfrm>
            <a:off x="199739" y="1663803"/>
            <a:ext cx="9529530" cy="288032"/>
            <a:chOff x="4806241" y="2150989"/>
            <a:chExt cx="2954133" cy="288032"/>
          </a:xfrm>
        </p:grpSpPr>
        <p:cxnSp>
          <p:nvCxnSpPr>
            <p:cNvPr id="6" name="直線コネクタ 5">
              <a:extLst>
                <a:ext uri="{FF2B5EF4-FFF2-40B4-BE49-F238E27FC236}">
                  <a16:creationId xmlns:a16="http://schemas.microsoft.com/office/drawing/2014/main" id="{2ABFA812-ED47-05BE-1B57-4B394A93E612}"/>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8F32D07-9F21-5124-615A-A0407AC29D2E}"/>
                </a:ext>
              </a:extLst>
            </p:cNvPr>
            <p:cNvSpPr>
              <a:spLocks noChangeArrowheads="1"/>
            </p:cNvSpPr>
            <p:nvPr/>
          </p:nvSpPr>
          <p:spPr bwMode="auto">
            <a:xfrm>
              <a:off x="4806241" y="2150989"/>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en-US" altLang="ja-JP"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2024</a:t>
              </a:r>
              <a:r>
                <a:rPr kumimoji="1" lang="ja-JP"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年における疾病要因別の医学的診断による死亡者数とその割合（％）</a:t>
              </a:r>
              <a:endParaRPr kumimoji="1" lang="en-US" altLang="zh-TW"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endParaRPr>
            </a:p>
          </p:txBody>
        </p:sp>
      </p:grpSp>
      <p:graphicFrame>
        <p:nvGraphicFramePr>
          <p:cNvPr id="11" name="Content Placeholder 4">
            <a:extLst>
              <a:ext uri="{FF2B5EF4-FFF2-40B4-BE49-F238E27FC236}">
                <a16:creationId xmlns:a16="http://schemas.microsoft.com/office/drawing/2014/main" id="{49EEDD95-F0E9-3DA1-6954-8143D7FF4E31}"/>
              </a:ext>
            </a:extLst>
          </p:cNvPr>
          <p:cNvGraphicFramePr>
            <a:graphicFrameLocks/>
          </p:cNvGraphicFramePr>
          <p:nvPr>
            <p:extLst>
              <p:ext uri="{D42A27DB-BD31-4B8C-83A1-F6EECF244321}">
                <p14:modId xmlns:p14="http://schemas.microsoft.com/office/powerpoint/2010/main" val="630669640"/>
              </p:ext>
            </p:extLst>
          </p:nvPr>
        </p:nvGraphicFramePr>
        <p:xfrm>
          <a:off x="199739" y="2202552"/>
          <a:ext cx="9529530" cy="159732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44000">
                <a:tc rowSpan="2">
                  <a:txBody>
                    <a:bodyPr/>
                    <a:lstStyle/>
                    <a:p>
                      <a:pPr algn="l"/>
                      <a:r>
                        <a:rPr kumimoji="1" lang="ja-JP" altLang="en-US" sz="1100" dirty="0">
                          <a:solidFill>
                            <a:schemeClr val="bg1"/>
                          </a:solidFill>
                          <a:latin typeface="+mn-ea"/>
                          <a:ea typeface="+mn-ea"/>
                        </a:rPr>
                        <a:t>死因</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n-ea"/>
                          <a:ea typeface="+mn-ea"/>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n-ea"/>
                          <a:ea typeface="+mn-ea"/>
                        </a:rPr>
                        <a:t>男性</a:t>
                      </a:r>
                    </a:p>
                  </a:txBody>
                  <a:tcPr anchor="ctr">
                    <a:lnL w="12700" cap="flat" cmpd="sng" algn="ctr">
                      <a:solidFill>
                        <a:schemeClr val="bg1"/>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n-ea"/>
                          <a:ea typeface="+mn-ea"/>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0">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ea"/>
                          <a:ea typeface="+mn-ea"/>
                          <a:cs typeface="+mn-cs"/>
                        </a:rPr>
                        <a:t>(</a:t>
                      </a:r>
                      <a:r>
                        <a:rPr kumimoji="1" lang="ja-JP" altLang="en-US" sz="1000" b="1" i="0" u="none" strike="noStrike" kern="1200" dirty="0">
                          <a:solidFill>
                            <a:schemeClr val="tx1"/>
                          </a:solidFill>
                          <a:effectLst/>
                          <a:latin typeface="+mn-ea"/>
                          <a:ea typeface="+mn-ea"/>
                          <a:cs typeface="+mn-cs"/>
                        </a:rPr>
                        <a:t>合計死亡者数：</a:t>
                      </a:r>
                      <a:br>
                        <a:rPr kumimoji="1" lang="en-US" altLang="ja-JP" sz="1000" b="1" i="0" u="none" strike="noStrike" kern="1200" dirty="0">
                          <a:solidFill>
                            <a:schemeClr val="tx1"/>
                          </a:solidFill>
                          <a:effectLst/>
                          <a:latin typeface="+mn-ea"/>
                          <a:ea typeface="+mn-ea"/>
                          <a:cs typeface="+mn-cs"/>
                        </a:rPr>
                      </a:br>
                      <a:r>
                        <a:rPr kumimoji="1" lang="en-IN" sz="1000" b="1" i="0" u="none" strike="noStrike" kern="1200" dirty="0">
                          <a:solidFill>
                            <a:schemeClr val="tx1"/>
                          </a:solidFill>
                          <a:effectLst/>
                          <a:latin typeface="+mn-ea"/>
                          <a:ea typeface="+mn-ea"/>
                          <a:cs typeface="+mn-cs"/>
                        </a:rPr>
                        <a:t>80,126</a:t>
                      </a:r>
                      <a:r>
                        <a:rPr kumimoji="1" lang="ja-JP" altLang="en-US" sz="1000" b="1" i="0" u="none" strike="noStrike" kern="1200" dirty="0">
                          <a:solidFill>
                            <a:schemeClr val="tx1"/>
                          </a:solidFill>
                          <a:effectLst/>
                          <a:latin typeface="+mn-ea"/>
                          <a:ea typeface="+mn-ea"/>
                          <a:cs typeface="+mn-cs"/>
                        </a:rPr>
                        <a:t>人</a:t>
                      </a:r>
                      <a:r>
                        <a:rPr kumimoji="1" lang="en-IN"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en-IN"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ea"/>
                          <a:ea typeface="+mn-ea"/>
                          <a:cs typeface="+mn-cs"/>
                        </a:rPr>
                        <a:t>(</a:t>
                      </a:r>
                      <a:r>
                        <a:rPr kumimoji="1" lang="ja-JP" altLang="en-US" sz="1000" b="1" i="0" u="none" strike="noStrike" kern="1200" dirty="0">
                          <a:solidFill>
                            <a:schemeClr val="tx1"/>
                          </a:solidFill>
                          <a:effectLst/>
                          <a:latin typeface="+mn-ea"/>
                          <a:ea typeface="+mn-ea"/>
                          <a:cs typeface="+mn-cs"/>
                        </a:rPr>
                        <a:t>合計死亡者数：</a:t>
                      </a:r>
                      <a:br>
                        <a:rPr kumimoji="1" lang="en-US" altLang="ja-JP" sz="1000" b="1" i="0" u="none" strike="noStrike" kern="1200" dirty="0">
                          <a:solidFill>
                            <a:schemeClr val="tx1"/>
                          </a:solidFill>
                          <a:effectLst/>
                          <a:latin typeface="+mn-ea"/>
                          <a:ea typeface="+mn-ea"/>
                          <a:cs typeface="+mn-cs"/>
                        </a:rPr>
                      </a:br>
                      <a:r>
                        <a:rPr kumimoji="1" lang="en-IN" sz="1000" b="1" i="0" u="none" strike="noStrike" kern="1200" dirty="0">
                          <a:solidFill>
                            <a:schemeClr val="tx1"/>
                          </a:solidFill>
                          <a:effectLst/>
                          <a:latin typeface="+mn-ea"/>
                          <a:ea typeface="+mn-ea"/>
                          <a:cs typeface="+mn-cs"/>
                        </a:rPr>
                        <a:t>46,069</a:t>
                      </a:r>
                      <a:r>
                        <a:rPr kumimoji="1" lang="ja-JP" altLang="en-US" sz="1000" b="1" i="0" u="none" strike="noStrike" kern="1200" dirty="0">
                          <a:solidFill>
                            <a:schemeClr val="tx1"/>
                          </a:solidFill>
                          <a:effectLst/>
                          <a:latin typeface="+mn-ea"/>
                          <a:ea typeface="+mn-ea"/>
                          <a:cs typeface="+mn-cs"/>
                        </a:rPr>
                        <a:t>人</a:t>
                      </a:r>
                      <a:r>
                        <a:rPr kumimoji="1" lang="en-US" altLang="ja-JP" sz="1000" b="1" i="0" u="none" strike="noStrike" kern="1200" dirty="0">
                          <a:solidFill>
                            <a:schemeClr val="tx1"/>
                          </a:solidFill>
                          <a:effectLst/>
                          <a:latin typeface="+mn-ea"/>
                          <a:ea typeface="+mn-ea"/>
                          <a:cs typeface="+mn-cs"/>
                        </a:rPr>
                        <a:t>)</a:t>
                      </a:r>
                      <a:endParaRPr kumimoji="1" lang="en-IN" sz="1000" b="1" i="0" u="none" strike="noStrike" kern="1200" dirty="0">
                        <a:solidFill>
                          <a:schemeClr val="tx1"/>
                        </a:solidFill>
                        <a:effectLst/>
                        <a:highlight>
                          <a:srgbClr val="FFFF00"/>
                        </a:highlight>
                        <a:latin typeface="+mn-ea"/>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ea"/>
                          <a:ea typeface="+mn-ea"/>
                          <a:cs typeface="+mn-cs"/>
                        </a:rPr>
                        <a:t>(</a:t>
                      </a:r>
                      <a:r>
                        <a:rPr kumimoji="1" lang="ja-JP" altLang="en-US" sz="1000" b="1" i="0" u="none" strike="noStrike" kern="1200" dirty="0">
                          <a:solidFill>
                            <a:schemeClr val="tx1"/>
                          </a:solidFill>
                          <a:effectLst/>
                          <a:latin typeface="+mn-ea"/>
                          <a:ea typeface="+mn-ea"/>
                          <a:cs typeface="+mn-cs"/>
                        </a:rPr>
                        <a:t>合計死亡者数：</a:t>
                      </a:r>
                      <a:br>
                        <a:rPr kumimoji="1" lang="en-US" altLang="ja-JP" sz="1000" b="1" i="0" u="none" strike="noStrike" kern="1200" dirty="0">
                          <a:solidFill>
                            <a:schemeClr val="tx1"/>
                          </a:solidFill>
                          <a:effectLst/>
                          <a:latin typeface="+mn-ea"/>
                          <a:ea typeface="+mn-ea"/>
                          <a:cs typeface="+mn-cs"/>
                        </a:rPr>
                      </a:br>
                      <a:r>
                        <a:rPr kumimoji="1" lang="en-IN" sz="1000" b="1" i="0" u="none" strike="noStrike" kern="1200" dirty="0">
                          <a:solidFill>
                            <a:schemeClr val="tx1"/>
                          </a:solidFill>
                          <a:effectLst/>
                          <a:latin typeface="+mn-ea"/>
                          <a:ea typeface="+mn-ea"/>
                          <a:cs typeface="+mn-cs"/>
                        </a:rPr>
                        <a:t>34,057</a:t>
                      </a:r>
                      <a:r>
                        <a:rPr kumimoji="1" lang="ja-JP" altLang="en-US" sz="1000" b="1" i="0" u="none" strike="noStrike" kern="1200" dirty="0">
                          <a:solidFill>
                            <a:schemeClr val="tx1"/>
                          </a:solidFill>
                          <a:effectLst/>
                          <a:latin typeface="+mn-ea"/>
                          <a:ea typeface="+mn-ea"/>
                          <a:cs typeface="+mn-cs"/>
                        </a:rPr>
                        <a:t>人</a:t>
                      </a:r>
                      <a:r>
                        <a:rPr kumimoji="1" lang="en-IN"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a. 肺炎</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47,260</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59.98</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24,018</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52.13</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23,242</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68.24</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r h="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b. 慢性下気道疾患</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25,035</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31.24</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17,796</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38.63</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7,239</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21.26</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396995933"/>
                  </a:ext>
                </a:extLst>
              </a:tr>
              <a:tr h="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c. 呼吸器系の残りの疾患</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7,742</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9.66</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4,209</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9.14</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3,533</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10.37</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379577469"/>
                  </a:ext>
                </a:extLst>
              </a:tr>
              <a:tr h="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d. その他の急性下気道感染症</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63</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0.08</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35</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0.08</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28</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0.08</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942581122"/>
                  </a:ext>
                </a:extLst>
              </a:tr>
              <a:tr h="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e. インフルエンザ</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26</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0.03</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11</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0.02</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15</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0.04</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924024108"/>
                  </a:ext>
                </a:extLst>
              </a:tr>
            </a:tbl>
          </a:graphicData>
        </a:graphic>
      </p:graphicFrame>
      <p:sp>
        <p:nvSpPr>
          <p:cNvPr id="12" name="TextBox 13">
            <a:extLst>
              <a:ext uri="{FF2B5EF4-FFF2-40B4-BE49-F238E27FC236}">
                <a16:creationId xmlns:a16="http://schemas.microsoft.com/office/drawing/2014/main" id="{368E5355-F8C8-8153-1876-2C73F3E263CE}"/>
              </a:ext>
            </a:extLst>
          </p:cNvPr>
          <p:cNvSpPr txBox="1"/>
          <p:nvPr/>
        </p:nvSpPr>
        <p:spPr>
          <a:xfrm>
            <a:off x="134798" y="1951835"/>
            <a:ext cx="2417448"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0000"/>
                </a:solidFill>
                <a:effectLst/>
                <a:uLnTx/>
                <a:uFillTx/>
                <a:latin typeface="+mn-ea"/>
                <a:cs typeface="+mn-cs"/>
              </a:rPr>
              <a:t>② 呼吸器系</a:t>
            </a:r>
          </a:p>
        </p:txBody>
      </p:sp>
      <p:sp>
        <p:nvSpPr>
          <p:cNvPr id="21" name="テキスト ボックス 20">
            <a:extLst>
              <a:ext uri="{FF2B5EF4-FFF2-40B4-BE49-F238E27FC236}">
                <a16:creationId xmlns:a16="http://schemas.microsoft.com/office/drawing/2014/main" id="{A1C0C8DF-BA15-E837-08C8-0CDD36BCFE6B}"/>
              </a:ext>
            </a:extLst>
          </p:cNvPr>
          <p:cNvSpPr txBox="1"/>
          <p:nvPr/>
        </p:nvSpPr>
        <p:spPr>
          <a:xfrm>
            <a:off x="217314" y="1093093"/>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rPr>
              <a:t>呼吸器疾患では肺炎が主な死因であり、泌尿生殖器疾患では糸球体疾患と尿細管間質性疾患が主な死因であった。</a:t>
            </a:r>
          </a:p>
        </p:txBody>
      </p:sp>
      <p:sp>
        <p:nvSpPr>
          <p:cNvPr id="9" name="テキスト ボックス 74">
            <a:extLst>
              <a:ext uri="{FF2B5EF4-FFF2-40B4-BE49-F238E27FC236}">
                <a16:creationId xmlns:a16="http://schemas.microsoft.com/office/drawing/2014/main" id="{5FE3F294-E020-C095-EE73-2D9C646F99C7}"/>
              </a:ext>
            </a:extLst>
          </p:cNvPr>
          <p:cNvSpPr txBox="1"/>
          <p:nvPr/>
        </p:nvSpPr>
        <p:spPr>
          <a:xfrm>
            <a:off x="218520" y="6678885"/>
            <a:ext cx="5958615" cy="14401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（出所）フィリピン統計局（人口動態統計：死亡統計）</a:t>
            </a:r>
            <a:endParaRPr kumimoji="1" lang="en-IN" altLang="ja-JP" sz="800" b="0" i="0" u="none" strike="noStrike" kern="1200" cap="none" spc="0" normalizeH="0" baseline="0" noProof="0" dirty="0">
              <a:ln>
                <a:noFill/>
              </a:ln>
              <a:solidFill>
                <a:srgbClr val="000000"/>
              </a:solidFill>
              <a:effectLst/>
              <a:uLnTx/>
              <a:uFillTx/>
              <a:latin typeface="Arial"/>
              <a:ea typeface="ＭＳ Ｐゴシック"/>
              <a:cs typeface="+mn-cs"/>
            </a:endParaRPr>
          </a:p>
        </p:txBody>
      </p:sp>
      <p:graphicFrame>
        <p:nvGraphicFramePr>
          <p:cNvPr id="8" name="Content Placeholder 4">
            <a:extLst>
              <a:ext uri="{FF2B5EF4-FFF2-40B4-BE49-F238E27FC236}">
                <a16:creationId xmlns:a16="http://schemas.microsoft.com/office/drawing/2014/main" id="{0F9A3A53-A2C1-7F06-6EE9-48842098F85E}"/>
              </a:ext>
            </a:extLst>
          </p:cNvPr>
          <p:cNvGraphicFramePr>
            <a:graphicFrameLocks/>
          </p:cNvGraphicFramePr>
          <p:nvPr>
            <p:extLst>
              <p:ext uri="{D42A27DB-BD31-4B8C-83A1-F6EECF244321}">
                <p14:modId xmlns:p14="http://schemas.microsoft.com/office/powerpoint/2010/main" val="1159340931"/>
              </p:ext>
            </p:extLst>
          </p:nvPr>
        </p:nvGraphicFramePr>
        <p:xfrm>
          <a:off x="199739" y="4269088"/>
          <a:ext cx="9529530" cy="103212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44000">
                <a:tc rowSpan="2">
                  <a:txBody>
                    <a:bodyPr/>
                    <a:lstStyle/>
                    <a:p>
                      <a:pPr algn="l"/>
                      <a:r>
                        <a:rPr kumimoji="1" lang="ja-JP" altLang="en-US" sz="1100" dirty="0">
                          <a:solidFill>
                            <a:schemeClr val="bg1"/>
                          </a:solidFill>
                          <a:latin typeface="+mn-ea"/>
                          <a:ea typeface="+mn-ea"/>
                        </a:rPr>
                        <a:t>死因</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n-ea"/>
                          <a:ea typeface="+mn-ea"/>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n-ea"/>
                          <a:ea typeface="+mn-ea"/>
                        </a:rPr>
                        <a:t>男性</a:t>
                      </a:r>
                    </a:p>
                  </a:txBody>
                  <a:tcPr anchor="ctr">
                    <a:lnL w="12700" cap="flat" cmpd="sng" algn="ctr">
                      <a:solidFill>
                        <a:schemeClr val="bg1"/>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n-ea"/>
                          <a:ea typeface="+mn-ea"/>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0">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ea"/>
                          <a:ea typeface="+mn-ea"/>
                          <a:cs typeface="+mn-cs"/>
                        </a:rPr>
                        <a:t>(</a:t>
                      </a:r>
                      <a:r>
                        <a:rPr kumimoji="1" lang="ja-JP" altLang="en-US" sz="1000" b="1" i="0" u="none" strike="noStrike" kern="1200" dirty="0">
                          <a:solidFill>
                            <a:schemeClr val="tx1"/>
                          </a:solidFill>
                          <a:effectLst/>
                          <a:latin typeface="+mn-ea"/>
                          <a:ea typeface="+mn-ea"/>
                          <a:cs typeface="+mn-cs"/>
                        </a:rPr>
                        <a:t>合計死亡者数：</a:t>
                      </a:r>
                      <a:br>
                        <a:rPr kumimoji="1" lang="en-US" altLang="ja-JP" sz="1000" b="1" i="0" u="none" strike="noStrike" kern="1200" dirty="0">
                          <a:solidFill>
                            <a:schemeClr val="tx1"/>
                          </a:solidFill>
                          <a:effectLst/>
                          <a:latin typeface="+mn-ea"/>
                          <a:ea typeface="+mn-ea"/>
                          <a:cs typeface="+mn-cs"/>
                        </a:rPr>
                      </a:br>
                      <a:r>
                        <a:rPr kumimoji="1" lang="en-IN" sz="1000" b="1" i="0" u="none" strike="noStrike" kern="1200" dirty="0">
                          <a:solidFill>
                            <a:schemeClr val="tx1"/>
                          </a:solidFill>
                          <a:effectLst/>
                          <a:latin typeface="+mn-ea"/>
                          <a:ea typeface="+mn-ea"/>
                          <a:cs typeface="+mn-cs"/>
                        </a:rPr>
                        <a:t>22,365</a:t>
                      </a:r>
                      <a:r>
                        <a:rPr kumimoji="1" lang="ja-JP" altLang="en-US" sz="1000" b="1" i="0" u="none" strike="noStrike" kern="1200" dirty="0">
                          <a:solidFill>
                            <a:schemeClr val="tx1"/>
                          </a:solidFill>
                          <a:effectLst/>
                          <a:latin typeface="+mn-ea"/>
                          <a:ea typeface="+mn-ea"/>
                          <a:cs typeface="+mn-cs"/>
                        </a:rPr>
                        <a:t>人</a:t>
                      </a:r>
                      <a:r>
                        <a:rPr kumimoji="1" lang="en-US" altLang="ja-JP" sz="1000" b="1" i="0" u="none" strike="noStrike" kern="1200" dirty="0">
                          <a:solidFill>
                            <a:schemeClr val="tx1"/>
                          </a:solidFill>
                          <a:effectLst/>
                          <a:latin typeface="+mn-ea"/>
                          <a:ea typeface="+mn-ea"/>
                          <a:cs typeface="+mn-cs"/>
                        </a:rPr>
                        <a:t>)</a:t>
                      </a:r>
                      <a:endParaRPr kumimoji="1" lang="en-IN" sz="1000" b="1" i="0" u="none" strike="noStrike" kern="1200" dirty="0">
                        <a:solidFill>
                          <a:schemeClr val="tx1"/>
                        </a:solidFill>
                        <a:effectLst/>
                        <a:highlight>
                          <a:srgbClr val="FFFF00"/>
                        </a:highlight>
                        <a:latin typeface="+mn-ea"/>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en-IN"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ea"/>
                          <a:ea typeface="+mn-ea"/>
                          <a:cs typeface="+mn-cs"/>
                        </a:rPr>
                        <a:t>(</a:t>
                      </a:r>
                      <a:r>
                        <a:rPr kumimoji="1" lang="ja-JP" altLang="en-US" sz="1000" b="1" i="0" u="none" strike="noStrike" kern="1200" dirty="0">
                          <a:solidFill>
                            <a:schemeClr val="tx1"/>
                          </a:solidFill>
                          <a:effectLst/>
                          <a:latin typeface="+mn-ea"/>
                          <a:ea typeface="+mn-ea"/>
                          <a:cs typeface="+mn-cs"/>
                        </a:rPr>
                        <a:t>合計死亡者数：</a:t>
                      </a:r>
                      <a:br>
                        <a:rPr kumimoji="1" lang="en-US" altLang="ja-JP" sz="1000" b="1" i="0" u="none" strike="noStrike" kern="1200" dirty="0">
                          <a:solidFill>
                            <a:schemeClr val="tx1"/>
                          </a:solidFill>
                          <a:effectLst/>
                          <a:latin typeface="+mn-ea"/>
                          <a:ea typeface="+mn-ea"/>
                          <a:cs typeface="+mn-cs"/>
                        </a:rPr>
                      </a:br>
                      <a:r>
                        <a:rPr kumimoji="1" lang="en-IN" sz="1000" b="1" i="0" u="none" strike="noStrike" kern="1200" dirty="0">
                          <a:solidFill>
                            <a:schemeClr val="tx1"/>
                          </a:solidFill>
                          <a:effectLst/>
                          <a:latin typeface="+mn-ea"/>
                          <a:ea typeface="+mn-ea"/>
                          <a:cs typeface="+mn-cs"/>
                        </a:rPr>
                        <a:t>12,883</a:t>
                      </a:r>
                      <a:r>
                        <a:rPr kumimoji="1" lang="ja-JP" altLang="en-US" sz="1000" b="1" i="0" u="none" strike="noStrike" kern="1200" dirty="0">
                          <a:solidFill>
                            <a:schemeClr val="tx1"/>
                          </a:solidFill>
                          <a:effectLst/>
                          <a:latin typeface="+mn-ea"/>
                          <a:ea typeface="+mn-ea"/>
                          <a:cs typeface="+mn-cs"/>
                        </a:rPr>
                        <a:t>人</a:t>
                      </a:r>
                      <a:r>
                        <a:rPr kumimoji="1" lang="en-US" altLang="ja-JP" sz="1000" b="1" i="0" u="none" strike="noStrike" kern="1200" dirty="0">
                          <a:solidFill>
                            <a:schemeClr val="tx1"/>
                          </a:solidFill>
                          <a:effectLst/>
                          <a:latin typeface="+mn-ea"/>
                          <a:ea typeface="+mn-ea"/>
                          <a:cs typeface="+mn-cs"/>
                        </a:rPr>
                        <a:t>)</a:t>
                      </a:r>
                      <a:endParaRPr kumimoji="1" lang="en-IN" sz="1000" b="1" i="0" u="none" strike="noStrike" kern="1200" dirty="0">
                        <a:solidFill>
                          <a:schemeClr val="tx1"/>
                        </a:solidFill>
                        <a:effectLst/>
                        <a:latin typeface="+mn-ea"/>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ea"/>
                          <a:ea typeface="+mn-ea"/>
                          <a:cs typeface="+mn-cs"/>
                        </a:rPr>
                        <a:t>(</a:t>
                      </a:r>
                      <a:r>
                        <a:rPr kumimoji="1" lang="ja-JP" altLang="en-US" sz="1000" b="1" i="0" u="none" strike="noStrike" kern="1200" dirty="0">
                          <a:solidFill>
                            <a:schemeClr val="tx1"/>
                          </a:solidFill>
                          <a:effectLst/>
                          <a:latin typeface="+mn-ea"/>
                          <a:ea typeface="+mn-ea"/>
                          <a:cs typeface="+mn-cs"/>
                        </a:rPr>
                        <a:t>合計死亡者数：</a:t>
                      </a:r>
                      <a:br>
                        <a:rPr kumimoji="1" lang="en-US" altLang="ja-JP" sz="1000" b="1" i="0" u="none" strike="noStrike" kern="1200" dirty="0">
                          <a:solidFill>
                            <a:schemeClr val="tx1"/>
                          </a:solidFill>
                          <a:effectLst/>
                          <a:latin typeface="+mn-ea"/>
                          <a:ea typeface="+mn-ea"/>
                          <a:cs typeface="+mn-cs"/>
                        </a:rPr>
                      </a:br>
                      <a:r>
                        <a:rPr kumimoji="1" lang="en-IN" sz="1000" b="1" i="0" u="none" strike="noStrike" kern="1200" dirty="0">
                          <a:solidFill>
                            <a:schemeClr val="tx1"/>
                          </a:solidFill>
                          <a:effectLst/>
                          <a:latin typeface="+mn-ea"/>
                          <a:ea typeface="+mn-ea"/>
                          <a:cs typeface="+mn-cs"/>
                        </a:rPr>
                        <a:t>9,482</a:t>
                      </a:r>
                      <a:r>
                        <a:rPr kumimoji="1" lang="ja-JP" altLang="en-US" sz="1000" b="1" i="0" u="none" strike="noStrike" kern="1200" dirty="0">
                          <a:solidFill>
                            <a:schemeClr val="tx1"/>
                          </a:solidFill>
                          <a:effectLst/>
                          <a:latin typeface="+mn-ea"/>
                          <a:ea typeface="+mn-ea"/>
                          <a:cs typeface="+mn-cs"/>
                        </a:rPr>
                        <a:t>人</a:t>
                      </a:r>
                      <a:r>
                        <a:rPr kumimoji="1" lang="en-US" altLang="ja-JP" sz="1000" b="1" i="0" u="none" strike="noStrike" kern="1200" dirty="0">
                          <a:solidFill>
                            <a:schemeClr val="tx1"/>
                          </a:solidFill>
                          <a:effectLst/>
                          <a:latin typeface="+mn-ea"/>
                          <a:ea typeface="+mn-ea"/>
                          <a:cs typeface="+mn-cs"/>
                        </a:rPr>
                        <a:t>)</a:t>
                      </a:r>
                      <a:endParaRPr kumimoji="1" lang="en-IN" sz="1000" b="1" i="0" u="none" strike="noStrike" kern="1200" dirty="0">
                        <a:solidFill>
                          <a:schemeClr val="tx1"/>
                        </a:solidFill>
                        <a:effectLst/>
                        <a:highlight>
                          <a:srgbClr val="FFFF00"/>
                        </a:highlight>
                        <a:latin typeface="+mn-ea"/>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0">
                <a:tc>
                  <a:txBody>
                    <a:bodyPr/>
                    <a:lstStyle/>
                    <a:p>
                      <a:pPr marL="0" lvl="0" indent="0" algn="l" defTabSz="914400" rtl="0" eaLnBrk="1" fontAlgn="b" latinLnBrk="0" hangingPunct="1">
                        <a:buFont typeface="+mj-lt"/>
                        <a:buNone/>
                      </a:pPr>
                      <a:r>
                        <a:rPr kumimoji="1" lang="ja" sz="1000" b="0" kern="1200" dirty="0">
                          <a:solidFill>
                            <a:schemeClr val="dk1"/>
                          </a:solidFill>
                          <a:latin typeface="+mn-ea"/>
                          <a:ea typeface="+mn-ea"/>
                          <a:cs typeface="+mn-cs"/>
                        </a:rPr>
                        <a:t>a. 泌尿生殖器系の残りの疾患</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0" algn="ctr" defTabSz="914400" rtl="0" eaLnBrk="1" fontAlgn="b" latinLnBrk="0" hangingPunct="1">
                        <a:buFont typeface="+mj-lt"/>
                        <a:buNone/>
                      </a:pPr>
                      <a:r>
                        <a:rPr kumimoji="1" lang="ja" sz="1000" b="1" kern="1200" dirty="0">
                          <a:solidFill>
                            <a:schemeClr val="dk1"/>
                          </a:solidFill>
                          <a:latin typeface="+mn-ea"/>
                          <a:ea typeface="+mn-ea"/>
                          <a:cs typeface="+mn-cs"/>
                        </a:rPr>
                        <a:t>18,946</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0" algn="ctr" defTabSz="914400" rtl="0" eaLnBrk="1" fontAlgn="b" latinLnBrk="0" hangingPunct="1">
                        <a:buFont typeface="+mj-lt"/>
                        <a:buNone/>
                      </a:pPr>
                      <a:r>
                        <a:rPr kumimoji="1" lang="ja" sz="1000" b="1" kern="1200" dirty="0">
                          <a:solidFill>
                            <a:schemeClr val="dk1"/>
                          </a:solidFill>
                          <a:latin typeface="+mn-ea"/>
                          <a:ea typeface="+mn-ea"/>
                          <a:cs typeface="+mn-cs"/>
                        </a:rPr>
                        <a:t>84.71</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0" algn="ctr" defTabSz="914400" rtl="0" eaLnBrk="1" fontAlgn="b" latinLnBrk="0" hangingPunct="1">
                        <a:buFont typeface="+mj-lt"/>
                        <a:buNone/>
                      </a:pPr>
                      <a:r>
                        <a:rPr kumimoji="1" lang="ja" sz="1000" b="1" kern="1200" dirty="0">
                          <a:solidFill>
                            <a:schemeClr val="dk1"/>
                          </a:solidFill>
                          <a:latin typeface="+mn-ea"/>
                          <a:ea typeface="+mn-ea"/>
                          <a:cs typeface="+mn-cs"/>
                        </a:rPr>
                        <a:t>10,909</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0" algn="ctr" defTabSz="914400" rtl="0" eaLnBrk="1" fontAlgn="b" latinLnBrk="0" hangingPunct="1">
                        <a:buFont typeface="+mj-lt"/>
                        <a:buNone/>
                      </a:pPr>
                      <a:r>
                        <a:rPr kumimoji="1" lang="ja" sz="1000" b="1" kern="1200" dirty="0">
                          <a:solidFill>
                            <a:schemeClr val="dk1"/>
                          </a:solidFill>
                          <a:latin typeface="+mn-ea"/>
                          <a:ea typeface="+mn-ea"/>
                          <a:cs typeface="+mn-cs"/>
                        </a:rPr>
                        <a:t>84.68</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0" algn="ctr" defTabSz="914400" rtl="0" eaLnBrk="1" fontAlgn="b" latinLnBrk="0" hangingPunct="1">
                        <a:buFont typeface="+mj-lt"/>
                        <a:buNone/>
                      </a:pPr>
                      <a:r>
                        <a:rPr kumimoji="1" lang="ja" sz="1000" b="1" kern="1200" dirty="0">
                          <a:solidFill>
                            <a:schemeClr val="dk1"/>
                          </a:solidFill>
                          <a:latin typeface="+mn-ea"/>
                          <a:ea typeface="+mn-ea"/>
                          <a:cs typeface="+mn-cs"/>
                        </a:rPr>
                        <a:t>8,037</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0" algn="ctr" defTabSz="914400" rtl="0" eaLnBrk="1" fontAlgn="b" latinLnBrk="0" hangingPunct="1">
                        <a:buFont typeface="+mj-lt"/>
                        <a:buNone/>
                      </a:pPr>
                      <a:r>
                        <a:rPr kumimoji="1" lang="ja" sz="1000" b="1" kern="1200" dirty="0">
                          <a:solidFill>
                            <a:schemeClr val="dk1"/>
                          </a:solidFill>
                          <a:latin typeface="+mn-ea"/>
                          <a:ea typeface="+mn-ea"/>
                          <a:cs typeface="+mn-cs"/>
                        </a:rPr>
                        <a:t>84.76</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r h="0">
                <a:tc>
                  <a:txBody>
                    <a:bodyPr/>
                    <a:lstStyle/>
                    <a:p>
                      <a:pPr marL="0" lvl="0" indent="0" algn="l" defTabSz="914400" rtl="0" eaLnBrk="1" fontAlgn="b" latinLnBrk="0" hangingPunct="1">
                        <a:buFont typeface="+mj-lt"/>
                        <a:buNone/>
                      </a:pPr>
                      <a:r>
                        <a:rPr kumimoji="1" lang="ja" sz="1000" b="0" kern="1200" dirty="0">
                          <a:solidFill>
                            <a:schemeClr val="dk1"/>
                          </a:solidFill>
                          <a:latin typeface="+mn-ea"/>
                          <a:ea typeface="+mn-ea"/>
                          <a:cs typeface="+mn-cs"/>
                        </a:rPr>
                        <a:t>b. 糸球体および腎尿細管間質疾患</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0" algn="ctr" defTabSz="914400" rtl="0" eaLnBrk="1" fontAlgn="b" latinLnBrk="0" hangingPunct="1">
                        <a:buFont typeface="+mj-lt"/>
                        <a:buNone/>
                      </a:pPr>
                      <a:r>
                        <a:rPr kumimoji="1" lang="ja" sz="1000" b="1" kern="1200" dirty="0">
                          <a:solidFill>
                            <a:schemeClr val="dk1"/>
                          </a:solidFill>
                          <a:latin typeface="+mn-ea"/>
                          <a:ea typeface="+mn-ea"/>
                          <a:cs typeface="+mn-cs"/>
                        </a:rPr>
                        <a:t>3,419</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0" algn="ctr" defTabSz="914400" rtl="0" eaLnBrk="1" fontAlgn="b" latinLnBrk="0" hangingPunct="1">
                        <a:buFont typeface="+mj-lt"/>
                        <a:buNone/>
                      </a:pPr>
                      <a:r>
                        <a:rPr kumimoji="1" lang="ja" sz="1000" b="1" kern="1200" dirty="0">
                          <a:solidFill>
                            <a:schemeClr val="dk1"/>
                          </a:solidFill>
                          <a:latin typeface="+mn-ea"/>
                          <a:ea typeface="+mn-ea"/>
                          <a:cs typeface="+mn-cs"/>
                        </a:rPr>
                        <a:t>15.29</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0" algn="ctr" defTabSz="914400" rtl="0" eaLnBrk="1" fontAlgn="b" latinLnBrk="0" hangingPunct="1">
                        <a:buFont typeface="+mj-lt"/>
                        <a:buNone/>
                      </a:pPr>
                      <a:r>
                        <a:rPr kumimoji="1" lang="ja" sz="1000" b="1" kern="1200" dirty="0">
                          <a:solidFill>
                            <a:schemeClr val="dk1"/>
                          </a:solidFill>
                          <a:latin typeface="+mn-ea"/>
                          <a:ea typeface="+mn-ea"/>
                          <a:cs typeface="+mn-cs"/>
                        </a:rPr>
                        <a:t>1,974</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0" algn="ctr" defTabSz="914400" rtl="0" eaLnBrk="1" fontAlgn="b" latinLnBrk="0" hangingPunct="1">
                        <a:buFont typeface="+mj-lt"/>
                        <a:buNone/>
                      </a:pPr>
                      <a:r>
                        <a:rPr kumimoji="1" lang="ja" sz="1000" b="1" kern="1200" dirty="0">
                          <a:solidFill>
                            <a:schemeClr val="dk1"/>
                          </a:solidFill>
                          <a:latin typeface="+mn-ea"/>
                          <a:ea typeface="+mn-ea"/>
                          <a:cs typeface="+mn-cs"/>
                        </a:rPr>
                        <a:t>15.32</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0" algn="ctr" defTabSz="914400" rtl="0" eaLnBrk="1" fontAlgn="b" latinLnBrk="0" hangingPunct="1">
                        <a:buFont typeface="+mj-lt"/>
                        <a:buNone/>
                      </a:pPr>
                      <a:r>
                        <a:rPr kumimoji="1" lang="ja" sz="1000" b="1" kern="1200" dirty="0">
                          <a:solidFill>
                            <a:schemeClr val="dk1"/>
                          </a:solidFill>
                          <a:latin typeface="+mn-ea"/>
                          <a:ea typeface="+mn-ea"/>
                          <a:cs typeface="+mn-cs"/>
                        </a:rPr>
                        <a:t>1,445</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0" algn="ctr" defTabSz="914400" rtl="0" eaLnBrk="1" fontAlgn="b" latinLnBrk="0" hangingPunct="1">
                        <a:buFont typeface="+mj-lt"/>
                        <a:buNone/>
                      </a:pPr>
                      <a:r>
                        <a:rPr kumimoji="1" lang="ja" sz="1000" b="1" kern="1200" dirty="0">
                          <a:solidFill>
                            <a:schemeClr val="dk1"/>
                          </a:solidFill>
                          <a:latin typeface="+mn-ea"/>
                          <a:ea typeface="+mn-ea"/>
                          <a:cs typeface="+mn-cs"/>
                        </a:rPr>
                        <a:t>15.24</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396995933"/>
                  </a:ext>
                </a:extLst>
              </a:tr>
            </a:tbl>
          </a:graphicData>
        </a:graphic>
      </p:graphicFrame>
      <p:sp>
        <p:nvSpPr>
          <p:cNvPr id="10" name="TextBox 13">
            <a:extLst>
              <a:ext uri="{FF2B5EF4-FFF2-40B4-BE49-F238E27FC236}">
                <a16:creationId xmlns:a16="http://schemas.microsoft.com/office/drawing/2014/main" id="{6A763C8A-BF24-1B49-B9C3-689F06BAD9C2}"/>
              </a:ext>
            </a:extLst>
          </p:cNvPr>
          <p:cNvSpPr txBox="1"/>
          <p:nvPr/>
        </p:nvSpPr>
        <p:spPr>
          <a:xfrm>
            <a:off x="134798" y="4018371"/>
            <a:ext cx="2417448"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0000"/>
                </a:solidFill>
                <a:effectLst/>
                <a:uLnTx/>
                <a:uFillTx/>
                <a:latin typeface="+mn-ea"/>
                <a:cs typeface="+mn-cs"/>
              </a:rPr>
              <a:t>③泌尿生殖器系の疾患</a:t>
            </a:r>
          </a:p>
        </p:txBody>
      </p:sp>
    </p:spTree>
    <p:extLst>
      <p:ext uri="{BB962C8B-B14F-4D97-AF65-F5344CB8AC3E}">
        <p14:creationId xmlns:p14="http://schemas.microsoft.com/office/powerpoint/2010/main" val="1584148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566B4-6394-6040-0CBE-A7745BFBAB81}"/>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E35D5E81-5B76-A867-A669-8E64687867A4}"/>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624" imgH="623" progId="TCLayout.ActiveDocument.1">
                  <p:embed/>
                </p:oleObj>
              </mc:Choice>
              <mc:Fallback>
                <p:oleObj name="think-cellスライド" r:id="rId3" imgW="624" imgH="623" progId="TCLayout.ActiveDocument.1">
                  <p:embed/>
                  <p:pic>
                    <p:nvPicPr>
                      <p:cNvPr id="4" name="think-cell data - do not delete" hidden="1">
                        <a:extLst>
                          <a:ext uri="{FF2B5EF4-FFF2-40B4-BE49-F238E27FC236}">
                            <a16:creationId xmlns:a16="http://schemas.microsoft.com/office/drawing/2014/main" id="{40B08DCC-2DE4-BF11-75D5-BB3143A922F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43B313E3-5014-881D-F2EA-D898E10616F7}"/>
              </a:ext>
            </a:extLst>
          </p:cNvPr>
          <p:cNvSpPr>
            <a:spLocks noGrp="1"/>
          </p:cNvSpPr>
          <p:nvPr>
            <p:ph type="title"/>
          </p:nvPr>
        </p:nvSpPr>
        <p:spPr/>
        <p:txBody>
          <a:bodyPr vert="horz">
            <a:normAutofit/>
          </a:bodyPr>
          <a:lstStyle/>
          <a:p>
            <a:r>
              <a:rPr lang="ja-JP" altLang="en-US" dirty="0"/>
              <a:t>フィリピン／医療関連／医療・公衆衛生</a:t>
            </a:r>
            <a:endParaRPr kumimoji="1" lang="ja-JP" altLang="en-US" sz="1400" dirty="0"/>
          </a:p>
        </p:txBody>
      </p:sp>
      <p:sp>
        <p:nvSpPr>
          <p:cNvPr id="3" name="テキスト プレースホルダー 2">
            <a:extLst>
              <a:ext uri="{FF2B5EF4-FFF2-40B4-BE49-F238E27FC236}">
                <a16:creationId xmlns:a16="http://schemas.microsoft.com/office/drawing/2014/main" id="{43F08A49-70CD-AEE3-6D5D-C556C29B642F}"/>
              </a:ext>
            </a:extLst>
          </p:cNvPr>
          <p:cNvSpPr>
            <a:spLocks noGrp="1"/>
          </p:cNvSpPr>
          <p:nvPr>
            <p:ph type="body" sz="quarter" idx="15"/>
          </p:nvPr>
        </p:nvSpPr>
        <p:spPr>
          <a:xfrm>
            <a:off x="200025" y="540808"/>
            <a:ext cx="9505950" cy="359445"/>
          </a:xfrm>
        </p:spPr>
        <p:txBody>
          <a:bodyPr/>
          <a:lstStyle/>
          <a:p>
            <a:r>
              <a:rPr lang="ja-JP" altLang="en-US" dirty="0"/>
              <a:t>疾病構造・死亡要因</a:t>
            </a:r>
            <a:r>
              <a:rPr lang="en-US" altLang="ja-JP" dirty="0"/>
              <a:t>【</a:t>
            </a:r>
            <a:r>
              <a:rPr lang="ja-JP" altLang="en-US" dirty="0"/>
              <a:t>小分類</a:t>
            </a:r>
            <a:r>
              <a:rPr lang="en-US" altLang="ja-JP" dirty="0"/>
              <a:t>】</a:t>
            </a:r>
          </a:p>
        </p:txBody>
      </p:sp>
      <p:grpSp>
        <p:nvGrpSpPr>
          <p:cNvPr id="5" name="グループ化 7">
            <a:extLst>
              <a:ext uri="{FF2B5EF4-FFF2-40B4-BE49-F238E27FC236}">
                <a16:creationId xmlns:a16="http://schemas.microsoft.com/office/drawing/2014/main" id="{907E0164-1825-A638-35CD-C1843252918D}"/>
              </a:ext>
            </a:extLst>
          </p:cNvPr>
          <p:cNvGrpSpPr/>
          <p:nvPr/>
        </p:nvGrpSpPr>
        <p:grpSpPr>
          <a:xfrm>
            <a:off x="199739" y="1663803"/>
            <a:ext cx="9529530" cy="288032"/>
            <a:chOff x="4806241" y="2150989"/>
            <a:chExt cx="2954133" cy="288032"/>
          </a:xfrm>
        </p:grpSpPr>
        <p:cxnSp>
          <p:nvCxnSpPr>
            <p:cNvPr id="6" name="直線コネクタ 5">
              <a:extLst>
                <a:ext uri="{FF2B5EF4-FFF2-40B4-BE49-F238E27FC236}">
                  <a16:creationId xmlns:a16="http://schemas.microsoft.com/office/drawing/2014/main" id="{D437C2AC-6487-34F7-6D44-5C7E164AF1DF}"/>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7CFA9076-A4E4-61E9-A0F9-A7D56752BB8F}"/>
                </a:ext>
              </a:extLst>
            </p:cNvPr>
            <p:cNvSpPr>
              <a:spLocks noChangeArrowheads="1"/>
            </p:cNvSpPr>
            <p:nvPr/>
          </p:nvSpPr>
          <p:spPr bwMode="auto">
            <a:xfrm>
              <a:off x="4806241" y="2150989"/>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en-US" altLang="ja-JP"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2024</a:t>
              </a:r>
              <a:r>
                <a:rPr kumimoji="1" lang="ja-JP"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年における疾病要因別の医学的診断による死亡者数とその割合（％）</a:t>
              </a:r>
              <a:endParaRPr kumimoji="1" lang="en-US" altLang="zh-TW"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endParaRPr>
            </a:p>
          </p:txBody>
        </p:sp>
      </p:grpSp>
      <p:graphicFrame>
        <p:nvGraphicFramePr>
          <p:cNvPr id="11" name="Content Placeholder 4">
            <a:extLst>
              <a:ext uri="{FF2B5EF4-FFF2-40B4-BE49-F238E27FC236}">
                <a16:creationId xmlns:a16="http://schemas.microsoft.com/office/drawing/2014/main" id="{C582B8A6-3C99-C834-FB5B-9667638CFF9D}"/>
              </a:ext>
            </a:extLst>
          </p:cNvPr>
          <p:cNvGraphicFramePr>
            <a:graphicFrameLocks/>
          </p:cNvGraphicFramePr>
          <p:nvPr>
            <p:extLst>
              <p:ext uri="{D42A27DB-BD31-4B8C-83A1-F6EECF244321}">
                <p14:modId xmlns:p14="http://schemas.microsoft.com/office/powerpoint/2010/main" val="1327464614"/>
              </p:ext>
            </p:extLst>
          </p:nvPr>
        </p:nvGraphicFramePr>
        <p:xfrm>
          <a:off x="199739" y="2202552"/>
          <a:ext cx="9529530" cy="430872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44000">
                <a:tc rowSpan="2">
                  <a:txBody>
                    <a:bodyPr/>
                    <a:lstStyle/>
                    <a:p>
                      <a:pPr algn="l"/>
                      <a:r>
                        <a:rPr kumimoji="1" lang="ja-JP" altLang="en-US" sz="1100" dirty="0">
                          <a:solidFill>
                            <a:schemeClr val="bg1"/>
                          </a:solidFill>
                          <a:latin typeface="+mn-ea"/>
                          <a:ea typeface="+mn-ea"/>
                        </a:rPr>
                        <a:t>死因</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n-ea"/>
                          <a:ea typeface="+mn-ea"/>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n-ea"/>
                          <a:ea typeface="+mn-ea"/>
                        </a:rPr>
                        <a:t>男性</a:t>
                      </a:r>
                    </a:p>
                  </a:txBody>
                  <a:tcPr anchor="ctr">
                    <a:lnL w="12700" cap="flat" cmpd="sng" algn="ctr">
                      <a:solidFill>
                        <a:schemeClr val="bg1"/>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n-ea"/>
                          <a:ea typeface="+mn-ea"/>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0">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ea"/>
                          <a:ea typeface="+mn-ea"/>
                          <a:cs typeface="+mn-cs"/>
                        </a:rPr>
                        <a:t>(</a:t>
                      </a:r>
                      <a:r>
                        <a:rPr kumimoji="1" lang="ja-JP" altLang="en-US" sz="1000" b="1" i="0" u="none" strike="noStrike" kern="1200" dirty="0">
                          <a:solidFill>
                            <a:schemeClr val="tx1"/>
                          </a:solidFill>
                          <a:effectLst/>
                          <a:latin typeface="+mn-ea"/>
                          <a:ea typeface="+mn-ea"/>
                          <a:cs typeface="+mn-cs"/>
                        </a:rPr>
                        <a:t>合計死亡者数：</a:t>
                      </a:r>
                      <a:br>
                        <a:rPr kumimoji="1" lang="en-US" altLang="ja-JP" sz="1000" b="1" i="0" u="none" strike="noStrike" kern="1200" dirty="0">
                          <a:solidFill>
                            <a:schemeClr val="tx1"/>
                          </a:solidFill>
                          <a:effectLst/>
                          <a:latin typeface="+mn-ea"/>
                          <a:ea typeface="+mn-ea"/>
                          <a:cs typeface="+mn-cs"/>
                        </a:rPr>
                      </a:br>
                      <a:r>
                        <a:rPr kumimoji="1" lang="en-IN" sz="1000" b="1" i="0" u="none" strike="noStrike" kern="1200" dirty="0">
                          <a:solidFill>
                            <a:schemeClr val="tx1"/>
                          </a:solidFill>
                          <a:effectLst/>
                          <a:latin typeface="+mn-ea"/>
                          <a:ea typeface="+mn-ea"/>
                          <a:cs typeface="+mn-cs"/>
                        </a:rPr>
                        <a:t>77,504</a:t>
                      </a:r>
                      <a:r>
                        <a:rPr kumimoji="1" lang="ja-JP" altLang="en-US" sz="1000" b="1" i="0" u="none" strike="noStrike" kern="1200" dirty="0">
                          <a:solidFill>
                            <a:schemeClr val="tx1"/>
                          </a:solidFill>
                          <a:effectLst/>
                          <a:latin typeface="+mn-ea"/>
                          <a:ea typeface="+mn-ea"/>
                          <a:cs typeface="+mn-cs"/>
                        </a:rPr>
                        <a:t>人</a:t>
                      </a:r>
                      <a:r>
                        <a:rPr kumimoji="1" lang="en-US" altLang="ja-JP" sz="1000" b="1" i="0" u="none" strike="noStrike" kern="1200" dirty="0">
                          <a:solidFill>
                            <a:schemeClr val="tx1"/>
                          </a:solidFill>
                          <a:effectLst/>
                          <a:latin typeface="+mn-ea"/>
                          <a:ea typeface="+mn-ea"/>
                          <a:cs typeface="+mn-cs"/>
                        </a:rPr>
                        <a:t>)</a:t>
                      </a:r>
                      <a:endParaRPr kumimoji="1" lang="en-IN" sz="1000" b="1" i="0" u="none" strike="noStrike" kern="1200" dirty="0">
                        <a:solidFill>
                          <a:schemeClr val="tx1"/>
                        </a:solidFill>
                        <a:effectLst/>
                        <a:latin typeface="+mn-ea"/>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en-IN"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ea"/>
                          <a:ea typeface="+mn-ea"/>
                          <a:cs typeface="+mn-cs"/>
                        </a:rPr>
                        <a:t>(</a:t>
                      </a:r>
                      <a:r>
                        <a:rPr kumimoji="1" lang="ja-JP" altLang="en-US" sz="1000" b="1" i="0" u="none" strike="noStrike" kern="1200" dirty="0">
                          <a:solidFill>
                            <a:schemeClr val="tx1"/>
                          </a:solidFill>
                          <a:effectLst/>
                          <a:latin typeface="+mn-ea"/>
                          <a:ea typeface="+mn-ea"/>
                          <a:cs typeface="+mn-cs"/>
                        </a:rPr>
                        <a:t>合計死亡者数：</a:t>
                      </a:r>
                      <a:br>
                        <a:rPr kumimoji="1" lang="en-US" altLang="ja-JP" sz="1000" b="1" i="0" u="none" strike="noStrike" kern="1200" dirty="0">
                          <a:solidFill>
                            <a:schemeClr val="tx1"/>
                          </a:solidFill>
                          <a:effectLst/>
                          <a:latin typeface="+mn-ea"/>
                          <a:ea typeface="+mn-ea"/>
                          <a:cs typeface="+mn-cs"/>
                        </a:rPr>
                      </a:br>
                      <a:r>
                        <a:rPr kumimoji="1" lang="en-IN" sz="1000" b="1" i="0" u="none" strike="noStrike" kern="1200" dirty="0">
                          <a:solidFill>
                            <a:schemeClr val="tx1"/>
                          </a:solidFill>
                          <a:effectLst/>
                          <a:latin typeface="+mn-ea"/>
                          <a:ea typeface="+mn-ea"/>
                          <a:cs typeface="+mn-cs"/>
                        </a:rPr>
                        <a:t>34,639</a:t>
                      </a:r>
                      <a:r>
                        <a:rPr kumimoji="1" lang="ja-JP" altLang="en-US" sz="1000" b="1" i="0" u="none" strike="noStrike" kern="1200" dirty="0">
                          <a:solidFill>
                            <a:schemeClr val="tx1"/>
                          </a:solidFill>
                          <a:effectLst/>
                          <a:latin typeface="+mn-ea"/>
                          <a:ea typeface="+mn-ea"/>
                          <a:cs typeface="+mn-cs"/>
                        </a:rPr>
                        <a:t>人</a:t>
                      </a:r>
                      <a:r>
                        <a:rPr kumimoji="1" lang="en-IN"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ea"/>
                          <a:ea typeface="+mn-ea"/>
                          <a:cs typeface="+mn-cs"/>
                        </a:rPr>
                        <a:t>(</a:t>
                      </a:r>
                      <a:r>
                        <a:rPr kumimoji="1" lang="ja-JP" altLang="en-US" sz="1000" b="1" i="0" u="none" strike="noStrike" kern="1200" dirty="0">
                          <a:solidFill>
                            <a:schemeClr val="tx1"/>
                          </a:solidFill>
                          <a:effectLst/>
                          <a:latin typeface="+mn-ea"/>
                          <a:ea typeface="+mn-ea"/>
                          <a:cs typeface="+mn-cs"/>
                        </a:rPr>
                        <a:t>合計死亡者数：</a:t>
                      </a:r>
                      <a:br>
                        <a:rPr kumimoji="1" lang="en-US" altLang="ja-JP" sz="1000" b="1" i="0" u="none" strike="noStrike" kern="1200" dirty="0">
                          <a:solidFill>
                            <a:schemeClr val="tx1"/>
                          </a:solidFill>
                          <a:effectLst/>
                          <a:latin typeface="+mn-ea"/>
                          <a:ea typeface="+mn-ea"/>
                          <a:cs typeface="+mn-cs"/>
                        </a:rPr>
                      </a:br>
                      <a:r>
                        <a:rPr kumimoji="1" lang="en-IN" sz="1000" b="1" i="0" u="none" strike="noStrike" kern="1200" dirty="0">
                          <a:solidFill>
                            <a:schemeClr val="tx1"/>
                          </a:solidFill>
                          <a:effectLst/>
                          <a:latin typeface="+mn-ea"/>
                          <a:ea typeface="+mn-ea"/>
                          <a:cs typeface="+mn-cs"/>
                        </a:rPr>
                        <a:t>42,865</a:t>
                      </a:r>
                      <a:r>
                        <a:rPr kumimoji="1" lang="ja-JP" altLang="en-US" sz="1000" b="1" i="0" u="none" strike="noStrike" kern="1200" dirty="0">
                          <a:solidFill>
                            <a:schemeClr val="tx1"/>
                          </a:solidFill>
                          <a:effectLst/>
                          <a:latin typeface="+mn-ea"/>
                          <a:ea typeface="+mn-ea"/>
                          <a:cs typeface="+mn-cs"/>
                        </a:rPr>
                        <a:t>人</a:t>
                      </a:r>
                      <a:r>
                        <a:rPr kumimoji="1" lang="en-IN"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22860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a. 乳がんの悪性腫瘍</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11,348</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14.64</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99</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0.29</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11,249</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26.24</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r h="22860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b. 悪性腫瘍の残存</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10,575</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13.64</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5,132</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14.82</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5,443</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12.70</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885900471"/>
                  </a:ext>
                </a:extLst>
              </a:tr>
              <a:tr h="22860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c. 気管支および肺の悪性腫瘍</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9,018</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11.64</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5,604</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16.18</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3,414</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7.96</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48385850"/>
                  </a:ext>
                </a:extLst>
              </a:tr>
              <a:tr h="22860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d. 結腸直腸および肛門の悪性腫瘍</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8,765</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11.31</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4,932</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14.24</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3,833</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8.94</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853731385"/>
                  </a:ext>
                </a:extLst>
              </a:tr>
              <a:tr h="22860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e. 肝臓および肝内胆管の悪性腫瘍</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6,481</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8.36</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4,331</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12.50</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2,150</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5.02</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977138813"/>
                  </a:ext>
                </a:extLst>
              </a:tr>
              <a:tr h="22860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f. 腫瘍の残存</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4,876</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6.29</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2,291</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6.61</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2,585</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6.03</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243345"/>
                  </a:ext>
                </a:extLst>
              </a:tr>
              <a:tr h="22860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g. 前立腺の悪性腫瘍</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3,260</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4.21</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3,260</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9.41</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0.00</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326297722"/>
                  </a:ext>
                </a:extLst>
              </a:tr>
              <a:tr h="22860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h. 白血病</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3,161</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4.08</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1,656</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4.78</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1,505</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3.51</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815164264"/>
                  </a:ext>
                </a:extLst>
              </a:tr>
              <a:tr h="22860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i. 子宮頸部の悪性腫瘍</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3,159</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4.08</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0.00</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3,159</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7.37</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396995933"/>
                  </a:ext>
                </a:extLst>
              </a:tr>
              <a:tr h="22860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j. 口唇、口腔、咽頭の悪性腫瘍</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2,847</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3.67</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1,899</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5.48</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948</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2.21</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379577469"/>
                  </a:ext>
                </a:extLst>
              </a:tr>
              <a:tr h="22860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k. 卵巣の悪性腫瘍</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2,585</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3.34</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0.00</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2,585</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6.03</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942581122"/>
                  </a:ext>
                </a:extLst>
              </a:tr>
              <a:tr h="22860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l. 膵臓の悪性腫瘍</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2,385</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3.08</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1,088</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3.14</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1,297</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3.03</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924024108"/>
                  </a:ext>
                </a:extLst>
              </a:tr>
              <a:tr h="22860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m. 胃の悪性腫瘍</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1,800</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2.32</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1,053</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3.04</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747</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1.74</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68555172"/>
                  </a:ext>
                </a:extLst>
              </a:tr>
              <a:tr h="22860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n. 子宮の他の部分および特定されない部分の悪性腫瘍</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1,752</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2.26</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0.00</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1,752</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4.09</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66410989"/>
                  </a:ext>
                </a:extLst>
              </a:tr>
              <a:tr h="22860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o. 髄膜、脳、および中枢神経系の他の部分の悪性腫瘍</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1,666</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2.15</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803</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2.32</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863</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2.01</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89988573"/>
                  </a:ext>
                </a:extLst>
              </a:tr>
            </a:tbl>
          </a:graphicData>
        </a:graphic>
      </p:graphicFrame>
      <p:sp>
        <p:nvSpPr>
          <p:cNvPr id="12" name="TextBox 13">
            <a:extLst>
              <a:ext uri="{FF2B5EF4-FFF2-40B4-BE49-F238E27FC236}">
                <a16:creationId xmlns:a16="http://schemas.microsoft.com/office/drawing/2014/main" id="{E136B936-987D-273B-33D2-2442ED0F57F9}"/>
              </a:ext>
            </a:extLst>
          </p:cNvPr>
          <p:cNvSpPr txBox="1"/>
          <p:nvPr/>
        </p:nvSpPr>
        <p:spPr>
          <a:xfrm>
            <a:off x="134798" y="1951835"/>
            <a:ext cx="2417448"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0000"/>
                </a:solidFill>
                <a:effectLst/>
                <a:uLnTx/>
                <a:uFillTx/>
                <a:latin typeface="Arial"/>
                <a:ea typeface="ＭＳ Ｐゴシック"/>
                <a:cs typeface="+mn-cs"/>
              </a:rPr>
              <a:t>➃ 腫瘍 </a:t>
            </a:r>
            <a:r>
              <a:rPr kumimoji="1" lang="en-US" altLang="ja-JP" sz="1100" b="1" i="0" u="none" strike="noStrike" kern="1200" cap="none" spc="0" normalizeH="0" baseline="0" noProof="0" dirty="0">
                <a:ln>
                  <a:noFill/>
                </a:ln>
                <a:solidFill>
                  <a:srgbClr val="000000"/>
                </a:solidFill>
                <a:effectLst/>
                <a:uLnTx/>
                <a:uFillTx/>
                <a:latin typeface="Arial"/>
                <a:ea typeface="ＭＳ Ｐゴシック"/>
                <a:cs typeface="+mn-cs"/>
              </a:rPr>
              <a:t>(1/2)</a:t>
            </a:r>
            <a:endParaRPr kumimoji="1" lang="ja-JP" altLang="en-US" sz="11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1" name="テキスト ボックス 20">
            <a:extLst>
              <a:ext uri="{FF2B5EF4-FFF2-40B4-BE49-F238E27FC236}">
                <a16:creationId xmlns:a16="http://schemas.microsoft.com/office/drawing/2014/main" id="{B5FE779C-DC9D-BBC1-37DA-A2E6BA3C4F13}"/>
              </a:ext>
            </a:extLst>
          </p:cNvPr>
          <p:cNvSpPr txBox="1"/>
          <p:nvPr/>
        </p:nvSpPr>
        <p:spPr>
          <a:xfrm>
            <a:off x="217314" y="1093093"/>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rPr>
              <a:t>腫瘍の中で、乳がんは主な死亡原因であり、腫瘍による総死亡数の </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mn-cs"/>
              </a:rPr>
              <a:t>14% </a:t>
            </a: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rPr>
              <a:t>を占めている。</a:t>
            </a:r>
          </a:p>
        </p:txBody>
      </p:sp>
      <p:sp>
        <p:nvSpPr>
          <p:cNvPr id="9" name="テキスト ボックス 74">
            <a:extLst>
              <a:ext uri="{FF2B5EF4-FFF2-40B4-BE49-F238E27FC236}">
                <a16:creationId xmlns:a16="http://schemas.microsoft.com/office/drawing/2014/main" id="{92B38E23-3D95-9839-6A5D-203BD826A6A5}"/>
              </a:ext>
            </a:extLst>
          </p:cNvPr>
          <p:cNvSpPr txBox="1"/>
          <p:nvPr/>
        </p:nvSpPr>
        <p:spPr>
          <a:xfrm>
            <a:off x="218520" y="6678885"/>
            <a:ext cx="5958615" cy="14401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（出所）フィリピン統計局（人口動態統計：死亡統計）</a:t>
            </a:r>
            <a:endParaRPr kumimoji="1" lang="en-IN" altLang="ja-JP" sz="80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1525952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56414-4CF9-FB1D-F769-07CA5B667164}"/>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E845C476-2DD8-F03E-76BC-038B53272BBB}"/>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624" imgH="623" progId="TCLayout.ActiveDocument.1">
                  <p:embed/>
                </p:oleObj>
              </mc:Choice>
              <mc:Fallback>
                <p:oleObj name="think-cellスライド" r:id="rId3" imgW="624" imgH="623" progId="TCLayout.ActiveDocument.1">
                  <p:embed/>
                  <p:pic>
                    <p:nvPicPr>
                      <p:cNvPr id="4" name="think-cell data - do not delete" hidden="1">
                        <a:extLst>
                          <a:ext uri="{FF2B5EF4-FFF2-40B4-BE49-F238E27FC236}">
                            <a16:creationId xmlns:a16="http://schemas.microsoft.com/office/drawing/2014/main" id="{E35D5E81-5B76-A867-A669-8E64687867A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4B3043E8-89B9-EF59-2B01-BC2164729C81}"/>
              </a:ext>
            </a:extLst>
          </p:cNvPr>
          <p:cNvSpPr>
            <a:spLocks noGrp="1"/>
          </p:cNvSpPr>
          <p:nvPr>
            <p:ph type="title"/>
          </p:nvPr>
        </p:nvSpPr>
        <p:spPr/>
        <p:txBody>
          <a:bodyPr vert="horz">
            <a:normAutofit/>
          </a:bodyPr>
          <a:lstStyle/>
          <a:p>
            <a:r>
              <a:rPr lang="ja-JP" altLang="en-US" dirty="0"/>
              <a:t>フィリピン／医療関連／医療・公衆衛生</a:t>
            </a:r>
            <a:endParaRPr kumimoji="1" lang="ja-JP" altLang="en-US" sz="1400" dirty="0"/>
          </a:p>
        </p:txBody>
      </p:sp>
      <p:sp>
        <p:nvSpPr>
          <p:cNvPr id="3" name="テキスト プレースホルダー 2">
            <a:extLst>
              <a:ext uri="{FF2B5EF4-FFF2-40B4-BE49-F238E27FC236}">
                <a16:creationId xmlns:a16="http://schemas.microsoft.com/office/drawing/2014/main" id="{9F27025E-878F-4C1D-E55D-908CA68EE1F6}"/>
              </a:ext>
            </a:extLst>
          </p:cNvPr>
          <p:cNvSpPr>
            <a:spLocks noGrp="1"/>
          </p:cNvSpPr>
          <p:nvPr>
            <p:ph type="body" sz="quarter" idx="15"/>
          </p:nvPr>
        </p:nvSpPr>
        <p:spPr>
          <a:xfrm>
            <a:off x="200025" y="540808"/>
            <a:ext cx="9505950" cy="359445"/>
          </a:xfrm>
        </p:spPr>
        <p:txBody>
          <a:bodyPr/>
          <a:lstStyle/>
          <a:p>
            <a:r>
              <a:rPr lang="ja-JP" altLang="en-US" dirty="0"/>
              <a:t>疾病構造・死亡要因</a:t>
            </a:r>
            <a:r>
              <a:rPr lang="en-US" altLang="ja-JP" dirty="0"/>
              <a:t>【</a:t>
            </a:r>
            <a:r>
              <a:rPr lang="ja-JP" altLang="en-US" dirty="0"/>
              <a:t>小分類</a:t>
            </a:r>
            <a:r>
              <a:rPr lang="en-US" altLang="ja-JP" dirty="0"/>
              <a:t>】</a:t>
            </a:r>
          </a:p>
        </p:txBody>
      </p:sp>
      <p:grpSp>
        <p:nvGrpSpPr>
          <p:cNvPr id="5" name="グループ化 7">
            <a:extLst>
              <a:ext uri="{FF2B5EF4-FFF2-40B4-BE49-F238E27FC236}">
                <a16:creationId xmlns:a16="http://schemas.microsoft.com/office/drawing/2014/main" id="{E1F6B350-FBA9-2423-2885-C7C160BD2F99}"/>
              </a:ext>
            </a:extLst>
          </p:cNvPr>
          <p:cNvGrpSpPr/>
          <p:nvPr/>
        </p:nvGrpSpPr>
        <p:grpSpPr>
          <a:xfrm>
            <a:off x="199739" y="1663803"/>
            <a:ext cx="9529530" cy="288032"/>
            <a:chOff x="4806241" y="2150989"/>
            <a:chExt cx="2954133" cy="288032"/>
          </a:xfrm>
        </p:grpSpPr>
        <p:cxnSp>
          <p:nvCxnSpPr>
            <p:cNvPr id="6" name="直線コネクタ 5">
              <a:extLst>
                <a:ext uri="{FF2B5EF4-FFF2-40B4-BE49-F238E27FC236}">
                  <a16:creationId xmlns:a16="http://schemas.microsoft.com/office/drawing/2014/main" id="{AB50195B-26F5-0EBE-C004-D0DAD4F42A6D}"/>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94EFA453-8621-657E-720F-6300A4EBC303}"/>
                </a:ext>
              </a:extLst>
            </p:cNvPr>
            <p:cNvSpPr>
              <a:spLocks noChangeArrowheads="1"/>
            </p:cNvSpPr>
            <p:nvPr/>
          </p:nvSpPr>
          <p:spPr bwMode="auto">
            <a:xfrm>
              <a:off x="4806241" y="2150989"/>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en-US" altLang="ja-JP"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2024</a:t>
              </a:r>
              <a:r>
                <a:rPr kumimoji="1" lang="ja-JP"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年における疾病要因別の医学的診断による死亡者数とその割合（％）</a:t>
              </a:r>
              <a:endParaRPr kumimoji="1" lang="en-US" altLang="zh-TW"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endParaRPr>
            </a:p>
          </p:txBody>
        </p:sp>
      </p:grpSp>
      <p:graphicFrame>
        <p:nvGraphicFramePr>
          <p:cNvPr id="11" name="Content Placeholder 4">
            <a:extLst>
              <a:ext uri="{FF2B5EF4-FFF2-40B4-BE49-F238E27FC236}">
                <a16:creationId xmlns:a16="http://schemas.microsoft.com/office/drawing/2014/main" id="{3B8355FC-20F3-A8BD-9CDF-BB08EE8798C3}"/>
              </a:ext>
            </a:extLst>
          </p:cNvPr>
          <p:cNvGraphicFramePr>
            <a:graphicFrameLocks/>
          </p:cNvGraphicFramePr>
          <p:nvPr>
            <p:extLst>
              <p:ext uri="{D42A27DB-BD31-4B8C-83A1-F6EECF244321}">
                <p14:modId xmlns:p14="http://schemas.microsoft.com/office/powerpoint/2010/main" val="3855671935"/>
              </p:ext>
            </p:extLst>
          </p:nvPr>
        </p:nvGraphicFramePr>
        <p:xfrm>
          <a:off x="199739" y="2202552"/>
          <a:ext cx="9529530" cy="202692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44000">
                <a:tc rowSpan="2">
                  <a:txBody>
                    <a:bodyPr/>
                    <a:lstStyle/>
                    <a:p>
                      <a:pPr algn="l"/>
                      <a:r>
                        <a:rPr kumimoji="1" lang="ja-JP" altLang="en-US" sz="1100" dirty="0">
                          <a:solidFill>
                            <a:schemeClr val="bg1"/>
                          </a:solidFill>
                          <a:latin typeface="+mn-ea"/>
                          <a:ea typeface="+mn-ea"/>
                        </a:rPr>
                        <a:t>死因</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n-ea"/>
                          <a:ea typeface="+mn-ea"/>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n-ea"/>
                          <a:ea typeface="+mn-ea"/>
                        </a:rPr>
                        <a:t>男性</a:t>
                      </a:r>
                    </a:p>
                  </a:txBody>
                  <a:tcPr anchor="ctr">
                    <a:lnL w="12700" cap="flat" cmpd="sng" algn="ctr">
                      <a:solidFill>
                        <a:schemeClr val="bg1"/>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n-ea"/>
                          <a:ea typeface="+mn-ea"/>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0">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ea"/>
                          <a:ea typeface="+mn-ea"/>
                          <a:cs typeface="+mn-cs"/>
                        </a:rPr>
                        <a:t>(</a:t>
                      </a:r>
                      <a:r>
                        <a:rPr kumimoji="1" lang="ja-JP" altLang="en-US" sz="1000" b="1" i="0" u="none" strike="noStrike" kern="1200" dirty="0">
                          <a:solidFill>
                            <a:schemeClr val="tx1"/>
                          </a:solidFill>
                          <a:effectLst/>
                          <a:latin typeface="+mn-ea"/>
                          <a:ea typeface="+mn-ea"/>
                          <a:cs typeface="+mn-cs"/>
                        </a:rPr>
                        <a:t>合計死亡者数：</a:t>
                      </a:r>
                      <a:br>
                        <a:rPr kumimoji="1" lang="en-US" altLang="ja-JP" sz="1000" b="1" i="0" u="none" strike="noStrike" kern="1200" dirty="0">
                          <a:solidFill>
                            <a:schemeClr val="tx1"/>
                          </a:solidFill>
                          <a:effectLst/>
                          <a:latin typeface="+mn-ea"/>
                          <a:ea typeface="+mn-ea"/>
                          <a:cs typeface="+mn-cs"/>
                        </a:rPr>
                      </a:br>
                      <a:r>
                        <a:rPr kumimoji="1" lang="en-IN" sz="1000" b="1" i="0" u="none" strike="noStrike" kern="1200" dirty="0">
                          <a:solidFill>
                            <a:schemeClr val="tx1"/>
                          </a:solidFill>
                          <a:effectLst/>
                          <a:latin typeface="+mn-ea"/>
                          <a:ea typeface="+mn-ea"/>
                          <a:cs typeface="+mn-cs"/>
                        </a:rPr>
                        <a:t>77,504</a:t>
                      </a:r>
                      <a:r>
                        <a:rPr kumimoji="1" lang="ja-JP" altLang="en-US" sz="1000" b="1" i="0" u="none" strike="noStrike" kern="1200" dirty="0">
                          <a:solidFill>
                            <a:schemeClr val="tx1"/>
                          </a:solidFill>
                          <a:effectLst/>
                          <a:latin typeface="+mn-ea"/>
                          <a:ea typeface="+mn-ea"/>
                          <a:cs typeface="+mn-cs"/>
                        </a:rPr>
                        <a:t>人</a:t>
                      </a:r>
                      <a:r>
                        <a:rPr kumimoji="1" lang="en-IN"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en-IN"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ea"/>
                          <a:ea typeface="+mn-ea"/>
                          <a:cs typeface="+mn-cs"/>
                        </a:rPr>
                        <a:t>(</a:t>
                      </a:r>
                      <a:r>
                        <a:rPr kumimoji="1" lang="ja-JP" altLang="en-US" sz="1000" b="1" i="0" u="none" strike="noStrike" kern="1200" dirty="0">
                          <a:solidFill>
                            <a:schemeClr val="tx1"/>
                          </a:solidFill>
                          <a:effectLst/>
                          <a:latin typeface="+mn-ea"/>
                          <a:ea typeface="+mn-ea"/>
                          <a:cs typeface="+mn-cs"/>
                        </a:rPr>
                        <a:t>合計死亡者数：</a:t>
                      </a:r>
                      <a:br>
                        <a:rPr kumimoji="1" lang="en-US" altLang="ja-JP" sz="1000" b="1" i="0" u="none" strike="noStrike" kern="1200" dirty="0">
                          <a:solidFill>
                            <a:schemeClr val="tx1"/>
                          </a:solidFill>
                          <a:effectLst/>
                          <a:latin typeface="+mn-ea"/>
                          <a:ea typeface="+mn-ea"/>
                          <a:cs typeface="+mn-cs"/>
                        </a:rPr>
                      </a:br>
                      <a:r>
                        <a:rPr kumimoji="1" lang="en-IN" sz="1000" b="1" i="0" u="none" strike="noStrike" kern="1200" dirty="0">
                          <a:solidFill>
                            <a:schemeClr val="tx1"/>
                          </a:solidFill>
                          <a:effectLst/>
                          <a:latin typeface="+mn-ea"/>
                          <a:ea typeface="+mn-ea"/>
                          <a:cs typeface="+mn-cs"/>
                        </a:rPr>
                        <a:t>34,639</a:t>
                      </a:r>
                      <a:r>
                        <a:rPr kumimoji="1" lang="ja-JP" altLang="en-US" sz="1000" b="1" i="0" u="none" strike="noStrike" kern="1200" dirty="0">
                          <a:solidFill>
                            <a:schemeClr val="tx1"/>
                          </a:solidFill>
                          <a:effectLst/>
                          <a:latin typeface="+mn-ea"/>
                          <a:ea typeface="+mn-ea"/>
                          <a:cs typeface="+mn-cs"/>
                        </a:rPr>
                        <a:t>人</a:t>
                      </a:r>
                      <a:r>
                        <a:rPr kumimoji="1" lang="en-IN"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ea"/>
                          <a:ea typeface="+mn-ea"/>
                          <a:cs typeface="+mn-cs"/>
                        </a:rPr>
                        <a:t>(</a:t>
                      </a:r>
                      <a:r>
                        <a:rPr kumimoji="1" lang="ja-JP" altLang="en-US" sz="1000" b="1" i="0" u="none" strike="noStrike" kern="1200" dirty="0">
                          <a:solidFill>
                            <a:schemeClr val="tx1"/>
                          </a:solidFill>
                          <a:effectLst/>
                          <a:latin typeface="+mn-ea"/>
                          <a:ea typeface="+mn-ea"/>
                          <a:cs typeface="+mn-cs"/>
                        </a:rPr>
                        <a:t>合計死亡者数：</a:t>
                      </a:r>
                      <a:br>
                        <a:rPr kumimoji="1" lang="en-US" altLang="ja-JP" sz="1000" b="1" i="0" u="none" strike="noStrike" kern="1200" dirty="0">
                          <a:solidFill>
                            <a:schemeClr val="tx1"/>
                          </a:solidFill>
                          <a:effectLst/>
                          <a:latin typeface="+mn-ea"/>
                          <a:ea typeface="+mn-ea"/>
                          <a:cs typeface="+mn-cs"/>
                        </a:rPr>
                      </a:br>
                      <a:r>
                        <a:rPr kumimoji="1" lang="en-IN" sz="1000" b="1" i="0" u="none" strike="noStrike" kern="1200" dirty="0">
                          <a:solidFill>
                            <a:schemeClr val="tx1"/>
                          </a:solidFill>
                          <a:effectLst/>
                          <a:latin typeface="+mn-ea"/>
                          <a:ea typeface="+mn-ea"/>
                          <a:cs typeface="+mn-cs"/>
                        </a:rPr>
                        <a:t>42,865</a:t>
                      </a:r>
                      <a:r>
                        <a:rPr kumimoji="1" lang="ja-JP" altLang="en-US" sz="1000" b="1" i="0" u="none" strike="noStrike" kern="1200" dirty="0">
                          <a:solidFill>
                            <a:schemeClr val="tx1"/>
                          </a:solidFill>
                          <a:effectLst/>
                          <a:latin typeface="+mn-ea"/>
                          <a:ea typeface="+mn-ea"/>
                          <a:cs typeface="+mn-cs"/>
                        </a:rPr>
                        <a:t>人</a:t>
                      </a:r>
                      <a:r>
                        <a:rPr kumimoji="1" lang="en-IN"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22860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p. 非ホジキンリンパ腫</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1,656</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2.14</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964</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2.78</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692</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1.61</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297568274"/>
                  </a:ext>
                </a:extLst>
              </a:tr>
              <a:tr h="22860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q. 食道の悪性腫瘍</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610</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0.79</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477</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1.38</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133</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0.31</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r h="22860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r. 膀胱の悪性腫瘍</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482</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0.62</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330</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0.95</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152</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0.35</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885900471"/>
                  </a:ext>
                </a:extLst>
              </a:tr>
              <a:tr h="22860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s. 喉頭の悪性腫瘍</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476</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0.61</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415</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1.20</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61</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0.14</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48385850"/>
                  </a:ext>
                </a:extLst>
              </a:tr>
              <a:tr h="22860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t. 多発性骨髄腫および悪性形質細胞腫瘍</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389</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0.50</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191</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0.55</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198</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0.46</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853731385"/>
                  </a:ext>
                </a:extLst>
              </a:tr>
              <a:tr h="22860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u. 皮膚の悪性黒色腫</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213</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0.27</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114</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0.33</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99</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0.23</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977138813"/>
                  </a:ext>
                </a:extLst>
              </a:tr>
            </a:tbl>
          </a:graphicData>
        </a:graphic>
      </p:graphicFrame>
      <p:sp>
        <p:nvSpPr>
          <p:cNvPr id="12" name="TextBox 13">
            <a:extLst>
              <a:ext uri="{FF2B5EF4-FFF2-40B4-BE49-F238E27FC236}">
                <a16:creationId xmlns:a16="http://schemas.microsoft.com/office/drawing/2014/main" id="{B57FD9F0-C8F8-FCE6-A22F-7498A467E4AE}"/>
              </a:ext>
            </a:extLst>
          </p:cNvPr>
          <p:cNvSpPr txBox="1"/>
          <p:nvPr/>
        </p:nvSpPr>
        <p:spPr>
          <a:xfrm>
            <a:off x="134798" y="1951835"/>
            <a:ext cx="2417448"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0000"/>
                </a:solidFill>
                <a:effectLst/>
                <a:uLnTx/>
                <a:uFillTx/>
                <a:latin typeface="Arial"/>
                <a:ea typeface="ＭＳ Ｐゴシック"/>
                <a:cs typeface="+mn-cs"/>
              </a:rPr>
              <a:t>➃ 腫瘍 </a:t>
            </a:r>
            <a:r>
              <a:rPr kumimoji="1" lang="en-US" altLang="ja-JP" sz="1100" b="1" i="0" u="none" strike="noStrike" kern="1200" cap="none" spc="0" normalizeH="0" baseline="0" noProof="0" dirty="0">
                <a:ln>
                  <a:noFill/>
                </a:ln>
                <a:solidFill>
                  <a:srgbClr val="000000"/>
                </a:solidFill>
                <a:effectLst/>
                <a:uLnTx/>
                <a:uFillTx/>
                <a:latin typeface="Arial"/>
                <a:ea typeface="ＭＳ Ｐゴシック"/>
                <a:cs typeface="+mn-cs"/>
              </a:rPr>
              <a:t>(2/2)</a:t>
            </a:r>
            <a:endParaRPr kumimoji="1" lang="ja-JP" altLang="en-US" sz="11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9" name="テキスト ボックス 74">
            <a:extLst>
              <a:ext uri="{FF2B5EF4-FFF2-40B4-BE49-F238E27FC236}">
                <a16:creationId xmlns:a16="http://schemas.microsoft.com/office/drawing/2014/main" id="{8CE86DE2-DDB5-747F-CC55-3AF0DDE3D405}"/>
              </a:ext>
            </a:extLst>
          </p:cNvPr>
          <p:cNvSpPr txBox="1"/>
          <p:nvPr/>
        </p:nvSpPr>
        <p:spPr>
          <a:xfrm>
            <a:off x="218520" y="6678885"/>
            <a:ext cx="5958615" cy="14401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（出所）フィリピン統計局（人口動態統計：死亡統計）</a:t>
            </a:r>
            <a:endParaRPr kumimoji="1" lang="en-IN" altLang="ja-JP" sz="800" b="0" i="0" u="none" strike="noStrike" kern="1200" cap="none" spc="0" normalizeH="0" baseline="0" noProof="0" dirty="0">
              <a:ln>
                <a:noFill/>
              </a:ln>
              <a:solidFill>
                <a:srgbClr val="000000"/>
              </a:solidFill>
              <a:effectLst/>
              <a:uLnTx/>
              <a:uFillTx/>
              <a:latin typeface="Arial"/>
              <a:ea typeface="ＭＳ Ｐゴシック"/>
              <a:cs typeface="+mn-cs"/>
            </a:endParaRPr>
          </a:p>
        </p:txBody>
      </p:sp>
      <p:graphicFrame>
        <p:nvGraphicFramePr>
          <p:cNvPr id="8" name="Content Placeholder 4">
            <a:extLst>
              <a:ext uri="{FF2B5EF4-FFF2-40B4-BE49-F238E27FC236}">
                <a16:creationId xmlns:a16="http://schemas.microsoft.com/office/drawing/2014/main" id="{7A2387B2-757C-E2D7-64E5-B8D56101B092}"/>
              </a:ext>
            </a:extLst>
          </p:cNvPr>
          <p:cNvGraphicFramePr>
            <a:graphicFrameLocks/>
          </p:cNvGraphicFramePr>
          <p:nvPr>
            <p:extLst>
              <p:ext uri="{D42A27DB-BD31-4B8C-83A1-F6EECF244321}">
                <p14:modId xmlns:p14="http://schemas.microsoft.com/office/powerpoint/2010/main" val="2055858968"/>
              </p:ext>
            </p:extLst>
          </p:nvPr>
        </p:nvGraphicFramePr>
        <p:xfrm>
          <a:off x="199739" y="4500524"/>
          <a:ext cx="9529530" cy="213912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0">
                <a:tc rowSpan="2">
                  <a:txBody>
                    <a:bodyPr/>
                    <a:lstStyle/>
                    <a:p>
                      <a:pPr algn="l"/>
                      <a:r>
                        <a:rPr kumimoji="1" lang="ja-JP" altLang="en-US" sz="1100" dirty="0">
                          <a:solidFill>
                            <a:schemeClr val="bg1"/>
                          </a:solidFill>
                          <a:latin typeface="+mn-ea"/>
                          <a:ea typeface="+mn-ea"/>
                        </a:rPr>
                        <a:t>死因</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n-ea"/>
                          <a:ea typeface="+mn-ea"/>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n-ea"/>
                          <a:ea typeface="+mn-ea"/>
                        </a:rPr>
                        <a:t>男性</a:t>
                      </a:r>
                    </a:p>
                  </a:txBody>
                  <a:tcPr anchor="ctr">
                    <a:lnL w="12700" cap="flat" cmpd="sng" algn="ctr">
                      <a:solidFill>
                        <a:schemeClr val="bg1"/>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n-ea"/>
                          <a:ea typeface="+mn-ea"/>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0">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ea"/>
                          <a:ea typeface="+mn-ea"/>
                          <a:cs typeface="+mn-cs"/>
                        </a:rPr>
                        <a:t>(</a:t>
                      </a:r>
                      <a:r>
                        <a:rPr kumimoji="1" lang="ja-JP" altLang="en-US" sz="1000" b="1" i="0" u="none" strike="noStrike" kern="1200" dirty="0">
                          <a:solidFill>
                            <a:schemeClr val="tx1"/>
                          </a:solidFill>
                          <a:effectLst/>
                          <a:latin typeface="+mn-ea"/>
                          <a:ea typeface="+mn-ea"/>
                          <a:cs typeface="+mn-cs"/>
                        </a:rPr>
                        <a:t>合計死亡者数：</a:t>
                      </a:r>
                      <a:br>
                        <a:rPr kumimoji="1" lang="en-US" altLang="ja-JP" sz="1000" b="1" i="0" u="none" strike="noStrike" kern="1200" dirty="0">
                          <a:solidFill>
                            <a:schemeClr val="tx1"/>
                          </a:solidFill>
                          <a:effectLst/>
                          <a:latin typeface="+mn-ea"/>
                          <a:ea typeface="+mn-ea"/>
                          <a:cs typeface="+mn-cs"/>
                        </a:rPr>
                      </a:br>
                      <a:r>
                        <a:rPr kumimoji="1" lang="en-IN" sz="1000" b="1" i="0" u="none" strike="noStrike" kern="1200" dirty="0">
                          <a:solidFill>
                            <a:schemeClr val="tx1"/>
                          </a:solidFill>
                          <a:effectLst/>
                          <a:latin typeface="+mn-ea"/>
                          <a:ea typeface="+mn-ea"/>
                          <a:cs typeface="+mn-cs"/>
                        </a:rPr>
                        <a:t>43,489</a:t>
                      </a:r>
                      <a:r>
                        <a:rPr kumimoji="1" lang="ja-JP" altLang="en-US" sz="1000" b="1" i="0" u="none" strike="noStrike" kern="1200" dirty="0">
                          <a:solidFill>
                            <a:schemeClr val="tx1"/>
                          </a:solidFill>
                          <a:effectLst/>
                          <a:latin typeface="+mn-ea"/>
                          <a:ea typeface="+mn-ea"/>
                          <a:cs typeface="+mn-cs"/>
                        </a:rPr>
                        <a:t>人</a:t>
                      </a:r>
                      <a:r>
                        <a:rPr kumimoji="1" lang="en-IN"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en-IN"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ea"/>
                          <a:ea typeface="+mn-ea"/>
                          <a:cs typeface="+mn-cs"/>
                        </a:rPr>
                        <a:t>(</a:t>
                      </a:r>
                      <a:r>
                        <a:rPr kumimoji="1" lang="ja-JP" altLang="en-US" sz="1000" b="1" i="0" u="none" strike="noStrike" kern="1200" dirty="0">
                          <a:solidFill>
                            <a:schemeClr val="tx1"/>
                          </a:solidFill>
                          <a:effectLst/>
                          <a:latin typeface="+mn-ea"/>
                          <a:ea typeface="+mn-ea"/>
                          <a:cs typeface="+mn-cs"/>
                        </a:rPr>
                        <a:t>合計死亡者数：</a:t>
                      </a:r>
                      <a:br>
                        <a:rPr kumimoji="1" lang="en-US" altLang="ja-JP" sz="1000" b="1" i="0" u="none" strike="noStrike" kern="1200" dirty="0">
                          <a:solidFill>
                            <a:schemeClr val="tx1"/>
                          </a:solidFill>
                          <a:effectLst/>
                          <a:latin typeface="+mn-ea"/>
                          <a:ea typeface="+mn-ea"/>
                          <a:cs typeface="+mn-cs"/>
                        </a:rPr>
                      </a:br>
                      <a:r>
                        <a:rPr kumimoji="1" lang="en-IN" sz="1000" b="1" i="0" u="none" strike="noStrike" kern="1200" dirty="0">
                          <a:solidFill>
                            <a:schemeClr val="tx1"/>
                          </a:solidFill>
                          <a:effectLst/>
                          <a:latin typeface="+mn-ea"/>
                          <a:ea typeface="+mn-ea"/>
                          <a:cs typeface="+mn-cs"/>
                        </a:rPr>
                        <a:t>28,555</a:t>
                      </a:r>
                      <a:r>
                        <a:rPr kumimoji="1" lang="ja-JP" altLang="en-US" sz="1000" b="1" i="0" u="none" strike="noStrike" kern="1200" dirty="0">
                          <a:solidFill>
                            <a:schemeClr val="tx1"/>
                          </a:solidFill>
                          <a:effectLst/>
                          <a:latin typeface="+mn-ea"/>
                          <a:ea typeface="+mn-ea"/>
                          <a:cs typeface="+mn-cs"/>
                        </a:rPr>
                        <a:t>人</a:t>
                      </a:r>
                      <a:r>
                        <a:rPr kumimoji="1" lang="en-IN"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ea"/>
                          <a:ea typeface="+mn-ea"/>
                          <a:cs typeface="+mn-cs"/>
                        </a:rPr>
                        <a:t>(</a:t>
                      </a:r>
                      <a:r>
                        <a:rPr kumimoji="1" lang="ja-JP" altLang="en-US" sz="1000" b="1" i="0" u="none" strike="noStrike" kern="1200" dirty="0">
                          <a:solidFill>
                            <a:schemeClr val="tx1"/>
                          </a:solidFill>
                          <a:effectLst/>
                          <a:latin typeface="+mn-ea"/>
                          <a:ea typeface="+mn-ea"/>
                          <a:cs typeface="+mn-cs"/>
                        </a:rPr>
                        <a:t>合計死亡者数：</a:t>
                      </a:r>
                      <a:br>
                        <a:rPr kumimoji="1" lang="en-US" altLang="ja-JP" sz="1000" b="1" i="0" u="none" strike="noStrike" kern="1200" dirty="0">
                          <a:solidFill>
                            <a:schemeClr val="tx1"/>
                          </a:solidFill>
                          <a:effectLst/>
                          <a:latin typeface="+mn-ea"/>
                          <a:ea typeface="+mn-ea"/>
                          <a:cs typeface="+mn-cs"/>
                        </a:rPr>
                      </a:br>
                      <a:r>
                        <a:rPr kumimoji="1" lang="en-IN" sz="1000" b="1" i="0" u="none" strike="noStrike" kern="1200" dirty="0">
                          <a:solidFill>
                            <a:schemeClr val="tx1"/>
                          </a:solidFill>
                          <a:effectLst/>
                          <a:latin typeface="+mn-ea"/>
                          <a:ea typeface="+mn-ea"/>
                          <a:cs typeface="+mn-cs"/>
                        </a:rPr>
                        <a:t>14,934</a:t>
                      </a:r>
                      <a:r>
                        <a:rPr kumimoji="1" lang="ja-JP" altLang="en-US" sz="1000" b="1" i="0" u="none" strike="noStrike" kern="1200" dirty="0">
                          <a:solidFill>
                            <a:schemeClr val="tx1"/>
                          </a:solidFill>
                          <a:effectLst/>
                          <a:latin typeface="+mn-ea"/>
                          <a:ea typeface="+mn-ea"/>
                          <a:cs typeface="+mn-cs"/>
                        </a:rPr>
                        <a:t>人</a:t>
                      </a:r>
                      <a:r>
                        <a:rPr kumimoji="1" lang="en-IN"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22860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a. 呼吸器結核</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23,364</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53.72</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16,348</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57.25</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7,016</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46.98</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r h="22860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b. 敗血症</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5,600</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12.88</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2,967</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10.39</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2,633</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17.63</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75140089"/>
                  </a:ext>
                </a:extLst>
              </a:tr>
              <a:tr h="22860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c. 感染起源と推定される下痢および胃腸炎</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3,953</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9.09</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2,239</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7.84</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1,714</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11.48</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885900471"/>
                  </a:ext>
                </a:extLst>
              </a:tr>
              <a:tr h="22860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d. 残りの特定の感染症および寄生虫病</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2,752</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6.33</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2,070</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7.25</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682</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4.57</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48385850"/>
                  </a:ext>
                </a:extLst>
              </a:tr>
              <a:tr h="22860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e. その他の節足動物媒介性ウイルス性発熱およびウイルス性出血熱</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2,074</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4.77</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974</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3.41</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1,100</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7.37</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853731385"/>
                  </a:ext>
                </a:extLst>
              </a:tr>
              <a:tr h="22860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f. その他の結核</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1,548</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3.56</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922</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3.23</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626</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4.19</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977138813"/>
                  </a:ext>
                </a:extLst>
              </a:tr>
            </a:tbl>
          </a:graphicData>
        </a:graphic>
      </p:graphicFrame>
      <p:sp>
        <p:nvSpPr>
          <p:cNvPr id="10" name="TextBox 13">
            <a:extLst>
              <a:ext uri="{FF2B5EF4-FFF2-40B4-BE49-F238E27FC236}">
                <a16:creationId xmlns:a16="http://schemas.microsoft.com/office/drawing/2014/main" id="{D8A2C2DB-1E33-324A-B225-97795A973253}"/>
              </a:ext>
            </a:extLst>
          </p:cNvPr>
          <p:cNvSpPr txBox="1"/>
          <p:nvPr/>
        </p:nvSpPr>
        <p:spPr>
          <a:xfrm>
            <a:off x="134798" y="4249807"/>
            <a:ext cx="2945994"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0000"/>
                </a:solidFill>
                <a:effectLst/>
                <a:uLnTx/>
                <a:uFillTx/>
                <a:latin typeface="Arial"/>
                <a:ea typeface="ＭＳ Ｐゴシック"/>
                <a:cs typeface="+mn-cs"/>
              </a:rPr>
              <a:t>⑤特定の感染症および寄生虫病 </a:t>
            </a:r>
            <a:r>
              <a:rPr kumimoji="1" lang="en-US" altLang="ja-JP" sz="1100" b="1" i="0" u="none" strike="noStrike" kern="1200" cap="none" spc="0" normalizeH="0" baseline="0" noProof="0" dirty="0">
                <a:ln>
                  <a:noFill/>
                </a:ln>
                <a:solidFill>
                  <a:srgbClr val="000000"/>
                </a:solidFill>
                <a:effectLst/>
                <a:uLnTx/>
                <a:uFillTx/>
                <a:latin typeface="Arial"/>
                <a:ea typeface="ＭＳ Ｐゴシック"/>
                <a:cs typeface="+mn-cs"/>
              </a:rPr>
              <a:t>(1/2)</a:t>
            </a:r>
            <a:endParaRPr kumimoji="1" lang="ja-JP" altLang="en-US" sz="11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4" name="テキスト ボックス 13">
            <a:extLst>
              <a:ext uri="{FF2B5EF4-FFF2-40B4-BE49-F238E27FC236}">
                <a16:creationId xmlns:a16="http://schemas.microsoft.com/office/drawing/2014/main" id="{1F48B2EB-2050-C28E-55C9-5771353B0318}"/>
              </a:ext>
            </a:extLst>
          </p:cNvPr>
          <p:cNvSpPr txBox="1"/>
          <p:nvPr/>
        </p:nvSpPr>
        <p:spPr>
          <a:xfrm>
            <a:off x="217314" y="1093093"/>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rPr>
              <a:t>腫瘍の中で、乳がんは主な死亡原因であり、腫瘍による総死亡数の </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mn-cs"/>
              </a:rPr>
              <a:t>14% </a:t>
            </a: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rPr>
              <a:t>を占めている。</a:t>
            </a:r>
          </a:p>
        </p:txBody>
      </p:sp>
    </p:spTree>
    <p:extLst>
      <p:ext uri="{BB962C8B-B14F-4D97-AF65-F5344CB8AC3E}">
        <p14:creationId xmlns:p14="http://schemas.microsoft.com/office/powerpoint/2010/main" val="1137359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DE697-ABF6-D1E5-284D-81A48E58F947}"/>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F48273DE-D2D9-7BE2-A237-2763C5A78718}"/>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624" imgH="623" progId="TCLayout.ActiveDocument.1">
                  <p:embed/>
                </p:oleObj>
              </mc:Choice>
              <mc:Fallback>
                <p:oleObj name="think-cellスライド" r:id="rId3" imgW="624" imgH="623" progId="TCLayout.ActiveDocument.1">
                  <p:embed/>
                  <p:pic>
                    <p:nvPicPr>
                      <p:cNvPr id="4" name="think-cell data - do not delete" hidden="1">
                        <a:extLst>
                          <a:ext uri="{FF2B5EF4-FFF2-40B4-BE49-F238E27FC236}">
                            <a16:creationId xmlns:a16="http://schemas.microsoft.com/office/drawing/2014/main" id="{E845C476-2DD8-F03E-76BC-038B53272BB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8B914B73-7347-129E-F2A4-C023D6F84D22}"/>
              </a:ext>
            </a:extLst>
          </p:cNvPr>
          <p:cNvSpPr>
            <a:spLocks noGrp="1"/>
          </p:cNvSpPr>
          <p:nvPr>
            <p:ph type="title"/>
          </p:nvPr>
        </p:nvSpPr>
        <p:spPr/>
        <p:txBody>
          <a:bodyPr vert="horz">
            <a:normAutofit/>
          </a:bodyPr>
          <a:lstStyle/>
          <a:p>
            <a:r>
              <a:rPr lang="ja-JP" altLang="en-US" dirty="0"/>
              <a:t>フィリピン／医療関連／医療・公衆衛生</a:t>
            </a:r>
            <a:endParaRPr kumimoji="1" lang="ja-JP" altLang="en-US" sz="1400" dirty="0"/>
          </a:p>
        </p:txBody>
      </p:sp>
      <p:sp>
        <p:nvSpPr>
          <p:cNvPr id="3" name="テキスト プレースホルダー 2">
            <a:extLst>
              <a:ext uri="{FF2B5EF4-FFF2-40B4-BE49-F238E27FC236}">
                <a16:creationId xmlns:a16="http://schemas.microsoft.com/office/drawing/2014/main" id="{95C17AF5-A92A-FFF6-7A21-F36507ED0FE4}"/>
              </a:ext>
            </a:extLst>
          </p:cNvPr>
          <p:cNvSpPr>
            <a:spLocks noGrp="1"/>
          </p:cNvSpPr>
          <p:nvPr>
            <p:ph type="body" sz="quarter" idx="15"/>
          </p:nvPr>
        </p:nvSpPr>
        <p:spPr>
          <a:xfrm>
            <a:off x="200025" y="540808"/>
            <a:ext cx="9505950" cy="359445"/>
          </a:xfrm>
        </p:spPr>
        <p:txBody>
          <a:bodyPr/>
          <a:lstStyle/>
          <a:p>
            <a:r>
              <a:rPr lang="ja-JP" altLang="en-US" dirty="0"/>
              <a:t>疾病構造・死亡要因</a:t>
            </a:r>
            <a:r>
              <a:rPr lang="en-US" altLang="ja-JP" dirty="0"/>
              <a:t>【</a:t>
            </a:r>
            <a:r>
              <a:rPr lang="ja-JP" altLang="en-US" dirty="0"/>
              <a:t>小分類</a:t>
            </a:r>
            <a:r>
              <a:rPr lang="en-US" altLang="ja-JP" dirty="0"/>
              <a:t>】</a:t>
            </a:r>
          </a:p>
        </p:txBody>
      </p:sp>
      <p:grpSp>
        <p:nvGrpSpPr>
          <p:cNvPr id="5" name="グループ化 7">
            <a:extLst>
              <a:ext uri="{FF2B5EF4-FFF2-40B4-BE49-F238E27FC236}">
                <a16:creationId xmlns:a16="http://schemas.microsoft.com/office/drawing/2014/main" id="{66747B15-23CD-3658-E6D5-5396A5F460AA}"/>
              </a:ext>
            </a:extLst>
          </p:cNvPr>
          <p:cNvGrpSpPr/>
          <p:nvPr/>
        </p:nvGrpSpPr>
        <p:grpSpPr>
          <a:xfrm>
            <a:off x="199739" y="1663803"/>
            <a:ext cx="9529530" cy="288032"/>
            <a:chOff x="4806241" y="2150989"/>
            <a:chExt cx="2954133" cy="288032"/>
          </a:xfrm>
        </p:grpSpPr>
        <p:cxnSp>
          <p:nvCxnSpPr>
            <p:cNvPr id="6" name="直線コネクタ 5">
              <a:extLst>
                <a:ext uri="{FF2B5EF4-FFF2-40B4-BE49-F238E27FC236}">
                  <a16:creationId xmlns:a16="http://schemas.microsoft.com/office/drawing/2014/main" id="{58EE86D4-3DC6-F569-F5E6-5EAE46A6C126}"/>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3235AF30-23D0-036F-73FD-98ACFFA6D5AD}"/>
                </a:ext>
              </a:extLst>
            </p:cNvPr>
            <p:cNvSpPr>
              <a:spLocks noChangeArrowheads="1"/>
            </p:cNvSpPr>
            <p:nvPr/>
          </p:nvSpPr>
          <p:spPr bwMode="auto">
            <a:xfrm>
              <a:off x="4806241" y="2150989"/>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en-US" altLang="ja-JP"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2024</a:t>
              </a:r>
              <a:r>
                <a:rPr kumimoji="1" lang="ja-JP"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年における疾病要因別の医学的診断による死亡者数とその割合（％）</a:t>
              </a:r>
              <a:endParaRPr kumimoji="1" lang="en-US" altLang="zh-TW"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endParaRPr>
            </a:p>
          </p:txBody>
        </p:sp>
      </p:grpSp>
      <p:graphicFrame>
        <p:nvGraphicFramePr>
          <p:cNvPr id="11" name="Content Placeholder 4">
            <a:extLst>
              <a:ext uri="{FF2B5EF4-FFF2-40B4-BE49-F238E27FC236}">
                <a16:creationId xmlns:a16="http://schemas.microsoft.com/office/drawing/2014/main" id="{7ACC1094-22B6-D216-045A-4DE87AE9B449}"/>
              </a:ext>
            </a:extLst>
          </p:cNvPr>
          <p:cNvGraphicFramePr>
            <a:graphicFrameLocks/>
          </p:cNvGraphicFramePr>
          <p:nvPr>
            <p:extLst>
              <p:ext uri="{D42A27DB-BD31-4B8C-83A1-F6EECF244321}">
                <p14:modId xmlns:p14="http://schemas.microsoft.com/office/powerpoint/2010/main" val="726150803"/>
              </p:ext>
            </p:extLst>
          </p:nvPr>
        </p:nvGraphicFramePr>
        <p:xfrm>
          <a:off x="199739" y="2202552"/>
          <a:ext cx="9529530" cy="385572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44000">
                <a:tc rowSpan="2">
                  <a:txBody>
                    <a:bodyPr/>
                    <a:lstStyle/>
                    <a:p>
                      <a:pPr algn="l"/>
                      <a:r>
                        <a:rPr kumimoji="1" lang="ja-JP" altLang="en-US" sz="1100" dirty="0">
                          <a:solidFill>
                            <a:schemeClr val="bg1"/>
                          </a:solidFill>
                          <a:latin typeface="+mn-ea"/>
                          <a:ea typeface="+mn-ea"/>
                        </a:rPr>
                        <a:t>死因</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n-ea"/>
                          <a:ea typeface="+mn-ea"/>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n-ea"/>
                          <a:ea typeface="+mn-ea"/>
                        </a:rPr>
                        <a:t>男性</a:t>
                      </a:r>
                    </a:p>
                  </a:txBody>
                  <a:tcPr anchor="ctr">
                    <a:lnL w="12700" cap="flat" cmpd="sng" algn="ctr">
                      <a:solidFill>
                        <a:schemeClr val="bg1"/>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n-ea"/>
                          <a:ea typeface="+mn-ea"/>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0">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ea"/>
                          <a:ea typeface="+mn-ea"/>
                          <a:cs typeface="+mn-cs"/>
                        </a:rPr>
                        <a:t>(</a:t>
                      </a:r>
                      <a:r>
                        <a:rPr kumimoji="1" lang="ja-JP" altLang="en-US" sz="1000" b="1" i="0" u="none" strike="noStrike" kern="1200" dirty="0">
                          <a:solidFill>
                            <a:schemeClr val="tx1"/>
                          </a:solidFill>
                          <a:effectLst/>
                          <a:latin typeface="+mn-ea"/>
                          <a:ea typeface="+mn-ea"/>
                          <a:cs typeface="+mn-cs"/>
                        </a:rPr>
                        <a:t>合計死亡者数：</a:t>
                      </a:r>
                      <a:br>
                        <a:rPr kumimoji="1" lang="en-US" altLang="ja-JP" sz="1000" b="1" i="0" u="none" strike="noStrike" kern="1200" dirty="0">
                          <a:solidFill>
                            <a:schemeClr val="tx1"/>
                          </a:solidFill>
                          <a:effectLst/>
                          <a:latin typeface="+mn-ea"/>
                          <a:ea typeface="+mn-ea"/>
                          <a:cs typeface="+mn-cs"/>
                        </a:rPr>
                      </a:br>
                      <a:r>
                        <a:rPr kumimoji="1" lang="en-IN" sz="1000" b="1" i="0" u="none" strike="noStrike" kern="1200" dirty="0">
                          <a:solidFill>
                            <a:schemeClr val="tx1"/>
                          </a:solidFill>
                          <a:effectLst/>
                          <a:latin typeface="+mn-ea"/>
                          <a:ea typeface="+mn-ea"/>
                          <a:cs typeface="+mn-cs"/>
                        </a:rPr>
                        <a:t>43,489</a:t>
                      </a:r>
                      <a:r>
                        <a:rPr kumimoji="1" lang="ja-JP" altLang="en-US" sz="1000" b="1" i="0" u="none" strike="noStrike" kern="1200" dirty="0">
                          <a:solidFill>
                            <a:schemeClr val="tx1"/>
                          </a:solidFill>
                          <a:effectLst/>
                          <a:latin typeface="+mn-ea"/>
                          <a:ea typeface="+mn-ea"/>
                          <a:cs typeface="+mn-cs"/>
                        </a:rPr>
                        <a:t>人</a:t>
                      </a:r>
                      <a:r>
                        <a:rPr kumimoji="1" lang="en-IN"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en-IN"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ea"/>
                          <a:ea typeface="+mn-ea"/>
                          <a:cs typeface="+mn-cs"/>
                        </a:rPr>
                        <a:t>(</a:t>
                      </a:r>
                      <a:r>
                        <a:rPr kumimoji="1" lang="ja-JP" altLang="en-US" sz="1000" b="1" i="0" u="none" strike="noStrike" kern="1200" dirty="0">
                          <a:solidFill>
                            <a:schemeClr val="tx1"/>
                          </a:solidFill>
                          <a:effectLst/>
                          <a:latin typeface="+mn-ea"/>
                          <a:ea typeface="+mn-ea"/>
                          <a:cs typeface="+mn-cs"/>
                        </a:rPr>
                        <a:t>合計死亡者数：</a:t>
                      </a:r>
                      <a:br>
                        <a:rPr kumimoji="1" lang="en-US" altLang="ja-JP" sz="1000" b="1" i="0" u="none" strike="noStrike" kern="1200" dirty="0">
                          <a:solidFill>
                            <a:schemeClr val="tx1"/>
                          </a:solidFill>
                          <a:effectLst/>
                          <a:latin typeface="+mn-ea"/>
                          <a:ea typeface="+mn-ea"/>
                          <a:cs typeface="+mn-cs"/>
                        </a:rPr>
                      </a:br>
                      <a:r>
                        <a:rPr kumimoji="1" lang="en-IN" sz="1000" b="1" i="0" u="none" strike="noStrike" kern="1200" dirty="0">
                          <a:solidFill>
                            <a:schemeClr val="tx1"/>
                          </a:solidFill>
                          <a:effectLst/>
                          <a:latin typeface="+mn-ea"/>
                          <a:ea typeface="+mn-ea"/>
                          <a:cs typeface="+mn-cs"/>
                        </a:rPr>
                        <a:t>28,555</a:t>
                      </a:r>
                      <a:r>
                        <a:rPr kumimoji="1" lang="ja-JP" altLang="en-US" sz="1000" b="1" i="0" u="none" strike="noStrike" kern="1200" dirty="0">
                          <a:solidFill>
                            <a:schemeClr val="tx1"/>
                          </a:solidFill>
                          <a:effectLst/>
                          <a:latin typeface="+mn-ea"/>
                          <a:ea typeface="+mn-ea"/>
                          <a:cs typeface="+mn-cs"/>
                        </a:rPr>
                        <a:t>人</a:t>
                      </a:r>
                      <a:r>
                        <a:rPr kumimoji="1" lang="en-IN"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ea"/>
                          <a:ea typeface="+mn-ea"/>
                          <a:cs typeface="+mn-cs"/>
                        </a:rPr>
                        <a:t>(</a:t>
                      </a:r>
                      <a:r>
                        <a:rPr kumimoji="1" lang="ja-JP" altLang="en-US" sz="1000" b="1" i="0" u="none" strike="noStrike" kern="1200" dirty="0">
                          <a:solidFill>
                            <a:schemeClr val="tx1"/>
                          </a:solidFill>
                          <a:effectLst/>
                          <a:latin typeface="+mn-ea"/>
                          <a:ea typeface="+mn-ea"/>
                          <a:cs typeface="+mn-cs"/>
                        </a:rPr>
                        <a:t>合計死亡者数：</a:t>
                      </a:r>
                      <a:br>
                        <a:rPr kumimoji="1" lang="en-US" altLang="ja-JP" sz="1000" b="1" i="0" u="none" strike="noStrike" kern="1200" dirty="0">
                          <a:solidFill>
                            <a:schemeClr val="tx1"/>
                          </a:solidFill>
                          <a:effectLst/>
                          <a:latin typeface="+mn-ea"/>
                          <a:ea typeface="+mn-ea"/>
                          <a:cs typeface="+mn-cs"/>
                        </a:rPr>
                      </a:br>
                      <a:r>
                        <a:rPr kumimoji="1" lang="en-IN" sz="1000" b="1" i="0" u="none" strike="noStrike" kern="1200" dirty="0">
                          <a:solidFill>
                            <a:schemeClr val="tx1"/>
                          </a:solidFill>
                          <a:effectLst/>
                          <a:latin typeface="+mn-ea"/>
                          <a:ea typeface="+mn-ea"/>
                          <a:cs typeface="+mn-cs"/>
                        </a:rPr>
                        <a:t>14,934</a:t>
                      </a:r>
                      <a:r>
                        <a:rPr kumimoji="1" lang="ja-JP" altLang="en-US" sz="1000" b="1" i="0" u="none" strike="noStrike" kern="1200" dirty="0">
                          <a:solidFill>
                            <a:schemeClr val="tx1"/>
                          </a:solidFill>
                          <a:effectLst/>
                          <a:latin typeface="+mn-ea"/>
                          <a:ea typeface="+mn-ea"/>
                          <a:cs typeface="+mn-cs"/>
                        </a:rPr>
                        <a:t>人</a:t>
                      </a:r>
                      <a:r>
                        <a:rPr kumimoji="1" lang="en-IN"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ea"/>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22860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g. ウイルス性肝炎</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1,460</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3.36</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1,043</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3.65</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417</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2.79</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r h="22860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h. ヒト免疫不全ウイルス（HIV）感染症</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667</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1.53</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609</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2.13</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58</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0.39</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885900471"/>
                  </a:ext>
                </a:extLst>
              </a:tr>
              <a:tr h="228600">
                <a:tc>
                  <a:txBody>
                    <a:bodyPr/>
                    <a:lstStyle/>
                    <a:p>
                      <a:pPr marL="0" lvl="0" indent="0" algn="l" defTabSz="914400" rtl="0" eaLnBrk="1" fontAlgn="b" latinLnBrk="0" hangingPunct="1">
                        <a:buFont typeface="+mj-lt"/>
                        <a:buNone/>
                      </a:pPr>
                      <a:r>
                        <a:rPr kumimoji="1" lang="ja" sz="1000" b="0" kern="1200" dirty="0">
                          <a:solidFill>
                            <a:schemeClr val="dk1"/>
                          </a:solidFill>
                          <a:latin typeface="+mn-ea"/>
                          <a:ea typeface="+mn-ea"/>
                          <a:cs typeface="+mn-cs"/>
                        </a:rPr>
                        <a:t>i.破傷風</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581</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1.34</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481</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1.68</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100</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0.67</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48385850"/>
                  </a:ext>
                </a:extLst>
              </a:tr>
              <a:tr h="22860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j. その他の腸管感染症</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538</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1.24</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291</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1.02</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247</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1.65</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853731385"/>
                  </a:ext>
                </a:extLst>
              </a:tr>
              <a:tr h="22860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k. 住血吸虫症</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390</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0.90</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238</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0.83</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152</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1.02</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977138813"/>
                  </a:ext>
                </a:extLst>
              </a:tr>
              <a:tr h="22860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l. 狂犬病</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341</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0.78</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254</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0.89</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87</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0.58</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54974879"/>
                  </a:ext>
                </a:extLst>
              </a:tr>
              <a:tr h="22860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m. 百日咳</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81</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0.19</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36</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0.13</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45</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0.30</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23717592"/>
                  </a:ext>
                </a:extLst>
              </a:tr>
              <a:tr h="22860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n. 髄膜炎菌感染症</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64</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0.15</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40</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0.14</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24</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0.16</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51430819"/>
                  </a:ext>
                </a:extLst>
              </a:tr>
              <a:tr h="22860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o. ジフテリア</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33</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0.08</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18</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0.06</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15</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0.10</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511542631"/>
                  </a:ext>
                </a:extLst>
              </a:tr>
              <a:tr h="22860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p. 主に性的感染による感染症</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20</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0.05</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15</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0.05</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5</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0.03</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742012246"/>
                  </a:ext>
                </a:extLst>
              </a:tr>
              <a:tr h="22860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q. 麻疹</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11</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0.03</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5</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0.02</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6</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0.04</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725885649"/>
                  </a:ext>
                </a:extLst>
              </a:tr>
              <a:tr h="22860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r. マラリア</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8</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0.02</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3</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0.01</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5</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0.03</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57633429"/>
                  </a:ext>
                </a:extLst>
              </a:tr>
              <a:tr h="22860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急性ポリオ</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3</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0.01</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2</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0.01</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0.01</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845199219"/>
                  </a:ext>
                </a:extLst>
              </a:tr>
              <a:tr h="228600">
                <a:tc>
                  <a:txBody>
                    <a:bodyPr/>
                    <a:lstStyle/>
                    <a:p>
                      <a:pPr marL="0" lvl="0" indent="-188912" algn="l" defTabSz="914400" rtl="0" eaLnBrk="1" fontAlgn="b" latinLnBrk="0" hangingPunct="1">
                        <a:buFont typeface="+mj-lt"/>
                        <a:buNone/>
                      </a:pPr>
                      <a:r>
                        <a:rPr kumimoji="1" lang="ja" sz="1000" b="0" kern="1200" dirty="0">
                          <a:solidFill>
                            <a:schemeClr val="dk1"/>
                          </a:solidFill>
                          <a:latin typeface="+mn-ea"/>
                          <a:ea typeface="+mn-ea"/>
                          <a:cs typeface="+mn-cs"/>
                        </a:rPr>
                        <a:t>t. リーシュマニア症</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0.00</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0.00</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1</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lvl="0" indent="-188912" algn="ctr" defTabSz="914400" rtl="0" eaLnBrk="1" fontAlgn="b" latinLnBrk="0" hangingPunct="1">
                        <a:buFont typeface="+mj-lt"/>
                        <a:buNone/>
                      </a:pPr>
                      <a:r>
                        <a:rPr kumimoji="1" lang="ja" sz="1000" b="1" kern="1200" dirty="0">
                          <a:solidFill>
                            <a:schemeClr val="dk1"/>
                          </a:solidFill>
                          <a:latin typeface="+mn-ea"/>
                          <a:ea typeface="+mn-ea"/>
                          <a:cs typeface="+mn-cs"/>
                        </a:rPr>
                        <a:t>0.01</a:t>
                      </a:r>
                    </a:p>
                  </a:txBody>
                  <a:tcPr marL="36000" marR="36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41457005"/>
                  </a:ext>
                </a:extLst>
              </a:tr>
            </a:tbl>
          </a:graphicData>
        </a:graphic>
      </p:graphicFrame>
      <p:sp>
        <p:nvSpPr>
          <p:cNvPr id="12" name="TextBox 13">
            <a:extLst>
              <a:ext uri="{FF2B5EF4-FFF2-40B4-BE49-F238E27FC236}">
                <a16:creationId xmlns:a16="http://schemas.microsoft.com/office/drawing/2014/main" id="{67062B33-DDB5-4528-E08C-83802140F7E2}"/>
              </a:ext>
            </a:extLst>
          </p:cNvPr>
          <p:cNvSpPr txBox="1"/>
          <p:nvPr/>
        </p:nvSpPr>
        <p:spPr>
          <a:xfrm>
            <a:off x="134798" y="1951835"/>
            <a:ext cx="3594066" cy="261610"/>
          </a:xfrm>
          <a:prstGeom prst="rect">
            <a:avLst/>
          </a:prstGeom>
          <a:noFill/>
        </p:spPr>
        <p:txBody>
          <a:bodyPr wrap="square">
            <a:spAutoFit/>
          </a:bodyPr>
          <a:lstStyle/>
          <a:p>
            <a:pPr lvl="0">
              <a:defRPr/>
            </a:pPr>
            <a:r>
              <a:rPr lang="ja-JP" altLang="en-US" sz="1100" b="1" dirty="0">
                <a:solidFill>
                  <a:srgbClr val="000000"/>
                </a:solidFill>
              </a:rPr>
              <a:t>⑤特定の感染症および寄生虫病 </a:t>
            </a:r>
            <a:r>
              <a:rPr lang="en-US" altLang="ja-JP" sz="1100" b="1" dirty="0">
                <a:solidFill>
                  <a:srgbClr val="000000"/>
                </a:solidFill>
              </a:rPr>
              <a:t>(2/2)</a:t>
            </a:r>
            <a:endParaRPr lang="ja-JP" altLang="en-US" sz="1100" b="1" dirty="0">
              <a:solidFill>
                <a:srgbClr val="000000"/>
              </a:solidFill>
            </a:endParaRPr>
          </a:p>
        </p:txBody>
      </p:sp>
      <p:sp>
        <p:nvSpPr>
          <p:cNvPr id="21" name="テキスト ボックス 20">
            <a:extLst>
              <a:ext uri="{FF2B5EF4-FFF2-40B4-BE49-F238E27FC236}">
                <a16:creationId xmlns:a16="http://schemas.microsoft.com/office/drawing/2014/main" id="{0554E225-C930-8045-7A67-3532DA27CFB9}"/>
              </a:ext>
            </a:extLst>
          </p:cNvPr>
          <p:cNvSpPr txBox="1"/>
          <p:nvPr/>
        </p:nvSpPr>
        <p:spPr>
          <a:xfrm>
            <a:off x="217314" y="1093093"/>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rPr>
              <a:t>特定の感染症および寄生虫病の中で、呼吸器結核が主な死亡原因であり、感染症および寄生虫病全体の</a:t>
            </a:r>
            <a:r>
              <a:rPr kumimoji="1" lang="en-US" altLang="ja-JP" sz="1400" b="0" i="0" u="none" strike="noStrike" kern="1200" cap="none" spc="0" normalizeH="0" baseline="0" noProof="1">
                <a:ln>
                  <a:noFill/>
                </a:ln>
                <a:solidFill>
                  <a:srgbClr val="000000"/>
                </a:solidFill>
                <a:effectLst/>
                <a:uLnTx/>
                <a:uFillTx/>
                <a:latin typeface="Arial"/>
                <a:ea typeface="ＭＳ Ｐゴシック"/>
                <a:cs typeface="+mn-cs"/>
              </a:rPr>
              <a:t>53%</a:t>
            </a:r>
            <a:r>
              <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rPr>
              <a:t>を占めて</a:t>
            </a:r>
            <a:r>
              <a:rPr lang="ja-JP" altLang="en-US" sz="1400" noProof="1">
                <a:solidFill>
                  <a:srgbClr val="000000"/>
                </a:solidFill>
                <a:latin typeface="Arial"/>
                <a:ea typeface="ＭＳ Ｐゴシック"/>
              </a:rPr>
              <a:t>いる。</a:t>
            </a:r>
            <a:endParaRPr kumimoji="1" lang="ja-JP" altLang="en-US" sz="1400" b="0" i="0" u="none" strike="noStrike" kern="1200" cap="none" spc="0" normalizeH="0" baseline="0" noProof="1">
              <a:ln>
                <a:noFill/>
              </a:ln>
              <a:solidFill>
                <a:srgbClr val="000000"/>
              </a:solidFill>
              <a:effectLst/>
              <a:uLnTx/>
              <a:uFillTx/>
              <a:latin typeface="Arial"/>
              <a:ea typeface="ＭＳ Ｐゴシック"/>
              <a:cs typeface="+mn-cs"/>
            </a:endParaRPr>
          </a:p>
        </p:txBody>
      </p:sp>
      <p:sp>
        <p:nvSpPr>
          <p:cNvPr id="9" name="テキスト ボックス 74">
            <a:extLst>
              <a:ext uri="{FF2B5EF4-FFF2-40B4-BE49-F238E27FC236}">
                <a16:creationId xmlns:a16="http://schemas.microsoft.com/office/drawing/2014/main" id="{C4B09FFD-C155-F6B3-4B07-C454AD353ADF}"/>
              </a:ext>
            </a:extLst>
          </p:cNvPr>
          <p:cNvSpPr txBox="1"/>
          <p:nvPr/>
        </p:nvSpPr>
        <p:spPr>
          <a:xfrm>
            <a:off x="218520" y="6678885"/>
            <a:ext cx="5958615" cy="14401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（出所）フィリピン統計局（人口動態統計：死亡統計）</a:t>
            </a:r>
            <a:endParaRPr kumimoji="1" lang="en-IN" altLang="ja-JP" sz="80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192815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フィリピン／医療関連／医療・公衆衛生</a:t>
            </a:r>
          </a:p>
        </p:txBody>
      </p:sp>
      <p:sp>
        <p:nvSpPr>
          <p:cNvPr id="3" name="テキスト プレースホルダー 2"/>
          <p:cNvSpPr>
            <a:spLocks noGrp="1"/>
          </p:cNvSpPr>
          <p:nvPr>
            <p:ph type="body" sz="quarter" idx="15"/>
          </p:nvPr>
        </p:nvSpPr>
        <p:spPr/>
        <p:txBody>
          <a:bodyPr/>
          <a:lstStyle/>
          <a:p>
            <a:r>
              <a:rPr lang="ja-JP" altLang="en-US" dirty="0"/>
              <a:t>医療機関 </a:t>
            </a:r>
            <a:r>
              <a:rPr lang="en-US" altLang="ja-JP" dirty="0"/>
              <a:t>- </a:t>
            </a:r>
            <a:r>
              <a:rPr lang="ja-JP" altLang="en-US" dirty="0"/>
              <a:t>医療機関区分と施設数・病床数の推移（</a:t>
            </a:r>
            <a:r>
              <a:rPr lang="en-US" altLang="ja-JP" dirty="0"/>
              <a:t>1/2</a:t>
            </a:r>
            <a:r>
              <a:rPr lang="ja-JP" altLang="en-US" dirty="0"/>
              <a:t>）</a:t>
            </a:r>
            <a:endParaRPr lang="en-US" altLang="ja-JP" dirty="0"/>
          </a:p>
        </p:txBody>
      </p:sp>
      <p:sp>
        <p:nvSpPr>
          <p:cNvPr id="4" name="角丸四角形 3"/>
          <p:cNvSpPr/>
          <p:nvPr/>
        </p:nvSpPr>
        <p:spPr>
          <a:xfrm>
            <a:off x="488504" y="2204864"/>
            <a:ext cx="4320480" cy="4032448"/>
          </a:xfrm>
          <a:prstGeom prst="roundRect">
            <a:avLst>
              <a:gd name="adj" fmla="val 2466"/>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片側の 2 つの角を丸めた四角形 4"/>
          <p:cNvSpPr/>
          <p:nvPr/>
        </p:nvSpPr>
        <p:spPr>
          <a:xfrm>
            <a:off x="488504" y="2204865"/>
            <a:ext cx="4320480" cy="360039"/>
          </a:xfrm>
          <a:prstGeom prst="round2SameRect">
            <a:avLst>
              <a:gd name="adj1" fmla="val 31548"/>
              <a:gd name="adj2" fmla="val 0"/>
            </a:avLst>
          </a:prstGeom>
          <a:solidFill>
            <a:srgbClr val="3D6AA7"/>
          </a:solidFill>
        </p:spPr>
        <p:txBody>
          <a:bodyPr wrap="square" tIns="0" bIns="28800" anchor="ctr" anchorCtr="0">
            <a:noAutofit/>
          </a:bodyPr>
          <a:lstStyle/>
          <a:p>
            <a:pPr algn="ctr" fontAlgn="ctr"/>
            <a:r>
              <a:rPr lang="en-US" altLang="ja-JP" sz="1600" dirty="0">
                <a:latin typeface="Arial Black" panose="020B0A04020102020204" pitchFamily="34" charset="0"/>
                <a:ea typeface="HGP創英角ｺﾞｼｯｸUB" panose="020B0900000000000000" pitchFamily="50" charset="-128"/>
                <a:cs typeface="Arial" panose="020B0604020202020204" pitchFamily="34" charset="0"/>
              </a:rPr>
              <a:t>1,312</a:t>
            </a:r>
            <a:r>
              <a:rPr lang="en-US" altLang="ja-JP" sz="1600" baseline="300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a:t>
            </a:r>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の医療機関</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lang="en-US" altLang="ja-JP" sz="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2024</a:t>
            </a:r>
            <a:r>
              <a:rPr lang="ja-JP" altLang="en-US" sz="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年</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時点）</a:t>
            </a:r>
            <a:endParaRPr lang="ja-JP" altLang="en-US" sz="12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6" name="片側の 2 つの角を丸めた四角形 5"/>
          <p:cNvSpPr/>
          <p:nvPr/>
        </p:nvSpPr>
        <p:spPr>
          <a:xfrm rot="16200000">
            <a:off x="1208584" y="3212752"/>
            <a:ext cx="936104" cy="1944216"/>
          </a:xfrm>
          <a:prstGeom prst="round2SameRect">
            <a:avLst>
              <a:gd name="adj1" fmla="val 12003"/>
              <a:gd name="adj2" fmla="val 0"/>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tIns="144000" rtlCol="0" anchor="ctr"/>
          <a:lstStyle/>
          <a:p>
            <a:pPr fontAlgn="ct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公立医療機関</a:t>
            </a:r>
            <a:endPar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片側の 2 つの角を丸めた四角形 6"/>
          <p:cNvSpPr/>
          <p:nvPr/>
        </p:nvSpPr>
        <p:spPr>
          <a:xfrm rot="16200000">
            <a:off x="1208584" y="2204864"/>
            <a:ext cx="936104" cy="1944216"/>
          </a:xfrm>
          <a:prstGeom prst="round2SameRect">
            <a:avLst>
              <a:gd name="adj1" fmla="val 12003"/>
              <a:gd name="adj2" fmla="val 0"/>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tIns="144000" rtlCol="0" anchor="ctr"/>
          <a:lstStyle/>
          <a:p>
            <a:pPr fontAlgn="ctr"/>
            <a:r>
              <a:rPr lang="zh-TW"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保健省管轄医療機関</a:t>
            </a:r>
            <a:endParaRPr lang="en-US" altLang="zh-TW"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fontAlgn="ctr"/>
            <a:r>
              <a:rPr kumimoji="1" lang="ja-JP" altLang="en-US"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DOH</a:t>
            </a:r>
            <a:r>
              <a:rPr lang="ja-JP" altLang="en-US"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Hospitals</a:t>
            </a:r>
            <a:r>
              <a:rPr kumimoji="1" lang="ja-JP" altLang="en-US"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p>
        </p:txBody>
      </p:sp>
      <p:sp>
        <p:nvSpPr>
          <p:cNvPr id="8" name="片側の 2 つの角を丸めた四角形 7"/>
          <p:cNvSpPr/>
          <p:nvPr/>
        </p:nvSpPr>
        <p:spPr>
          <a:xfrm rot="16200000">
            <a:off x="1208584" y="4221088"/>
            <a:ext cx="936104" cy="1944216"/>
          </a:xfrm>
          <a:prstGeom prst="round2SameRect">
            <a:avLst>
              <a:gd name="adj1" fmla="val 12003"/>
              <a:gd name="adj2" fmla="val 0"/>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tIns="144000" rtlCol="0" anchor="ctr"/>
          <a:lstStyle/>
          <a:p>
            <a:pPr fontAlgn="ctr"/>
            <a:r>
              <a:rPr lang="zh-TW" altLang="en-US" sz="1400" b="1" dirty="0">
                <a:latin typeface="Arial" panose="020B0604020202020204" pitchFamily="34" charset="0"/>
                <a:ea typeface="ＭＳ Ｐゴシック" panose="020B0600070205080204" pitchFamily="50" charset="-128"/>
                <a:cs typeface="Arial" panose="020B0604020202020204" pitchFamily="34" charset="0"/>
              </a:rPr>
              <a:t>民間医療機関</a:t>
            </a:r>
            <a:endPar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片側の 2 つの角を丸めた四角形 9"/>
          <p:cNvSpPr/>
          <p:nvPr/>
        </p:nvSpPr>
        <p:spPr>
          <a:xfrm rot="5400000">
            <a:off x="3152800" y="2204864"/>
            <a:ext cx="936104" cy="1944216"/>
          </a:xfrm>
          <a:prstGeom prst="round2SameRect">
            <a:avLst>
              <a:gd name="adj1" fmla="val 12003"/>
              <a:gd name="adj2" fmla="val 0"/>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tIns="0" bIns="0" rtlCol="0" anchor="t"/>
          <a:lstStyle/>
          <a:p>
            <a:pPr algn="ctr" fontAlgn="base"/>
            <a:r>
              <a:rPr lang="en-US" altLang="ja-JP" sz="2800" b="1"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86</a:t>
            </a:r>
            <a:r>
              <a:rPr lang="ja-JP" altLang="en-US" sz="1400" b="1"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か所</a:t>
            </a:r>
            <a:endParaRPr lang="en-US" altLang="ja-JP" sz="1400" b="1"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endParaRPr>
          </a:p>
          <a:p>
            <a:pPr lvl="0" algn="ctr" fontAlgn="base"/>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全国の主要都市に存在。</a:t>
            </a:r>
            <a:endPar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lvl="0" algn="ctr" fontAlgn="base"/>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主に貧困層を対象</a:t>
            </a:r>
            <a:endParaRPr lang="ja-JP" altLang="en-US" sz="1200" dirty="0">
              <a:solidFill>
                <a:srgbClr val="000000"/>
              </a:solidFill>
            </a:endParaRPr>
          </a:p>
        </p:txBody>
      </p:sp>
      <p:sp>
        <p:nvSpPr>
          <p:cNvPr id="11" name="片側の 2 つの角を丸めた四角形 10"/>
          <p:cNvSpPr/>
          <p:nvPr/>
        </p:nvSpPr>
        <p:spPr>
          <a:xfrm rot="5400000">
            <a:off x="3152800" y="4221088"/>
            <a:ext cx="936104" cy="1944216"/>
          </a:xfrm>
          <a:prstGeom prst="round2SameRect">
            <a:avLst>
              <a:gd name="adj1" fmla="val 12003"/>
              <a:gd name="adj2" fmla="val 0"/>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lIns="36000" tIns="0" rIns="36000" bIns="0" rtlCol="0" anchor="t"/>
          <a:lstStyle/>
          <a:p>
            <a:pPr algn="ctr" fontAlgn="base"/>
            <a:r>
              <a:rPr lang="en-US" altLang="ja-JP" sz="2800" b="1" spc="-15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856</a:t>
            </a:r>
            <a:r>
              <a:rPr lang="ja-JP" altLang="en-US" sz="1400" b="1"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か所</a:t>
            </a:r>
            <a:endParaRPr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ctr" fontAlgn="base"/>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サービスの量だけ対価を支払える比較的裕福な患者をターゲット</a:t>
            </a:r>
          </a:p>
        </p:txBody>
      </p:sp>
      <p:sp>
        <p:nvSpPr>
          <p:cNvPr id="13" name="円/楕円 12"/>
          <p:cNvSpPr/>
          <p:nvPr/>
        </p:nvSpPr>
        <p:spPr>
          <a:xfrm>
            <a:off x="488504" y="5733256"/>
            <a:ext cx="4320480" cy="360040"/>
          </a:xfrm>
          <a:prstGeom prst="ellipse">
            <a:avLst/>
          </a:prstGeom>
          <a:gradFill flip="none" rotWithShape="1">
            <a:gsLst>
              <a:gs pos="51000">
                <a:srgbClr val="FCAE91"/>
              </a:gs>
              <a:gs pos="100000">
                <a:srgbClr val="DDE6F3"/>
              </a:gs>
            </a:gsLst>
            <a:path path="shape">
              <a:fillToRect l="50000" t="50000" r="50000" b="50000"/>
            </a:path>
            <a:tileRect/>
          </a:gradFill>
        </p:spPr>
        <p:txBody>
          <a:bodyPr wrap="none" anchor="ctr" anchorCtr="0">
            <a:noAutofit/>
          </a:bodyPr>
          <a:lstStyle/>
          <a:p>
            <a:pPr algn="ct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民間医療機関を利用できるのは、人口の</a:t>
            </a: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程度と推定される</a:t>
            </a:r>
          </a:p>
        </p:txBody>
      </p:sp>
      <p:sp>
        <p:nvSpPr>
          <p:cNvPr id="9" name="片側の 2 つの角を丸めた四角形 8"/>
          <p:cNvSpPr/>
          <p:nvPr/>
        </p:nvSpPr>
        <p:spPr>
          <a:xfrm rot="5400000">
            <a:off x="3152800" y="3212977"/>
            <a:ext cx="936104" cy="1944216"/>
          </a:xfrm>
          <a:prstGeom prst="round2SameRect">
            <a:avLst>
              <a:gd name="adj1" fmla="val 12003"/>
              <a:gd name="adj2" fmla="val 0"/>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tIns="0" bIns="0" rtlCol="0" anchor="t"/>
          <a:lstStyle/>
          <a:p>
            <a:pPr algn="ctr" fontAlgn="base"/>
            <a:r>
              <a:rPr lang="en-US" altLang="ja-JP" sz="2800" b="1"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456</a:t>
            </a:r>
            <a:r>
              <a:rPr lang="ja-JP" altLang="en-US" sz="1400" b="1"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か所</a:t>
            </a:r>
            <a:endParaRPr lang="en-US" altLang="ja-JP" sz="1400" b="1"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endParaRPr>
          </a:p>
          <a:p>
            <a:pPr algn="ctr" fontAlgn="base"/>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主に貧困層を対象</a:t>
            </a:r>
            <a:endParaRPr lang="ja-JP" altLang="en-US" sz="1200" dirty="0">
              <a:solidFill>
                <a:srgbClr val="000000"/>
              </a:solidFill>
            </a:endParaRPr>
          </a:p>
        </p:txBody>
      </p:sp>
      <p:sp>
        <p:nvSpPr>
          <p:cNvPr id="19" name="台形 18"/>
          <p:cNvSpPr/>
          <p:nvPr/>
        </p:nvSpPr>
        <p:spPr>
          <a:xfrm rot="16200000">
            <a:off x="6223522" y="1525847"/>
            <a:ext cx="1403811" cy="4839043"/>
          </a:xfrm>
          <a:custGeom>
            <a:avLst/>
            <a:gdLst>
              <a:gd name="connsiteX0" fmla="*/ 0 w 936553"/>
              <a:gd name="connsiteY0" fmla="*/ 936104 h 936104"/>
              <a:gd name="connsiteX1" fmla="*/ 197724 w 936553"/>
              <a:gd name="connsiteY1" fmla="*/ 0 h 936104"/>
              <a:gd name="connsiteX2" fmla="*/ 738829 w 936553"/>
              <a:gd name="connsiteY2" fmla="*/ 0 h 936104"/>
              <a:gd name="connsiteX3" fmla="*/ 936553 w 936553"/>
              <a:gd name="connsiteY3" fmla="*/ 936104 h 936104"/>
              <a:gd name="connsiteX4" fmla="*/ 0 w 936553"/>
              <a:gd name="connsiteY4" fmla="*/ 936104 h 936104"/>
              <a:gd name="connsiteX0" fmla="*/ 0 w 2022403"/>
              <a:gd name="connsiteY0" fmla="*/ 936104 h 936104"/>
              <a:gd name="connsiteX1" fmla="*/ 197724 w 2022403"/>
              <a:gd name="connsiteY1" fmla="*/ 0 h 936104"/>
              <a:gd name="connsiteX2" fmla="*/ 738829 w 2022403"/>
              <a:gd name="connsiteY2" fmla="*/ 0 h 936104"/>
              <a:gd name="connsiteX3" fmla="*/ 2022403 w 2022403"/>
              <a:gd name="connsiteY3" fmla="*/ 893244 h 936104"/>
              <a:gd name="connsiteX4" fmla="*/ 0 w 2022403"/>
              <a:gd name="connsiteY4" fmla="*/ 936104 h 936104"/>
              <a:gd name="connsiteX0" fmla="*/ 873839 w 1824679"/>
              <a:gd name="connsiteY0" fmla="*/ 893245 h 893245"/>
              <a:gd name="connsiteX1" fmla="*/ 0 w 1824679"/>
              <a:gd name="connsiteY1" fmla="*/ 0 h 893245"/>
              <a:gd name="connsiteX2" fmla="*/ 541105 w 1824679"/>
              <a:gd name="connsiteY2" fmla="*/ 0 h 893245"/>
              <a:gd name="connsiteX3" fmla="*/ 1824679 w 1824679"/>
              <a:gd name="connsiteY3" fmla="*/ 893244 h 893245"/>
              <a:gd name="connsiteX4" fmla="*/ 873839 w 1824679"/>
              <a:gd name="connsiteY4" fmla="*/ 893245 h 893245"/>
              <a:gd name="connsiteX0" fmla="*/ 899964 w 1824679"/>
              <a:gd name="connsiteY0" fmla="*/ 5073359 h 5073359"/>
              <a:gd name="connsiteX1" fmla="*/ 0 w 1824679"/>
              <a:gd name="connsiteY1" fmla="*/ 0 h 5073359"/>
              <a:gd name="connsiteX2" fmla="*/ 541105 w 1824679"/>
              <a:gd name="connsiteY2" fmla="*/ 0 h 5073359"/>
              <a:gd name="connsiteX3" fmla="*/ 1824679 w 1824679"/>
              <a:gd name="connsiteY3" fmla="*/ 893244 h 5073359"/>
              <a:gd name="connsiteX4" fmla="*/ 899964 w 1824679"/>
              <a:gd name="connsiteY4" fmla="*/ 5073359 h 5073359"/>
              <a:gd name="connsiteX0" fmla="*/ 1004467 w 1929182"/>
              <a:gd name="connsiteY0" fmla="*/ 5090776 h 5090776"/>
              <a:gd name="connsiteX1" fmla="*/ 0 w 1929182"/>
              <a:gd name="connsiteY1" fmla="*/ 0 h 5090776"/>
              <a:gd name="connsiteX2" fmla="*/ 645608 w 1929182"/>
              <a:gd name="connsiteY2" fmla="*/ 17417 h 5090776"/>
              <a:gd name="connsiteX3" fmla="*/ 1929182 w 1929182"/>
              <a:gd name="connsiteY3" fmla="*/ 910661 h 5090776"/>
              <a:gd name="connsiteX4" fmla="*/ 1004467 w 1929182"/>
              <a:gd name="connsiteY4" fmla="*/ 5090776 h 5090776"/>
              <a:gd name="connsiteX0" fmla="*/ 1004467 w 1929182"/>
              <a:gd name="connsiteY0" fmla="*/ 5090776 h 5090776"/>
              <a:gd name="connsiteX1" fmla="*/ 0 w 1929182"/>
              <a:gd name="connsiteY1" fmla="*/ 0 h 5090776"/>
              <a:gd name="connsiteX2" fmla="*/ 697859 w 1929182"/>
              <a:gd name="connsiteY2" fmla="*/ 17417 h 5090776"/>
              <a:gd name="connsiteX3" fmla="*/ 1929182 w 1929182"/>
              <a:gd name="connsiteY3" fmla="*/ 910661 h 5090776"/>
              <a:gd name="connsiteX4" fmla="*/ 1004467 w 1929182"/>
              <a:gd name="connsiteY4" fmla="*/ 5090776 h 5090776"/>
              <a:gd name="connsiteX0" fmla="*/ 1004467 w 1929182"/>
              <a:gd name="connsiteY0" fmla="*/ 5090776 h 5090776"/>
              <a:gd name="connsiteX1" fmla="*/ 0 w 1929182"/>
              <a:gd name="connsiteY1" fmla="*/ 0 h 5090776"/>
              <a:gd name="connsiteX2" fmla="*/ 732693 w 1929182"/>
              <a:gd name="connsiteY2" fmla="*/ 252548 h 5090776"/>
              <a:gd name="connsiteX3" fmla="*/ 1929182 w 1929182"/>
              <a:gd name="connsiteY3" fmla="*/ 910661 h 5090776"/>
              <a:gd name="connsiteX4" fmla="*/ 1004467 w 1929182"/>
              <a:gd name="connsiteY4" fmla="*/ 5090776 h 5090776"/>
              <a:gd name="connsiteX0" fmla="*/ 969633 w 1894348"/>
              <a:gd name="connsiteY0" fmla="*/ 4838228 h 4838228"/>
              <a:gd name="connsiteX1" fmla="*/ 0 w 1894348"/>
              <a:gd name="connsiteY1" fmla="*/ 8709 h 4838228"/>
              <a:gd name="connsiteX2" fmla="*/ 697859 w 1894348"/>
              <a:gd name="connsiteY2" fmla="*/ 0 h 4838228"/>
              <a:gd name="connsiteX3" fmla="*/ 1894348 w 1894348"/>
              <a:gd name="connsiteY3" fmla="*/ 658113 h 4838228"/>
              <a:gd name="connsiteX4" fmla="*/ 969633 w 1894348"/>
              <a:gd name="connsiteY4" fmla="*/ 4838228 h 4838228"/>
              <a:gd name="connsiteX0" fmla="*/ 969633 w 1856248"/>
              <a:gd name="connsiteY0" fmla="*/ 4838228 h 4838228"/>
              <a:gd name="connsiteX1" fmla="*/ 0 w 1856248"/>
              <a:gd name="connsiteY1" fmla="*/ 8709 h 4838228"/>
              <a:gd name="connsiteX2" fmla="*/ 697859 w 1856248"/>
              <a:gd name="connsiteY2" fmla="*/ 0 h 4838228"/>
              <a:gd name="connsiteX3" fmla="*/ 1856248 w 1856248"/>
              <a:gd name="connsiteY3" fmla="*/ 626363 h 4838228"/>
              <a:gd name="connsiteX4" fmla="*/ 969633 w 1856248"/>
              <a:gd name="connsiteY4" fmla="*/ 4838228 h 4838228"/>
              <a:gd name="connsiteX0" fmla="*/ 398133 w 1856248"/>
              <a:gd name="connsiteY0" fmla="*/ 4804890 h 4804890"/>
              <a:gd name="connsiteX1" fmla="*/ 0 w 1856248"/>
              <a:gd name="connsiteY1" fmla="*/ 8709 h 4804890"/>
              <a:gd name="connsiteX2" fmla="*/ 697859 w 1856248"/>
              <a:gd name="connsiteY2" fmla="*/ 0 h 4804890"/>
              <a:gd name="connsiteX3" fmla="*/ 1856248 w 1856248"/>
              <a:gd name="connsiteY3" fmla="*/ 626363 h 4804890"/>
              <a:gd name="connsiteX4" fmla="*/ 398133 w 1856248"/>
              <a:gd name="connsiteY4" fmla="*/ 4804890 h 4804890"/>
              <a:gd name="connsiteX0" fmla="*/ 398133 w 1299036"/>
              <a:gd name="connsiteY0" fmla="*/ 4804890 h 4804890"/>
              <a:gd name="connsiteX1" fmla="*/ 0 w 1299036"/>
              <a:gd name="connsiteY1" fmla="*/ 8709 h 4804890"/>
              <a:gd name="connsiteX2" fmla="*/ 697859 w 1299036"/>
              <a:gd name="connsiteY2" fmla="*/ 0 h 4804890"/>
              <a:gd name="connsiteX3" fmla="*/ 1299036 w 1299036"/>
              <a:gd name="connsiteY3" fmla="*/ 659700 h 4804890"/>
              <a:gd name="connsiteX4" fmla="*/ 398133 w 1299036"/>
              <a:gd name="connsiteY4" fmla="*/ 4804890 h 4804890"/>
              <a:gd name="connsiteX0" fmla="*/ 398133 w 1299036"/>
              <a:gd name="connsiteY0" fmla="*/ 4838228 h 4838228"/>
              <a:gd name="connsiteX1" fmla="*/ 0 w 1299036"/>
              <a:gd name="connsiteY1" fmla="*/ 42047 h 4838228"/>
              <a:gd name="connsiteX2" fmla="*/ 821684 w 1299036"/>
              <a:gd name="connsiteY2" fmla="*/ 0 h 4838228"/>
              <a:gd name="connsiteX3" fmla="*/ 1299036 w 1299036"/>
              <a:gd name="connsiteY3" fmla="*/ 693038 h 4838228"/>
              <a:gd name="connsiteX4" fmla="*/ 398133 w 1299036"/>
              <a:gd name="connsiteY4" fmla="*/ 4838228 h 4838228"/>
              <a:gd name="connsiteX0" fmla="*/ 502908 w 1403811"/>
              <a:gd name="connsiteY0" fmla="*/ 4839043 h 4839043"/>
              <a:gd name="connsiteX1" fmla="*/ 0 w 1403811"/>
              <a:gd name="connsiteY1" fmla="*/ 0 h 4839043"/>
              <a:gd name="connsiteX2" fmla="*/ 926459 w 1403811"/>
              <a:gd name="connsiteY2" fmla="*/ 815 h 4839043"/>
              <a:gd name="connsiteX3" fmla="*/ 1403811 w 1403811"/>
              <a:gd name="connsiteY3" fmla="*/ 693853 h 4839043"/>
              <a:gd name="connsiteX4" fmla="*/ 502908 w 1403811"/>
              <a:gd name="connsiteY4" fmla="*/ 4839043 h 4839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811" h="4839043">
                <a:moveTo>
                  <a:pt x="502908" y="4839043"/>
                </a:moveTo>
                <a:lnTo>
                  <a:pt x="0" y="0"/>
                </a:lnTo>
                <a:lnTo>
                  <a:pt x="926459" y="815"/>
                </a:lnTo>
                <a:lnTo>
                  <a:pt x="1403811" y="693853"/>
                </a:lnTo>
                <a:lnTo>
                  <a:pt x="502908" y="4839043"/>
                </a:lnTo>
                <a:close/>
              </a:path>
            </a:pathLst>
          </a:custGeom>
          <a:gradFill flip="none" rotWithShape="1">
            <a:gsLst>
              <a:gs pos="10000">
                <a:srgbClr val="A2BBDC"/>
              </a:gs>
              <a:gs pos="54000">
                <a:srgbClr val="A2BBDC"/>
              </a:gs>
              <a:gs pos="0">
                <a:srgbClr val="A2BBDC">
                  <a:alpha val="0"/>
                </a:srgbClr>
              </a:gs>
              <a:gs pos="100000">
                <a:srgbClr val="DDE6F3"/>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角丸四角形 17"/>
          <p:cNvSpPr/>
          <p:nvPr/>
        </p:nvSpPr>
        <p:spPr>
          <a:xfrm>
            <a:off x="5169024" y="3212976"/>
            <a:ext cx="4248472" cy="936104"/>
          </a:xfrm>
          <a:prstGeom prst="roundRect">
            <a:avLst>
              <a:gd name="adj" fmla="val 9958"/>
            </a:avLst>
          </a:prstGeom>
          <a:solidFill>
            <a:srgbClr val="83A4D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片側の 2 つの角を丸めた四角形 14"/>
          <p:cNvSpPr/>
          <p:nvPr/>
        </p:nvSpPr>
        <p:spPr>
          <a:xfrm rot="16200000">
            <a:off x="5601071" y="2925171"/>
            <a:ext cx="792089" cy="1512164"/>
          </a:xfrm>
          <a:prstGeom prst="round2SameRect">
            <a:avLst>
              <a:gd name="adj1" fmla="val 7594"/>
              <a:gd name="adj2" fmla="val 0"/>
            </a:avLst>
          </a:prstGeom>
          <a:solidFill>
            <a:srgbClr val="CCDAEC"/>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tIns="144000" rtlCol="0" anchor="ctr"/>
          <a:lstStyle/>
          <a:p>
            <a:pPr fontAlgn="ct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州政府が管理</a:t>
            </a:r>
            <a:endPar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片側の 2 つの角を丸めた四角形 16"/>
          <p:cNvSpPr/>
          <p:nvPr/>
        </p:nvSpPr>
        <p:spPr>
          <a:xfrm rot="5400000">
            <a:off x="7653300" y="2385113"/>
            <a:ext cx="792087" cy="2592288"/>
          </a:xfrm>
          <a:prstGeom prst="round2SameRect">
            <a:avLst>
              <a:gd name="adj1" fmla="val 8476"/>
              <a:gd name="adj2" fmla="val 0"/>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lIns="36000" rIns="36000" bIns="144000" rtlCol="0" anchor="ctr"/>
          <a:lstStyle/>
          <a:p>
            <a:pPr fontAlgn="ctr"/>
            <a:r>
              <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州立病院</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Provincial Hospital</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fontAlgn="ctr"/>
            <a:r>
              <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地区病院</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District Hospital</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lvl="0" fontAlgn="ctr">
              <a:spcBef>
                <a:spcPts val="300"/>
              </a:spcBef>
              <a:buClr>
                <a:srgbClr val="5F8AC3"/>
              </a:buClr>
            </a:pP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人件費、医薬品を含む消耗品の購入費及び施設の</a:t>
            </a:r>
            <a:b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維持管理費を含め州政府が管理している。</a:t>
            </a:r>
          </a:p>
        </p:txBody>
      </p:sp>
      <p:grpSp>
        <p:nvGrpSpPr>
          <p:cNvPr id="21" name="グループ化 7"/>
          <p:cNvGrpSpPr/>
          <p:nvPr/>
        </p:nvGrpSpPr>
        <p:grpSpPr>
          <a:xfrm>
            <a:off x="5169025" y="4653136"/>
            <a:ext cx="4248472" cy="288032"/>
            <a:chOff x="4803500" y="2113806"/>
            <a:chExt cx="2954133" cy="288032"/>
          </a:xfrm>
        </p:grpSpPr>
        <p:cxnSp>
          <p:nvCxnSpPr>
            <p:cNvPr id="22" name="直線コネクタ 2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医療機関のレベル</a:t>
              </a:r>
              <a:endParaRPr lang="zh-TW" altLang="en-US" sz="1400" dirty="0">
                <a:solidFill>
                  <a:srgbClr val="000000"/>
                </a:solidFill>
                <a:latin typeface="Arial Black" pitchFamily="34" charset="0"/>
                <a:ea typeface="HGP創英角ｺﾞｼｯｸUB" pitchFamily="50" charset="-128"/>
              </a:endParaRPr>
            </a:p>
          </p:txBody>
        </p:sp>
      </p:grpSp>
      <p:graphicFrame>
        <p:nvGraphicFramePr>
          <p:cNvPr id="24" name="表 23"/>
          <p:cNvGraphicFramePr>
            <a:graphicFrameLocks noGrp="1"/>
          </p:cNvGraphicFramePr>
          <p:nvPr/>
        </p:nvGraphicFramePr>
        <p:xfrm>
          <a:off x="5169025" y="5013176"/>
          <a:ext cx="4248471" cy="1224136"/>
        </p:xfrm>
        <a:graphic>
          <a:graphicData uri="http://schemas.openxmlformats.org/drawingml/2006/table">
            <a:tbl>
              <a:tblPr firstRow="1" bandRow="1">
                <a:tableStyleId>{5C22544A-7EE6-4342-B048-85BDC9FD1C3A}</a:tableStyleId>
              </a:tblPr>
              <a:tblGrid>
                <a:gridCol w="1416157">
                  <a:extLst>
                    <a:ext uri="{9D8B030D-6E8A-4147-A177-3AD203B41FA5}">
                      <a16:colId xmlns:a16="http://schemas.microsoft.com/office/drawing/2014/main" val="20000"/>
                    </a:ext>
                  </a:extLst>
                </a:gridCol>
                <a:gridCol w="1416157">
                  <a:extLst>
                    <a:ext uri="{9D8B030D-6E8A-4147-A177-3AD203B41FA5}">
                      <a16:colId xmlns:a16="http://schemas.microsoft.com/office/drawing/2014/main" val="20001"/>
                    </a:ext>
                  </a:extLst>
                </a:gridCol>
                <a:gridCol w="1416157">
                  <a:extLst>
                    <a:ext uri="{9D8B030D-6E8A-4147-A177-3AD203B41FA5}">
                      <a16:colId xmlns:a16="http://schemas.microsoft.com/office/drawing/2014/main" val="20002"/>
                    </a:ext>
                  </a:extLst>
                </a:gridCol>
              </a:tblGrid>
              <a:tr h="360040">
                <a:tc>
                  <a:txBody>
                    <a:bodyPr/>
                    <a:lstStyle/>
                    <a:p>
                      <a:pPr algn="ctr"/>
                      <a:r>
                        <a:rPr kumimoji="1" lang="ja-JP" altLang="en-US" sz="1200" b="0" dirty="0">
                          <a:latin typeface="HGP創英角ｺﾞｼｯｸUB" panose="020B0900000000000000" pitchFamily="50" charset="-128"/>
                          <a:ea typeface="HGP創英角ｺﾞｼｯｸUB" panose="020B0900000000000000" pitchFamily="50" charset="-128"/>
                        </a:rPr>
                        <a:t>レベル１</a:t>
                      </a:r>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algn="ctr"/>
                      <a:r>
                        <a:rPr kumimoji="1" lang="ja-JP" altLang="en-US" sz="1200" b="0" dirty="0">
                          <a:latin typeface="HGP創英角ｺﾞｼｯｸUB" panose="020B0900000000000000" pitchFamily="50" charset="-128"/>
                          <a:ea typeface="HGP創英角ｺﾞｼｯｸUB" panose="020B0900000000000000" pitchFamily="50" charset="-128"/>
                        </a:rPr>
                        <a:t>レベル２</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algn="ctr"/>
                      <a:r>
                        <a:rPr kumimoji="1" lang="ja-JP" altLang="en-US" sz="1200" b="0" dirty="0">
                          <a:latin typeface="HGP創英角ｺﾞｼｯｸUB" panose="020B0900000000000000" pitchFamily="50" charset="-128"/>
                          <a:ea typeface="HGP創英角ｺﾞｼｯｸUB" panose="020B0900000000000000" pitchFamily="50" charset="-128"/>
                        </a:rPr>
                        <a:t>レベル３</a:t>
                      </a:r>
                    </a:p>
                  </a:txBody>
                  <a:tcPr anchor="ct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864096">
                <a:tc>
                  <a:txBody>
                    <a:bodyPr/>
                    <a:lstStyle/>
                    <a:p>
                      <a:pPr algn="just"/>
                      <a:r>
                        <a:rPr lang="ja-JP" altLang="en-US" sz="1000" dirty="0">
                          <a:latin typeface="Arial" panose="020B0604020202020204" pitchFamily="34" charset="0"/>
                          <a:ea typeface="ＭＳ Ｐゴシック" panose="020B0600070205080204" pitchFamily="50" charset="-128"/>
                          <a:cs typeface="Arial" panose="020B0604020202020204" pitchFamily="34" charset="0"/>
                        </a:rPr>
                        <a:t>基本的なサービスを</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提供する医療機関</a:t>
                      </a:r>
                      <a:endParaRPr kumimoji="1" lang="ja-JP" alt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8E8E8"/>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レベル</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とレベル</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の中間に位置する医療機関。</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ICU</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や</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NICU</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（新生児用</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ICU</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）などが備え付けられている</a:t>
                      </a:r>
                      <a:endParaRPr kumimoji="1" lang="ja-JP" alt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8E8E8"/>
                    </a:solidFill>
                  </a:tcPr>
                </a:tc>
                <a:tc>
                  <a:txBody>
                    <a:bodyPr/>
                    <a:lstStyle/>
                    <a:p>
                      <a:pPr algn="just"/>
                      <a:r>
                        <a:rPr lang="ja-JP" altLang="en-US" sz="1000" dirty="0">
                          <a:latin typeface="Arial" panose="020B0604020202020204" pitchFamily="34" charset="0"/>
                          <a:ea typeface="ＭＳ Ｐゴシック" panose="020B0600070205080204" pitchFamily="50" charset="-128"/>
                          <a:cs typeface="Arial" panose="020B0604020202020204" pitchFamily="34" charset="0"/>
                        </a:rPr>
                        <a:t>教育や救急等の部門を擁する最も優れている医療機関</a:t>
                      </a:r>
                      <a:endParaRPr kumimoji="1" lang="ja-JP" alt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bl>
          </a:graphicData>
        </a:graphic>
      </p:graphicFrame>
      <p:sp>
        <p:nvSpPr>
          <p:cNvPr id="25" name="テキスト ボックス 24"/>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フィリピンには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a:t>
            </a:r>
            <a:r>
              <a:rPr lang="en-US" altLang="ja-JP" sz="1400" dirty="0"/>
              <a:t>1,312</a:t>
            </a:r>
            <a:r>
              <a:rPr lang="en-US" altLang="ja-JP" sz="1400" baseline="30000" dirty="0"/>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の医療機関が存在し、うち</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割が公的医療機関、</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割が民間医療機関となっている。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医療機関のレベルは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段階に分けられている。</a:t>
            </a:r>
          </a:p>
        </p:txBody>
      </p:sp>
      <p:grpSp>
        <p:nvGrpSpPr>
          <p:cNvPr id="26" name="グループ化 7"/>
          <p:cNvGrpSpPr/>
          <p:nvPr/>
        </p:nvGrpSpPr>
        <p:grpSpPr>
          <a:xfrm>
            <a:off x="488504" y="1772817"/>
            <a:ext cx="8928992" cy="288032"/>
            <a:chOff x="4803500" y="2113806"/>
            <a:chExt cx="5626916" cy="288032"/>
          </a:xfrm>
        </p:grpSpPr>
        <p:cxnSp>
          <p:nvCxnSpPr>
            <p:cNvPr id="27" name="直線コネクタ 2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医療機関の施設数</a:t>
              </a:r>
              <a:endParaRPr lang="en-US" altLang="ko-KR" sz="1400" dirty="0">
                <a:solidFill>
                  <a:srgbClr val="000000"/>
                </a:solidFill>
                <a:latin typeface="Arial Black" pitchFamily="34" charset="0"/>
                <a:ea typeface="HGP創英角ｺﾞｼｯｸUB" pitchFamily="50" charset="-128"/>
              </a:endParaRPr>
            </a:p>
          </p:txBody>
        </p:sp>
      </p:grpSp>
      <p:sp>
        <p:nvSpPr>
          <p:cNvPr id="29" name="テキスト ボックス 28"/>
          <p:cNvSpPr txBox="1"/>
          <p:nvPr/>
        </p:nvSpPr>
        <p:spPr>
          <a:xfrm>
            <a:off x="200472" y="6525343"/>
            <a:ext cx="9289032" cy="274951"/>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ja-JP" sz="800" dirty="0"/>
              <a:t>厚生労働省「</a:t>
            </a:r>
            <a:r>
              <a:rPr lang="en-US" altLang="zh-TW" sz="800" dirty="0"/>
              <a:t>2016</a:t>
            </a:r>
            <a:r>
              <a:rPr lang="zh-TW" altLang="en-US" sz="800" dirty="0"/>
              <a:t>年　海外情勢報告</a:t>
            </a:r>
            <a:r>
              <a:rPr lang="ja-JP" altLang="ja-JP" sz="800" dirty="0"/>
              <a:t>（フィリピン）」</a:t>
            </a:r>
            <a:r>
              <a:rPr lang="ja-JP" altLang="en-US" sz="800" dirty="0"/>
              <a:t>、</a:t>
            </a:r>
            <a:r>
              <a:rPr lang="en-US" altLang="ja-JP" sz="800" dirty="0"/>
              <a:t>Philippine Statistical Yearbook 2025, Department of Health</a:t>
            </a:r>
            <a:r>
              <a:rPr lang="ja-JP" altLang="en-US" sz="800" dirty="0"/>
              <a:t>（２０２６年３月時点）</a:t>
            </a:r>
            <a:endParaRPr kumimoji="0" lang="en-US" altLang="ja-JP" sz="800" dirty="0" bmk=""/>
          </a:p>
        </p:txBody>
      </p:sp>
      <p:sp>
        <p:nvSpPr>
          <p:cNvPr id="30" name="テキスト ボックス 24"/>
          <p:cNvSpPr txBox="1"/>
          <p:nvPr/>
        </p:nvSpPr>
        <p:spPr>
          <a:xfrm>
            <a:off x="272480" y="6309320"/>
            <a:ext cx="1431482" cy="123111"/>
          </a:xfrm>
          <a:prstGeom prst="rect">
            <a:avLst/>
          </a:prstGeom>
          <a:noFill/>
        </p:spPr>
        <p:txBody>
          <a:bodyPr wrap="none" lIns="0" tIns="0" rIns="0" bIns="0" rtlCol="0">
            <a:spAutoFit/>
          </a:bodyPr>
          <a:lstStyle/>
          <a:p>
            <a:r>
              <a:rPr lang="en-US" altLang="ja-JP" sz="800" dirty="0">
                <a:solidFill>
                  <a:srgbClr val="000000"/>
                </a:solidFill>
                <a:cs typeface="Arial" panose="020B0604020202020204" pitchFamily="34" charset="0"/>
              </a:rPr>
              <a:t>※</a:t>
            </a:r>
            <a:r>
              <a:rPr lang="en-US" altLang="ja-JP" sz="800" dirty="0">
                <a:solidFill>
                  <a:srgbClr val="000000"/>
                </a:solidFill>
              </a:rPr>
              <a:t> </a:t>
            </a:r>
            <a:r>
              <a:rPr lang="ja-JP" altLang="en-US" sz="800" dirty="0">
                <a:solidFill>
                  <a:srgbClr val="000000"/>
                </a:solidFill>
              </a:rPr>
              <a:t>総合病院、専門病院の合計数</a:t>
            </a:r>
            <a:endParaRPr lang="en-US" altLang="ja-JP" sz="800" dirty="0">
              <a:solidFill>
                <a:srgbClr val="000000"/>
              </a:solidFill>
            </a:endParaRPr>
          </a:p>
        </p:txBody>
      </p:sp>
    </p:spTree>
    <p:extLst>
      <p:ext uri="{BB962C8B-B14F-4D97-AF65-F5344CB8AC3E}">
        <p14:creationId xmlns:p14="http://schemas.microsoft.com/office/powerpoint/2010/main" val="30695696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1"/>
            </p:custDataLst>
            <p:extLst>
              <p:ext uri="{D42A27DB-BD31-4B8C-83A1-F6EECF244321}">
                <p14:modId xmlns:p14="http://schemas.microsoft.com/office/powerpoint/2010/main" val="1250188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1" imgW="360" imgH="360" progId="TCLayout.ActiveDocument.1">
                  <p:embed/>
                </p:oleObj>
              </mc:Choice>
              <mc:Fallback>
                <p:oleObj name="think-cellスライド" r:id="rId41" imgW="360" imgH="360" progId="TCLayout.ActiveDocument.1">
                  <p:embed/>
                  <p:pic>
                    <p:nvPicPr>
                      <p:cNvPr id="7" name="Object 6" hidden="1"/>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3" name="Chart 202">
            <a:extLst>
              <a:ext uri="{FF2B5EF4-FFF2-40B4-BE49-F238E27FC236}">
                <a16:creationId xmlns:a16="http://schemas.microsoft.com/office/drawing/2014/main" id="{7B963835-6B3B-EB63-E5EC-EEC148FA704A}"/>
              </a:ext>
            </a:extLst>
          </p:cNvPr>
          <p:cNvGraphicFramePr/>
          <p:nvPr>
            <p:custDataLst>
              <p:tags r:id="rId2"/>
            </p:custDataLst>
            <p:extLst>
              <p:ext uri="{D42A27DB-BD31-4B8C-83A1-F6EECF244321}">
                <p14:modId xmlns:p14="http://schemas.microsoft.com/office/powerpoint/2010/main" val="2569196568"/>
              </p:ext>
            </p:extLst>
          </p:nvPr>
        </p:nvGraphicFramePr>
        <p:xfrm>
          <a:off x="4814888" y="2128838"/>
          <a:ext cx="5118100" cy="3875087"/>
        </p:xfrm>
        <a:graphic>
          <a:graphicData uri="http://schemas.openxmlformats.org/drawingml/2006/chart">
            <c:chart xmlns:c="http://schemas.openxmlformats.org/drawingml/2006/chart" xmlns:r="http://schemas.openxmlformats.org/officeDocument/2006/relationships" r:id="rId43"/>
          </a:graphicData>
        </a:graphic>
      </p:graphicFrame>
      <p:sp>
        <p:nvSpPr>
          <p:cNvPr id="76" name="テキスト プレースホルダ 9"/>
          <p:cNvSpPr>
            <a:spLocks/>
          </p:cNvSpPr>
          <p:nvPr>
            <p:custDataLst>
              <p:tags r:id="rId3"/>
            </p:custDataLst>
          </p:nvPr>
        </p:nvSpPr>
        <p:spPr bwMode="auto">
          <a:xfrm>
            <a:off x="5691188" y="58642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A28C8F7-3C6D-4736-A467-1A567E4CE292}" type="datetime'''''20''''''''''''1''''''''''''5'''''''''''">
              <a:rPr lang="ja-JP" altLang="en-US" sz="1000" smtClean="0"/>
              <a:pPr/>
              <a:t>2015</a:t>
            </a:fld>
            <a:endParaRPr kumimoji="0" lang="ja-JP" altLang="en-US" sz="1000" dirty="0">
              <a:sym typeface="+mn-lt"/>
            </a:endParaRPr>
          </a:p>
        </p:txBody>
      </p:sp>
      <p:sp>
        <p:nvSpPr>
          <p:cNvPr id="62" name="テキスト プレースホルダ 9"/>
          <p:cNvSpPr>
            <a:spLocks/>
          </p:cNvSpPr>
          <p:nvPr>
            <p:custDataLst>
              <p:tags r:id="rId4"/>
            </p:custDataLst>
          </p:nvPr>
        </p:nvSpPr>
        <p:spPr bwMode="auto">
          <a:xfrm>
            <a:off x="6438900"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AAD9D5-AACC-4632-9F40-F221418D16F4}" type="datetime'''2''''''''''''''''''''''''''''''''''''''''''''''''0'">
              <a:rPr lang="ja-JP" altLang="en-US" sz="1000" smtClean="0"/>
              <a:pPr/>
              <a:t>20</a:t>
            </a:fld>
            <a:endParaRPr kumimoji="0" lang="ja-JP" altLang="en-US" sz="1000" dirty="0">
              <a:sym typeface="+mn-lt"/>
            </a:endParaRPr>
          </a:p>
        </p:txBody>
      </p:sp>
      <p:sp>
        <p:nvSpPr>
          <p:cNvPr id="61" name="テキスト プレースホルダ 9"/>
          <p:cNvSpPr>
            <a:spLocks/>
          </p:cNvSpPr>
          <p:nvPr>
            <p:custDataLst>
              <p:tags r:id="rId5"/>
            </p:custDataLst>
          </p:nvPr>
        </p:nvSpPr>
        <p:spPr bwMode="auto">
          <a:xfrm>
            <a:off x="7115175"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92784EF-E175-4632-8ACF-904E8145CAFD}" type="datetime'''2''''''''''''''''''''''''''1'''''''''''''''''''''''''''''">
              <a:rPr lang="ja-JP" altLang="en-US" sz="1000" smtClean="0"/>
              <a:pPr/>
              <a:t>21</a:t>
            </a:fld>
            <a:endParaRPr kumimoji="0" lang="ja-JP" altLang="en-US" sz="1000" dirty="0">
              <a:sym typeface="+mn-lt"/>
            </a:endParaRPr>
          </a:p>
        </p:txBody>
      </p:sp>
      <p:sp>
        <p:nvSpPr>
          <p:cNvPr id="60" name="テキスト プレースホルダ 9"/>
          <p:cNvSpPr>
            <a:spLocks/>
          </p:cNvSpPr>
          <p:nvPr>
            <p:custDataLst>
              <p:tags r:id="rId6"/>
            </p:custDataLst>
          </p:nvPr>
        </p:nvSpPr>
        <p:spPr bwMode="auto">
          <a:xfrm>
            <a:off x="7791450"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89E867F-AF2C-4296-9074-2C8324E9372B}" type="datetime'''''''''''''''''''''''''''''''''''''22'''">
              <a:rPr lang="ja-JP" altLang="en-US" sz="1000" smtClean="0"/>
              <a:pPr/>
              <a:t>22</a:t>
            </a:fld>
            <a:endParaRPr kumimoji="0" lang="ja-JP" altLang="en-US" sz="1000" dirty="0">
              <a:sym typeface="+mn-lt"/>
            </a:endParaRPr>
          </a:p>
        </p:txBody>
      </p:sp>
      <p:sp>
        <p:nvSpPr>
          <p:cNvPr id="59" name="テキスト プレースホルダ 9"/>
          <p:cNvSpPr>
            <a:spLocks/>
          </p:cNvSpPr>
          <p:nvPr>
            <p:custDataLst>
              <p:tags r:id="rId7"/>
            </p:custDataLst>
          </p:nvPr>
        </p:nvSpPr>
        <p:spPr bwMode="auto">
          <a:xfrm>
            <a:off x="8469313"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13F6DE5-1767-41E5-816F-30BE153ECA7F}" type="datetime'''''''''''''''2''''3'''''">
              <a:rPr lang="ja-JP" altLang="en-US" sz="1000" smtClean="0"/>
              <a:pPr/>
              <a:t>23</a:t>
            </a:fld>
            <a:endParaRPr kumimoji="0" lang="ja-JP" altLang="en-US" sz="1000" dirty="0">
              <a:sym typeface="+mn-lt"/>
            </a:endParaRPr>
          </a:p>
        </p:txBody>
      </p:sp>
      <p:sp>
        <p:nvSpPr>
          <p:cNvPr id="108" name="テキスト プレースホルダ 9">
            <a:extLst>
              <a:ext uri="{FF2B5EF4-FFF2-40B4-BE49-F238E27FC236}">
                <a16:creationId xmlns:a16="http://schemas.microsoft.com/office/drawing/2014/main" id="{4223A9FC-A3DD-4BB6-81B7-E4D356CFC7BB}"/>
              </a:ext>
            </a:extLst>
          </p:cNvPr>
          <p:cNvSpPr>
            <a:spLocks/>
          </p:cNvSpPr>
          <p:nvPr>
            <p:custDataLst>
              <p:tags r:id="rId8"/>
            </p:custDataLst>
          </p:nvPr>
        </p:nvSpPr>
        <p:spPr bwMode="gray">
          <a:xfrm>
            <a:off x="5627688" y="2905125"/>
            <a:ext cx="419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8D3E2BD-85F1-4541-A6D4-6C82478C9702}" type="datetime'9''8,''''4''''''''''''''''2''''''''''''''''''''''''''''9'">
              <a:rPr lang="ja-JP" altLang="en-US" sz="1000" smtClean="0"/>
              <a:pPr/>
              <a:t>98,429</a:t>
            </a:fld>
            <a:endParaRPr lang="ja-JP" altLang="en-US" sz="1000" dirty="0">
              <a:sym typeface="+mn-lt"/>
            </a:endParaRPr>
          </a:p>
        </p:txBody>
      </p:sp>
      <p:sp>
        <p:nvSpPr>
          <p:cNvPr id="124" name="テキスト プレースホルダ 9">
            <a:extLst>
              <a:ext uri="{FF2B5EF4-FFF2-40B4-BE49-F238E27FC236}">
                <a16:creationId xmlns:a16="http://schemas.microsoft.com/office/drawing/2014/main" id="{1C359BC0-D610-9A10-0894-4BE2E6B6BCD4}"/>
              </a:ext>
            </a:extLst>
          </p:cNvPr>
          <p:cNvSpPr>
            <a:spLocks/>
          </p:cNvSpPr>
          <p:nvPr>
            <p:custDataLst>
              <p:tags r:id="rId9"/>
            </p:custDataLst>
          </p:nvPr>
        </p:nvSpPr>
        <p:spPr bwMode="auto">
          <a:xfrm>
            <a:off x="9145588"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4CE56BA-B0B9-4BF8-A07A-2937D72D692D}" type="datetime'''''''''''''''''''''''''''''''2''''4'''''''''''">
              <a:rPr kumimoji="0" lang="ja-JP" altLang="en-US" sz="1000" smtClean="0"/>
              <a:pPr/>
              <a:t>24</a:t>
            </a:fld>
            <a:endParaRPr kumimoji="0" lang="ja-JP" altLang="en-US" sz="1000" dirty="0">
              <a:sym typeface="+mn-lt"/>
            </a:endParaRPr>
          </a:p>
        </p:txBody>
      </p:sp>
      <p:sp>
        <p:nvSpPr>
          <p:cNvPr id="190" name="テキスト プレースホルダ 9">
            <a:extLst>
              <a:ext uri="{FF2B5EF4-FFF2-40B4-BE49-F238E27FC236}">
                <a16:creationId xmlns:a16="http://schemas.microsoft.com/office/drawing/2014/main" id="{FDD3385D-6D73-7ACB-6F7F-EECE35D6E0F3}"/>
              </a:ext>
            </a:extLst>
          </p:cNvPr>
          <p:cNvSpPr>
            <a:spLocks/>
          </p:cNvSpPr>
          <p:nvPr>
            <p:custDataLst>
              <p:tags r:id="rId10"/>
            </p:custDataLst>
          </p:nvPr>
        </p:nvSpPr>
        <p:spPr bwMode="gray">
          <a:xfrm>
            <a:off x="6270625" y="2584450"/>
            <a:ext cx="4889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266FB6D-A428-4EF8-B1F4-0EA64A8C2008}" type="datetime'''''''''''1''''''''1''''''''''''0'''',''1''''''''3''''6'">
              <a:rPr lang="ja-JP" altLang="en-US" sz="1000" smtClean="0">
                <a:effectLst/>
                <a:sym typeface="+mn-lt"/>
              </a:rPr>
              <a:pPr marL="0" lvl="0" indent="0" algn="ctr">
                <a:spcBef>
                  <a:spcPct val="0"/>
                </a:spcBef>
                <a:buNone/>
              </a:pPr>
              <a:t>110,136</a:t>
            </a:fld>
            <a:endParaRPr kumimoji="1" lang="ja-JP" altLang="en-US" sz="1000" dirty="0">
              <a:sym typeface="+mn-lt"/>
            </a:endParaRPr>
          </a:p>
        </p:txBody>
      </p:sp>
      <p:sp>
        <p:nvSpPr>
          <p:cNvPr id="191" name="テキスト プレースホルダ 9">
            <a:extLst>
              <a:ext uri="{FF2B5EF4-FFF2-40B4-BE49-F238E27FC236}">
                <a16:creationId xmlns:a16="http://schemas.microsoft.com/office/drawing/2014/main" id="{5F43BFE6-EDA7-63BF-A494-94C2C44BE791}"/>
              </a:ext>
            </a:extLst>
          </p:cNvPr>
          <p:cNvSpPr>
            <a:spLocks/>
          </p:cNvSpPr>
          <p:nvPr>
            <p:custDataLst>
              <p:tags r:id="rId11"/>
            </p:custDataLst>
          </p:nvPr>
        </p:nvSpPr>
        <p:spPr bwMode="gray">
          <a:xfrm>
            <a:off x="6946900" y="2598738"/>
            <a:ext cx="4889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5F517AB-918B-4367-A6BD-272FB248F7F5}" type="datetime'''''''1''0''''''''9'''''''''''',''6''''''''''''''''''''''47'">
              <a:rPr lang="ja-JP" altLang="en-US" sz="1000" smtClean="0">
                <a:effectLst/>
                <a:sym typeface="+mn-lt"/>
              </a:rPr>
              <a:pPr marL="0" lvl="0" indent="0" algn="ctr">
                <a:spcBef>
                  <a:spcPct val="0"/>
                </a:spcBef>
                <a:buNone/>
              </a:pPr>
              <a:t>109,647</a:t>
            </a:fld>
            <a:endParaRPr kumimoji="1" lang="ja-JP" altLang="en-US" sz="1000" dirty="0">
              <a:sym typeface="+mn-lt"/>
            </a:endParaRPr>
          </a:p>
        </p:txBody>
      </p:sp>
      <p:sp>
        <p:nvSpPr>
          <p:cNvPr id="193" name="テキスト プレースホルダ 9">
            <a:extLst>
              <a:ext uri="{FF2B5EF4-FFF2-40B4-BE49-F238E27FC236}">
                <a16:creationId xmlns:a16="http://schemas.microsoft.com/office/drawing/2014/main" id="{1A5710F4-0B7F-EC8C-86EC-132D9225B124}"/>
              </a:ext>
            </a:extLst>
          </p:cNvPr>
          <p:cNvSpPr>
            <a:spLocks/>
          </p:cNvSpPr>
          <p:nvPr>
            <p:custDataLst>
              <p:tags r:id="rId12"/>
            </p:custDataLst>
          </p:nvPr>
        </p:nvSpPr>
        <p:spPr bwMode="gray">
          <a:xfrm>
            <a:off x="7623175" y="2597150"/>
            <a:ext cx="4889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E641BAE-835A-499D-A3F2-D616DD966E54}" type="datetime'''''''10''''''''9'''''''',6''7''''1'''''''''''''''''">
              <a:rPr lang="ja-JP" altLang="en-US" sz="1000" smtClean="0">
                <a:effectLst/>
                <a:sym typeface="+mn-lt"/>
              </a:rPr>
              <a:pPr marL="0" lvl="0" indent="0" algn="ctr">
                <a:spcBef>
                  <a:spcPct val="0"/>
                </a:spcBef>
                <a:buNone/>
              </a:pPr>
              <a:t>109,671</a:t>
            </a:fld>
            <a:endParaRPr kumimoji="1" lang="ja-JP" altLang="en-US" sz="1000" dirty="0">
              <a:sym typeface="+mn-lt"/>
            </a:endParaRPr>
          </a:p>
        </p:txBody>
      </p:sp>
      <p:sp>
        <p:nvSpPr>
          <p:cNvPr id="195" name="テキスト プレースホルダ 9">
            <a:extLst>
              <a:ext uri="{FF2B5EF4-FFF2-40B4-BE49-F238E27FC236}">
                <a16:creationId xmlns:a16="http://schemas.microsoft.com/office/drawing/2014/main" id="{C5CE0642-1AFA-4131-6BB7-AF92DCE42428}"/>
              </a:ext>
            </a:extLst>
          </p:cNvPr>
          <p:cNvSpPr>
            <a:spLocks/>
          </p:cNvSpPr>
          <p:nvPr>
            <p:custDataLst>
              <p:tags r:id="rId13"/>
            </p:custDataLst>
          </p:nvPr>
        </p:nvSpPr>
        <p:spPr bwMode="gray">
          <a:xfrm>
            <a:off x="8301038" y="2484438"/>
            <a:ext cx="4889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596FF4C-2353-4180-AAA4-92DEE202DEB9}" type="datetime'''''1''''''''1''''''3,''''''7''9''''''''8'''">
              <a:rPr lang="ja-JP" altLang="en-US" sz="1000" smtClean="0">
                <a:effectLst/>
                <a:sym typeface="+mn-lt"/>
              </a:rPr>
              <a:pPr marL="0" lvl="0" indent="0" algn="ctr">
                <a:spcBef>
                  <a:spcPct val="0"/>
                </a:spcBef>
                <a:buNone/>
              </a:pPr>
              <a:t>113,798</a:t>
            </a:fld>
            <a:endParaRPr kumimoji="1" lang="ja-JP" altLang="en-US" sz="1000" dirty="0">
              <a:sym typeface="+mn-lt"/>
            </a:endParaRPr>
          </a:p>
        </p:txBody>
      </p:sp>
      <p:sp>
        <p:nvSpPr>
          <p:cNvPr id="196" name="テキスト プレースホルダ 9">
            <a:extLst>
              <a:ext uri="{FF2B5EF4-FFF2-40B4-BE49-F238E27FC236}">
                <a16:creationId xmlns:a16="http://schemas.microsoft.com/office/drawing/2014/main" id="{C6A5807B-7605-9DD6-0F81-91F81D5EF14B}"/>
              </a:ext>
            </a:extLst>
          </p:cNvPr>
          <p:cNvSpPr>
            <a:spLocks/>
          </p:cNvSpPr>
          <p:nvPr>
            <p:custDataLst>
              <p:tags r:id="rId14"/>
            </p:custDataLst>
          </p:nvPr>
        </p:nvSpPr>
        <p:spPr bwMode="gray">
          <a:xfrm>
            <a:off x="8977313" y="2462213"/>
            <a:ext cx="4889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6EBF3E4-7609-44F4-A7BB-E896D7875E2E}" type="datetime'1''''''''''1''''''''''4'''',''''''''6''23'''''''''''''''''">
              <a:rPr lang="ja-JP" altLang="en-US" sz="1000" smtClean="0">
                <a:effectLst/>
                <a:sym typeface="+mn-lt"/>
              </a:rPr>
              <a:pPr marL="0" lvl="0" indent="0" algn="ctr">
                <a:spcBef>
                  <a:spcPct val="0"/>
                </a:spcBef>
                <a:buNone/>
              </a:pPr>
              <a:t>114,623</a:t>
            </a:fld>
            <a:endParaRPr kumimoji="1" lang="ja-JP" altLang="en-US" sz="1000" dirty="0">
              <a:sym typeface="+mn-lt"/>
            </a:endParaRPr>
          </a:p>
        </p:txBody>
      </p:sp>
      <p:sp>
        <p:nvSpPr>
          <p:cNvPr id="6" name="Rectangle 5" hidden="1"/>
          <p:cNvSpPr/>
          <p:nvPr>
            <p:custDataLst>
              <p:tags r:id="rId15"/>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2" name="タイトル 1"/>
          <p:cNvSpPr>
            <a:spLocks noGrp="1"/>
          </p:cNvSpPr>
          <p:nvPr>
            <p:ph type="title"/>
          </p:nvPr>
        </p:nvSpPr>
        <p:spPr/>
        <p:txBody>
          <a:bodyPr vert="horz"/>
          <a:lstStyle/>
          <a:p>
            <a:r>
              <a:rPr lang="ja-JP" altLang="en-US"/>
              <a:t>フィリピン／医療関連／医療・公衆衛生</a:t>
            </a:r>
          </a:p>
        </p:txBody>
      </p:sp>
      <p:sp>
        <p:nvSpPr>
          <p:cNvPr id="3" name="テキスト プレースホルダー 2"/>
          <p:cNvSpPr>
            <a:spLocks noGrp="1"/>
          </p:cNvSpPr>
          <p:nvPr>
            <p:ph type="body" sz="quarter" idx="15"/>
          </p:nvPr>
        </p:nvSpPr>
        <p:spPr/>
        <p:txBody>
          <a:bodyPr/>
          <a:lstStyle/>
          <a:p>
            <a:r>
              <a:rPr lang="ja-JP" altLang="en-US" dirty="0"/>
              <a:t>医療機関 </a:t>
            </a:r>
            <a:r>
              <a:rPr lang="en-US" altLang="ja-JP" dirty="0"/>
              <a:t>- </a:t>
            </a:r>
            <a:r>
              <a:rPr lang="ja-JP" altLang="en-US" dirty="0"/>
              <a:t>医療機関区分と施設数・病床数の推移（</a:t>
            </a:r>
            <a:r>
              <a:rPr lang="en-US" altLang="ja-JP" dirty="0"/>
              <a:t>2/2</a:t>
            </a:r>
            <a:r>
              <a:rPr lang="ja-JP" altLang="en-US" dirty="0"/>
              <a:t>）</a:t>
            </a:r>
            <a:endParaRPr lang="en-US" altLang="ja-JP" dirty="0"/>
          </a:p>
        </p:txBody>
      </p:sp>
      <p:grpSp>
        <p:nvGrpSpPr>
          <p:cNvPr id="18" name="グループ化 7"/>
          <p:cNvGrpSpPr/>
          <p:nvPr/>
        </p:nvGrpSpPr>
        <p:grpSpPr>
          <a:xfrm>
            <a:off x="200471" y="1772816"/>
            <a:ext cx="4536507" cy="288032"/>
            <a:chOff x="4803500" y="2113806"/>
            <a:chExt cx="2954133" cy="288032"/>
          </a:xfrm>
        </p:grpSpPr>
        <p:cxnSp>
          <p:nvCxnSpPr>
            <p:cNvPr id="19" name="直線コネクタ 1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医療機関別施設数の推移</a:t>
              </a:r>
            </a:p>
          </p:txBody>
        </p:sp>
      </p:grpSp>
      <p:grpSp>
        <p:nvGrpSpPr>
          <p:cNvPr id="21" name="グループ化 7"/>
          <p:cNvGrpSpPr/>
          <p:nvPr/>
        </p:nvGrpSpPr>
        <p:grpSpPr>
          <a:xfrm>
            <a:off x="5169024" y="1772816"/>
            <a:ext cx="4536507" cy="288032"/>
            <a:chOff x="4803500" y="2113806"/>
            <a:chExt cx="2954133" cy="288032"/>
          </a:xfrm>
        </p:grpSpPr>
        <p:cxnSp>
          <p:nvCxnSpPr>
            <p:cNvPr id="22" name="直線コネクタ 2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病床数</a:t>
              </a:r>
              <a:endParaRPr lang="zh-TW" altLang="en-US" sz="1400" dirty="0">
                <a:solidFill>
                  <a:srgbClr val="000000"/>
                </a:solidFill>
                <a:latin typeface="Arial Black" pitchFamily="34" charset="0"/>
                <a:ea typeface="HGP創英角ｺﾞｼｯｸUB" pitchFamily="50" charset="-128"/>
              </a:endParaRPr>
            </a:p>
          </p:txBody>
        </p:sp>
      </p:grpSp>
      <p:sp>
        <p:nvSpPr>
          <p:cNvPr id="24" name="テキスト ボックス 23"/>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医療機関の数は増加傾向にある。</a:t>
            </a:r>
          </a:p>
          <a:p>
            <a:pPr marL="190500" indent="-190500" algn="just">
              <a:lnSpc>
                <a:spcPct val="110000"/>
              </a:lnSpc>
              <a:spcAft>
                <a:spcPts val="200"/>
              </a:spcAft>
              <a:buClr>
                <a:srgbClr val="5F8AC3"/>
              </a:buClr>
              <a:buFont typeface="Wingdings" panose="05000000000000000000" pitchFamily="2" charset="2"/>
              <a:buChar char="n"/>
            </a:pP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年以降、病床数は増加した。</a:t>
            </a:r>
          </a:p>
        </p:txBody>
      </p:sp>
      <p:sp>
        <p:nvSpPr>
          <p:cNvPr id="27" name="テキスト ボックス 26"/>
          <p:cNvSpPr txBox="1"/>
          <p:nvPr/>
        </p:nvSpPr>
        <p:spPr>
          <a:xfrm>
            <a:off x="200472" y="2060848"/>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（施設）</a:t>
            </a:r>
          </a:p>
        </p:txBody>
      </p:sp>
      <p:sp>
        <p:nvSpPr>
          <p:cNvPr id="28" name="テキスト ボックス 27"/>
          <p:cNvSpPr txBox="1"/>
          <p:nvPr/>
        </p:nvSpPr>
        <p:spPr>
          <a:xfrm>
            <a:off x="5169024" y="2060848"/>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（床）</a:t>
            </a:r>
          </a:p>
        </p:txBody>
      </p:sp>
      <p:sp>
        <p:nvSpPr>
          <p:cNvPr id="29" name="テキスト ボックス 28"/>
          <p:cNvSpPr txBox="1"/>
          <p:nvPr/>
        </p:nvSpPr>
        <p:spPr>
          <a:xfrm>
            <a:off x="9201472" y="2060848"/>
            <a:ext cx="504056" cy="144016"/>
          </a:xfrm>
          <a:prstGeom prst="rect">
            <a:avLst/>
          </a:prstGeom>
          <a:noFill/>
        </p:spPr>
        <p:txBody>
          <a:bodyPr wrap="square" lIns="0" tIns="0" rIns="0" bIns="0" rtlCol="0" anchor="ctr" anchorCtr="0">
            <a:noAutofit/>
          </a:bodyPr>
          <a:lstStyle/>
          <a:p>
            <a:pPr algn="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（床）</a:t>
            </a:r>
          </a:p>
        </p:txBody>
      </p:sp>
      <p:sp>
        <p:nvSpPr>
          <p:cNvPr id="25" name="テキスト ボックス 24"/>
          <p:cNvSpPr txBox="1"/>
          <p:nvPr/>
        </p:nvSpPr>
        <p:spPr>
          <a:xfrm>
            <a:off x="272479" y="6357783"/>
            <a:ext cx="3947095" cy="123111"/>
          </a:xfrm>
          <a:prstGeom prst="rect">
            <a:avLst/>
          </a:prstGeom>
          <a:noFill/>
        </p:spPr>
        <p:txBody>
          <a:bodyPr wrap="square" lIns="0" tIns="0" rIns="0" bIns="0" rtlCol="0">
            <a:spAutoFit/>
          </a:bodyPr>
          <a:lstStyle/>
          <a:p>
            <a:r>
              <a:rPr lang="ja-JP" altLang="en-US" sz="800" dirty="0">
                <a:solidFill>
                  <a:srgbClr val="000000"/>
                </a:solidFill>
                <a:cs typeface="Arial" panose="020B0604020202020204" pitchFamily="34" charset="0"/>
              </a:rPr>
              <a:t>* 上記の数値は合計です。</a:t>
            </a:r>
            <a:r>
              <a:rPr lang="en-US" altLang="ja-JP" sz="800" dirty="0">
                <a:solidFill>
                  <a:srgbClr val="000000"/>
                </a:solidFill>
                <a:cs typeface="Arial" panose="020B0604020202020204" pitchFamily="34" charset="0"/>
              </a:rPr>
              <a:t>; 2016</a:t>
            </a:r>
            <a:r>
              <a:rPr lang="ja-JP" altLang="en-US" sz="800" dirty="0">
                <a:solidFill>
                  <a:srgbClr val="000000"/>
                </a:solidFill>
                <a:cs typeface="Arial" panose="020B0604020202020204" pitchFamily="34" charset="0"/>
              </a:rPr>
              <a:t>年から</a:t>
            </a:r>
            <a:r>
              <a:rPr lang="en-US" altLang="ja-JP" sz="800" dirty="0">
                <a:solidFill>
                  <a:srgbClr val="000000"/>
                </a:solidFill>
                <a:cs typeface="Arial" panose="020B0604020202020204" pitchFamily="34" charset="0"/>
              </a:rPr>
              <a:t>2019</a:t>
            </a:r>
            <a:r>
              <a:rPr lang="ja-JP" altLang="en-US" sz="800" dirty="0">
                <a:solidFill>
                  <a:srgbClr val="000000"/>
                </a:solidFill>
                <a:cs typeface="Arial" panose="020B0604020202020204" pitchFamily="34" charset="0"/>
              </a:rPr>
              <a:t>年までのデータはありません。</a:t>
            </a:r>
          </a:p>
        </p:txBody>
      </p:sp>
      <p:sp>
        <p:nvSpPr>
          <p:cNvPr id="30" name="テキスト ボックス 29"/>
          <p:cNvSpPr txBox="1"/>
          <p:nvPr/>
        </p:nvSpPr>
        <p:spPr>
          <a:xfrm>
            <a:off x="200472" y="6525344"/>
            <a:ext cx="9289032" cy="187514"/>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kumimoji="0" lang="ja-JP" altLang="en-US" sz="800" dirty="0" bmk=""/>
              <a:t>フィリピン政府「</a:t>
            </a:r>
            <a:r>
              <a:rPr kumimoji="0" lang="en-US" altLang="ja-JP" sz="800" dirty="0" bmk=""/>
              <a:t>Philippine Statistical Yearbook 2025</a:t>
            </a:r>
            <a:r>
              <a:rPr kumimoji="0" lang="ja-JP" altLang="en-US" sz="800" dirty="0" bmk=""/>
              <a:t>」</a:t>
            </a:r>
            <a:r>
              <a:rPr lang="ja-JP" altLang="en-US" sz="800" dirty="0"/>
              <a:t> （２０２６年３月時点）</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11" name="Chart 110">
            <a:extLst>
              <a:ext uri="{FF2B5EF4-FFF2-40B4-BE49-F238E27FC236}">
                <a16:creationId xmlns:a16="http://schemas.microsoft.com/office/drawing/2014/main" id="{2573A7ED-533C-BD06-B505-35F256642ADA}"/>
              </a:ext>
            </a:extLst>
          </p:cNvPr>
          <p:cNvGraphicFramePr/>
          <p:nvPr>
            <p:custDataLst>
              <p:tags r:id="rId16"/>
            </p:custDataLst>
            <p:extLst>
              <p:ext uri="{D42A27DB-BD31-4B8C-83A1-F6EECF244321}">
                <p14:modId xmlns:p14="http://schemas.microsoft.com/office/powerpoint/2010/main" val="3844002259"/>
              </p:ext>
            </p:extLst>
          </p:nvPr>
        </p:nvGraphicFramePr>
        <p:xfrm>
          <a:off x="85725" y="2266950"/>
          <a:ext cx="4733925" cy="3736975"/>
        </p:xfrm>
        <a:graphic>
          <a:graphicData uri="http://schemas.openxmlformats.org/drawingml/2006/chart">
            <c:chart xmlns:c="http://schemas.openxmlformats.org/drawingml/2006/chart" xmlns:r="http://schemas.openxmlformats.org/officeDocument/2006/relationships" r:id="rId44"/>
          </a:graphicData>
        </a:graphic>
      </p:graphicFrame>
      <p:sp>
        <p:nvSpPr>
          <p:cNvPr id="49" name="テキスト プレースホルダ 9"/>
          <p:cNvSpPr>
            <a:spLocks/>
          </p:cNvSpPr>
          <p:nvPr>
            <p:custDataLst>
              <p:tags r:id="rId17"/>
            </p:custDataLst>
          </p:nvPr>
        </p:nvSpPr>
        <p:spPr bwMode="auto">
          <a:xfrm>
            <a:off x="827088" y="58642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54AC62E-4946-4F1F-9905-5255E5D92666}" type="datetime'''''''2''''''''''''''''''''''''''''01''''''''''5'''">
              <a:rPr lang="ja-JP" altLang="en-US" sz="1000" smtClean="0"/>
              <a:pPr/>
              <a:t>2015</a:t>
            </a:fld>
            <a:endParaRPr kumimoji="0" lang="ja-JP" altLang="en-US" sz="1000" dirty="0">
              <a:sym typeface="+mn-lt"/>
            </a:endParaRPr>
          </a:p>
        </p:txBody>
      </p:sp>
      <p:sp>
        <p:nvSpPr>
          <p:cNvPr id="70" name="テキスト プレースホルダ 9"/>
          <p:cNvSpPr>
            <a:spLocks/>
          </p:cNvSpPr>
          <p:nvPr>
            <p:custDataLst>
              <p:tags r:id="rId18"/>
            </p:custDataLst>
          </p:nvPr>
        </p:nvSpPr>
        <p:spPr bwMode="gray">
          <a:xfrm>
            <a:off x="798513" y="2795588"/>
            <a:ext cx="3492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7ED47DB-B873-4FE6-9B30-142CD83783BD}" type="datetime'''''''''''''''''''''''''''1'''''''''''''''''',''''1''''95'">
              <a:rPr lang="ja-JP" altLang="en-US" sz="1000" smtClean="0"/>
              <a:pPr/>
              <a:t>1,195</a:t>
            </a:fld>
            <a:endParaRPr kumimoji="0" lang="ja-JP" altLang="en-US" sz="1000" dirty="0">
              <a:sym typeface="+mn-lt"/>
            </a:endParaRPr>
          </a:p>
        </p:txBody>
      </p:sp>
      <p:sp>
        <p:nvSpPr>
          <p:cNvPr id="39" name="テキスト プレースホルダ 9">
            <a:extLst>
              <a:ext uri="{FF2B5EF4-FFF2-40B4-BE49-F238E27FC236}">
                <a16:creationId xmlns:a16="http://schemas.microsoft.com/office/drawing/2014/main" id="{77C918F3-DFEB-F0BD-50F9-BC56E7BD9D2B}"/>
              </a:ext>
            </a:extLst>
          </p:cNvPr>
          <p:cNvSpPr>
            <a:spLocks/>
          </p:cNvSpPr>
          <p:nvPr>
            <p:custDataLst>
              <p:tags r:id="rId19"/>
            </p:custDataLst>
          </p:nvPr>
        </p:nvSpPr>
        <p:spPr bwMode="auto">
          <a:xfrm>
            <a:off x="1581150"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C0481D8-76B8-4770-B1D2-4A74ABF58E3C}" type="datetime'''''2''''''''0'''''''''''''''''''''''''''''''''''''''''''''">
              <a:rPr kumimoji="0" lang="ja-JP" altLang="en-US" sz="1000" smtClean="0"/>
              <a:pPr/>
              <a:t>20</a:t>
            </a:fld>
            <a:endParaRPr kumimoji="0" lang="ja-JP" altLang="en-US" sz="1000" dirty="0">
              <a:sym typeface="+mn-lt"/>
            </a:endParaRPr>
          </a:p>
        </p:txBody>
      </p:sp>
      <p:sp>
        <p:nvSpPr>
          <p:cNvPr id="42" name="テキスト プレースホルダ 9">
            <a:extLst>
              <a:ext uri="{FF2B5EF4-FFF2-40B4-BE49-F238E27FC236}">
                <a16:creationId xmlns:a16="http://schemas.microsoft.com/office/drawing/2014/main" id="{E9CC2E92-B388-6366-EAEF-0A0902CB629D}"/>
              </a:ext>
            </a:extLst>
          </p:cNvPr>
          <p:cNvSpPr>
            <a:spLocks/>
          </p:cNvSpPr>
          <p:nvPr>
            <p:custDataLst>
              <p:tags r:id="rId20"/>
            </p:custDataLst>
          </p:nvPr>
        </p:nvSpPr>
        <p:spPr bwMode="auto">
          <a:xfrm>
            <a:off x="2265363"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CDCA30E-D248-479B-9AEF-FAD55ACDBCE2}" type="datetime'''''''''''''''''''''''''''''''''''2''''''''''''''''1'''''''''">
              <a:rPr kumimoji="0" lang="ja-JP" altLang="en-US" sz="1000" smtClean="0"/>
              <a:pPr/>
              <a:t>21</a:t>
            </a:fld>
            <a:endParaRPr kumimoji="0" lang="ja-JP" altLang="en-US" sz="1000" dirty="0">
              <a:sym typeface="+mn-lt"/>
            </a:endParaRPr>
          </a:p>
        </p:txBody>
      </p:sp>
      <p:sp>
        <p:nvSpPr>
          <p:cNvPr id="58" name="テキスト プレースホルダ 9">
            <a:extLst>
              <a:ext uri="{FF2B5EF4-FFF2-40B4-BE49-F238E27FC236}">
                <a16:creationId xmlns:a16="http://schemas.microsoft.com/office/drawing/2014/main" id="{E02B97C9-C578-CB56-2E06-88CE0A471C4B}"/>
              </a:ext>
            </a:extLst>
          </p:cNvPr>
          <p:cNvSpPr>
            <a:spLocks/>
          </p:cNvSpPr>
          <p:nvPr>
            <p:custDataLst>
              <p:tags r:id="rId21"/>
            </p:custDataLst>
          </p:nvPr>
        </p:nvSpPr>
        <p:spPr bwMode="auto">
          <a:xfrm>
            <a:off x="2949575"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4778C62-49B6-4D58-8F13-60A6DABF4C87}" type="datetime'''''''''''''''''''''2''''''''''''''''''''2'''''''''''">
              <a:rPr kumimoji="0" lang="ja-JP" altLang="en-US" sz="1000" smtClean="0"/>
              <a:pPr/>
              <a:t>22</a:t>
            </a:fld>
            <a:endParaRPr kumimoji="0" lang="ja-JP" altLang="en-US" sz="1000" dirty="0">
              <a:sym typeface="+mn-lt"/>
            </a:endParaRPr>
          </a:p>
        </p:txBody>
      </p:sp>
      <p:sp>
        <p:nvSpPr>
          <p:cNvPr id="65" name="テキスト プレースホルダ 9">
            <a:extLst>
              <a:ext uri="{FF2B5EF4-FFF2-40B4-BE49-F238E27FC236}">
                <a16:creationId xmlns:a16="http://schemas.microsoft.com/office/drawing/2014/main" id="{C5A8FE45-179E-7D18-7CB9-153F2890B575}"/>
              </a:ext>
            </a:extLst>
          </p:cNvPr>
          <p:cNvSpPr>
            <a:spLocks/>
          </p:cNvSpPr>
          <p:nvPr>
            <p:custDataLst>
              <p:tags r:id="rId22"/>
            </p:custDataLst>
          </p:nvPr>
        </p:nvSpPr>
        <p:spPr bwMode="auto">
          <a:xfrm>
            <a:off x="3633788"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BFBC291-C6FE-4A12-B3CD-5D980FEC2D2E}" type="datetime'''''''''''''''''''''''''2''''3'''''''''">
              <a:rPr kumimoji="0" lang="ja-JP" altLang="en-US" sz="1000" smtClean="0"/>
              <a:pPr/>
              <a:t>23</a:t>
            </a:fld>
            <a:endParaRPr kumimoji="0" lang="ja-JP" altLang="en-US" sz="1000" dirty="0">
              <a:sym typeface="+mn-lt"/>
            </a:endParaRPr>
          </a:p>
        </p:txBody>
      </p:sp>
      <p:sp>
        <p:nvSpPr>
          <p:cNvPr id="71" name="テキスト プレースホルダ 9">
            <a:extLst>
              <a:ext uri="{FF2B5EF4-FFF2-40B4-BE49-F238E27FC236}">
                <a16:creationId xmlns:a16="http://schemas.microsoft.com/office/drawing/2014/main" id="{C0882D32-C31B-AE6C-1DFF-5A174F994979}"/>
              </a:ext>
            </a:extLst>
          </p:cNvPr>
          <p:cNvSpPr>
            <a:spLocks/>
          </p:cNvSpPr>
          <p:nvPr>
            <p:custDataLst>
              <p:tags r:id="rId23"/>
            </p:custDataLst>
          </p:nvPr>
        </p:nvSpPr>
        <p:spPr bwMode="auto">
          <a:xfrm>
            <a:off x="4318000"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33B9FEB-5DBC-4196-897B-C20524AD90E4}" type="datetime'''''''''2''''''''''''''''''''''''''''''4'''''''">
              <a:rPr kumimoji="0" lang="ja-JP" altLang="en-US" sz="1000" smtClean="0"/>
              <a:pPr/>
              <a:t>24</a:t>
            </a:fld>
            <a:endParaRPr kumimoji="0" lang="ja-JP" altLang="en-US" sz="1000" dirty="0">
              <a:sym typeface="+mn-lt"/>
            </a:endParaRPr>
          </a:p>
        </p:txBody>
      </p:sp>
      <p:sp>
        <p:nvSpPr>
          <p:cNvPr id="91" name="テキスト プレースホルダ 9">
            <a:extLst>
              <a:ext uri="{FF2B5EF4-FFF2-40B4-BE49-F238E27FC236}">
                <a16:creationId xmlns:a16="http://schemas.microsoft.com/office/drawing/2014/main" id="{FCBFFBA5-12BE-CFD7-C357-998809EF0E0B}"/>
              </a:ext>
            </a:extLst>
          </p:cNvPr>
          <p:cNvSpPr>
            <a:spLocks/>
          </p:cNvSpPr>
          <p:nvPr>
            <p:custDataLst>
              <p:tags r:id="rId24"/>
            </p:custDataLst>
          </p:nvPr>
        </p:nvSpPr>
        <p:spPr bwMode="gray">
          <a:xfrm>
            <a:off x="1482725" y="2589213"/>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0E35F10-BEB7-45D6-8DC4-D540E7B95168}" type="datetime'''''''1'',''''''''''''2''''''''''''8''3'''''''''''''">
              <a:rPr lang="ja-JP" altLang="en-US" sz="1000" smtClean="0">
                <a:effectLst/>
                <a:sym typeface="+mn-lt"/>
              </a:rPr>
              <a:pPr marL="0" lvl="0" indent="0" algn="ctr">
                <a:spcBef>
                  <a:spcPct val="0"/>
                </a:spcBef>
                <a:buNone/>
              </a:pPr>
              <a:t>1,283</a:t>
            </a:fld>
            <a:endParaRPr kumimoji="1" lang="ja-JP" altLang="en-US" sz="1000" dirty="0">
              <a:sym typeface="+mn-lt"/>
            </a:endParaRPr>
          </a:p>
        </p:txBody>
      </p:sp>
      <p:sp>
        <p:nvSpPr>
          <p:cNvPr id="94" name="テキスト プレースホルダ 9">
            <a:extLst>
              <a:ext uri="{FF2B5EF4-FFF2-40B4-BE49-F238E27FC236}">
                <a16:creationId xmlns:a16="http://schemas.microsoft.com/office/drawing/2014/main" id="{1FFADEAA-A580-F1C8-517A-95E1B852C876}"/>
              </a:ext>
            </a:extLst>
          </p:cNvPr>
          <p:cNvSpPr>
            <a:spLocks/>
          </p:cNvSpPr>
          <p:nvPr>
            <p:custDataLst>
              <p:tags r:id="rId25"/>
            </p:custDataLst>
          </p:nvPr>
        </p:nvSpPr>
        <p:spPr bwMode="gray">
          <a:xfrm>
            <a:off x="2166938" y="2574925"/>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FDD3554-38DD-4241-8EB2-4B85068A8D8F}" type="datetime'''''''''1'',''2''''''''''''''''''''''''''8''9'''''''''''''''''">
              <a:rPr lang="ja-JP" altLang="en-US" sz="1000" smtClean="0">
                <a:effectLst/>
                <a:sym typeface="+mn-lt"/>
              </a:rPr>
              <a:pPr marL="0" lvl="0" indent="0" algn="ctr">
                <a:spcBef>
                  <a:spcPct val="0"/>
                </a:spcBef>
                <a:buNone/>
              </a:pPr>
              <a:t>1,289</a:t>
            </a:fld>
            <a:endParaRPr kumimoji="1" lang="ja-JP" altLang="en-US" sz="1000" dirty="0">
              <a:sym typeface="+mn-lt"/>
            </a:endParaRPr>
          </a:p>
        </p:txBody>
      </p:sp>
      <p:sp>
        <p:nvSpPr>
          <p:cNvPr id="97" name="テキスト プレースホルダ 9">
            <a:extLst>
              <a:ext uri="{FF2B5EF4-FFF2-40B4-BE49-F238E27FC236}">
                <a16:creationId xmlns:a16="http://schemas.microsoft.com/office/drawing/2014/main" id="{0BEDF4CD-AF9B-447B-8345-5B83B1984D16}"/>
              </a:ext>
            </a:extLst>
          </p:cNvPr>
          <p:cNvSpPr>
            <a:spLocks/>
          </p:cNvSpPr>
          <p:nvPr>
            <p:custDataLst>
              <p:tags r:id="rId26"/>
            </p:custDataLst>
          </p:nvPr>
        </p:nvSpPr>
        <p:spPr bwMode="gray">
          <a:xfrm>
            <a:off x="2851150" y="2587625"/>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82DFAF8-A6DC-4328-AA67-94198D57FCCD}" type="datetime'''''1'''''',2''''''''''''''''''''''''''84'''''''''''">
              <a:rPr lang="ja-JP" altLang="en-US" sz="1000" smtClean="0">
                <a:effectLst/>
                <a:sym typeface="+mn-lt"/>
              </a:rPr>
              <a:pPr marL="0" lvl="0" indent="0" algn="ctr">
                <a:spcBef>
                  <a:spcPct val="0"/>
                </a:spcBef>
                <a:buNone/>
              </a:pPr>
              <a:t>1,284</a:t>
            </a:fld>
            <a:endParaRPr kumimoji="1" lang="ja-JP" altLang="en-US" sz="1000" dirty="0">
              <a:sym typeface="+mn-lt"/>
            </a:endParaRPr>
          </a:p>
        </p:txBody>
      </p:sp>
      <p:sp>
        <p:nvSpPr>
          <p:cNvPr id="102" name="テキスト プレースホルダ 9">
            <a:extLst>
              <a:ext uri="{FF2B5EF4-FFF2-40B4-BE49-F238E27FC236}">
                <a16:creationId xmlns:a16="http://schemas.microsoft.com/office/drawing/2014/main" id="{750CB836-6080-79B4-8477-38F062E9699B}"/>
              </a:ext>
            </a:extLst>
          </p:cNvPr>
          <p:cNvSpPr>
            <a:spLocks/>
          </p:cNvSpPr>
          <p:nvPr>
            <p:custDataLst>
              <p:tags r:id="rId27"/>
            </p:custDataLst>
          </p:nvPr>
        </p:nvSpPr>
        <p:spPr bwMode="gray">
          <a:xfrm>
            <a:off x="3535363" y="2533650"/>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E09AB39-84F2-4A79-A7C7-C7EF6D39C4FC}" type="datetime'''''''''''1'''''''''''''''',''''''3''''''''0''7'''">
              <a:rPr lang="ja-JP" altLang="en-US" sz="1000" smtClean="0">
                <a:effectLst/>
                <a:sym typeface="+mn-lt"/>
              </a:rPr>
              <a:pPr marL="0" lvl="0" indent="0" algn="ctr">
                <a:spcBef>
                  <a:spcPct val="0"/>
                </a:spcBef>
                <a:buNone/>
              </a:pPr>
              <a:t>1,307</a:t>
            </a:fld>
            <a:endParaRPr kumimoji="1" lang="ja-JP" altLang="en-US" sz="1000" dirty="0">
              <a:sym typeface="+mn-lt"/>
            </a:endParaRPr>
          </a:p>
        </p:txBody>
      </p:sp>
      <p:sp>
        <p:nvSpPr>
          <p:cNvPr id="105" name="テキスト プレースホルダ 9">
            <a:extLst>
              <a:ext uri="{FF2B5EF4-FFF2-40B4-BE49-F238E27FC236}">
                <a16:creationId xmlns:a16="http://schemas.microsoft.com/office/drawing/2014/main" id="{D94CB444-5FA6-65B4-822A-D0A444B0C7AC}"/>
              </a:ext>
            </a:extLst>
          </p:cNvPr>
          <p:cNvSpPr>
            <a:spLocks/>
          </p:cNvSpPr>
          <p:nvPr>
            <p:custDataLst>
              <p:tags r:id="rId28"/>
            </p:custDataLst>
          </p:nvPr>
        </p:nvSpPr>
        <p:spPr bwMode="gray">
          <a:xfrm>
            <a:off x="4219575" y="2520950"/>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8896344-483A-42BF-A8C4-AE49478E2D3E}" type="datetime'''''''''''''1'''''',''''''''''''''''''''3''''''''1''''''2'''''">
              <a:rPr lang="ja-JP" altLang="en-US" sz="1000" smtClean="0">
                <a:effectLst/>
                <a:sym typeface="+mn-lt"/>
              </a:rPr>
              <a:pPr marL="0" lvl="0" indent="0" algn="ctr">
                <a:spcBef>
                  <a:spcPct val="0"/>
                </a:spcBef>
                <a:buNone/>
              </a:pPr>
              <a:t>1,312</a:t>
            </a:fld>
            <a:endParaRPr kumimoji="1" lang="ja-JP" altLang="en-US" sz="1000" dirty="0">
              <a:sym typeface="+mn-lt"/>
            </a:endParaRPr>
          </a:p>
        </p:txBody>
      </p:sp>
      <p:sp>
        <p:nvSpPr>
          <p:cNvPr id="54" name="Rectangle 53"/>
          <p:cNvSpPr/>
          <p:nvPr>
            <p:custDataLst>
              <p:tags r:id="rId29"/>
            </p:custDataLst>
          </p:nvPr>
        </p:nvSpPr>
        <p:spPr bwMode="gray">
          <a:xfrm>
            <a:off x="1497012" y="6110288"/>
            <a:ext cx="179388" cy="133350"/>
          </a:xfrm>
          <a:prstGeom prst="rect">
            <a:avLst/>
          </a:prstGeom>
          <a:solidFill>
            <a:srgbClr val="C0E6F4"/>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5" name="Rectangle 54"/>
          <p:cNvSpPr/>
          <p:nvPr>
            <p:custDataLst>
              <p:tags r:id="rId30"/>
            </p:custDataLst>
          </p:nvPr>
        </p:nvSpPr>
        <p:spPr bwMode="gray">
          <a:xfrm>
            <a:off x="2590799" y="6110288"/>
            <a:ext cx="179388" cy="133350"/>
          </a:xfrm>
          <a:prstGeom prst="rect">
            <a:avLst/>
          </a:prstGeom>
          <a:solidFill>
            <a:srgbClr val="80CCE8"/>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7" name="テキスト プレースホルダ 9"/>
          <p:cNvSpPr>
            <a:spLocks/>
          </p:cNvSpPr>
          <p:nvPr>
            <p:custDataLst>
              <p:tags r:id="rId31"/>
            </p:custDataLst>
          </p:nvPr>
        </p:nvSpPr>
        <p:spPr bwMode="auto">
          <a:xfrm>
            <a:off x="1727200" y="6105525"/>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A2B7237-7F55-4707-B407-C7BBD8CCD9D3}" type="datetime'''''公的''''''医''''''''''''療''''''''''''機''関'''''''">
              <a:rPr lang="ja-JP" altLang="en-US" sz="1000"/>
              <a:pPr marL="0" indent="0">
                <a:spcBef>
                  <a:spcPct val="0"/>
                </a:spcBef>
                <a:buNone/>
              </a:pPr>
              <a:t>公的医療機関</a:t>
            </a:fld>
            <a:endParaRPr kumimoji="0" lang="ja-JP" altLang="en-US" sz="1000" dirty="0">
              <a:sym typeface="+mn-lt"/>
            </a:endParaRPr>
          </a:p>
        </p:txBody>
      </p:sp>
      <p:sp>
        <p:nvSpPr>
          <p:cNvPr id="56" name="テキスト プレースホルダ 9"/>
          <p:cNvSpPr>
            <a:spLocks/>
          </p:cNvSpPr>
          <p:nvPr>
            <p:custDataLst>
              <p:tags r:id="rId32"/>
            </p:custDataLst>
          </p:nvPr>
        </p:nvSpPr>
        <p:spPr bwMode="auto">
          <a:xfrm>
            <a:off x="2820988" y="6105525"/>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0C0F289-5A56-490E-9C9F-25B9D172EB8B}" type="datetime'''''民''間''医''療''''''''''機''''''''''''関'''''''''''''''''">
              <a:rPr lang="ja-JP" altLang="en-US" sz="1000"/>
              <a:pPr marL="0" indent="0">
                <a:spcBef>
                  <a:spcPct val="0"/>
                </a:spcBef>
                <a:buNone/>
              </a:pPr>
              <a:t>民間医療機関</a:t>
            </a:fld>
            <a:endParaRPr kumimoji="0" lang="ja-JP" altLang="en-US" sz="1000" dirty="0">
              <a:sym typeface="+mn-lt"/>
            </a:endParaRPr>
          </a:p>
        </p:txBody>
      </p:sp>
      <p:sp>
        <p:nvSpPr>
          <p:cNvPr id="166" name="Rectangle 165">
            <a:extLst>
              <a:ext uri="{FF2B5EF4-FFF2-40B4-BE49-F238E27FC236}">
                <a16:creationId xmlns:a16="http://schemas.microsoft.com/office/drawing/2014/main" id="{88FF1384-4A36-4C09-8A1D-49E174C49D2D}"/>
              </a:ext>
            </a:extLst>
          </p:cNvPr>
          <p:cNvSpPr/>
          <p:nvPr>
            <p:custDataLst>
              <p:tags r:id="rId33"/>
            </p:custDataLst>
          </p:nvPr>
        </p:nvSpPr>
        <p:spPr bwMode="auto">
          <a:xfrm>
            <a:off x="6384925" y="6183313"/>
            <a:ext cx="179388" cy="133350"/>
          </a:xfrm>
          <a:prstGeom prst="rect">
            <a:avLst/>
          </a:prstGeom>
          <a:solidFill>
            <a:srgbClr val="80CCE8"/>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58" name="Rectangle 157">
            <a:extLst>
              <a:ext uri="{FF2B5EF4-FFF2-40B4-BE49-F238E27FC236}">
                <a16:creationId xmlns:a16="http://schemas.microsoft.com/office/drawing/2014/main" id="{33D22C2B-8980-45B7-A7AE-C72E3FE570ED}"/>
              </a:ext>
            </a:extLst>
          </p:cNvPr>
          <p:cNvSpPr/>
          <p:nvPr>
            <p:custDataLst>
              <p:tags r:id="rId34"/>
            </p:custDataLst>
          </p:nvPr>
        </p:nvSpPr>
        <p:spPr bwMode="auto">
          <a:xfrm>
            <a:off x="6384925" y="6386513"/>
            <a:ext cx="179388" cy="133350"/>
          </a:xfrm>
          <a:prstGeom prst="rect">
            <a:avLst/>
          </a:prstGeom>
          <a:solidFill>
            <a:srgbClr val="C0E6F4"/>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cxnSp>
        <p:nvCxnSpPr>
          <p:cNvPr id="5" name="Straight Connector 4">
            <a:extLst>
              <a:ext uri="{FF2B5EF4-FFF2-40B4-BE49-F238E27FC236}">
                <a16:creationId xmlns:a16="http://schemas.microsoft.com/office/drawing/2014/main" id="{A3529DA7-1890-4086-9D98-40712E7E55B1}"/>
              </a:ext>
            </a:extLst>
          </p:cNvPr>
          <p:cNvCxnSpPr/>
          <p:nvPr>
            <p:custDataLst>
              <p:tags r:id="rId35"/>
            </p:custDataLst>
          </p:nvPr>
        </p:nvCxnSpPr>
        <p:spPr bwMode="gray">
          <a:xfrm>
            <a:off x="7483475" y="6249988"/>
            <a:ext cx="255588" cy="0"/>
          </a:xfrm>
          <a:prstGeom prst="line">
            <a:avLst/>
          </a:prstGeom>
          <a:ln w="9525" cap="rnd"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7" name="Oval 66"/>
          <p:cNvSpPr/>
          <p:nvPr>
            <p:custDataLst>
              <p:tags r:id="rId36"/>
            </p:custDataLst>
          </p:nvPr>
        </p:nvSpPr>
        <p:spPr bwMode="gray">
          <a:xfrm>
            <a:off x="7572375" y="6211888"/>
            <a:ext cx="76200" cy="76200"/>
          </a:xfrm>
          <a:prstGeom prst="ellipse">
            <a:avLst/>
          </a:prstGeom>
          <a:solidFill>
            <a:srgbClr val="1F497D"/>
          </a:solidFill>
          <a:ln w="952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3" name="テキスト プレースホルダ 9">
            <a:extLst>
              <a:ext uri="{FF2B5EF4-FFF2-40B4-BE49-F238E27FC236}">
                <a16:creationId xmlns:a16="http://schemas.microsoft.com/office/drawing/2014/main" id="{CEB40EF6-731F-4891-97AB-B3DB201E5628}"/>
              </a:ext>
            </a:extLst>
          </p:cNvPr>
          <p:cNvSpPr>
            <a:spLocks/>
          </p:cNvSpPr>
          <p:nvPr>
            <p:custDataLst>
              <p:tags r:id="rId37"/>
            </p:custDataLst>
          </p:nvPr>
        </p:nvSpPr>
        <p:spPr bwMode="auto">
          <a:xfrm>
            <a:off x="6615113" y="6178550"/>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6F4CF29-EE6C-4788-B6D9-58D98BB5FCE5}" type="datetime'民''''''''''間''''''''''医''''''''''療''''''機関'">
              <a:rPr kumimoji="0" lang="zh-TW" altLang="en-US" sz="1000" smtClean="0"/>
              <a:pPr/>
              <a:t>民間医療機関</a:t>
            </a:fld>
            <a:endParaRPr kumimoji="0" lang="ja-JP" altLang="en-US" sz="1000" dirty="0">
              <a:sym typeface="+mn-lt"/>
            </a:endParaRPr>
          </a:p>
        </p:txBody>
      </p:sp>
      <p:sp>
        <p:nvSpPr>
          <p:cNvPr id="155" name="テキスト プレースホルダ 9">
            <a:extLst>
              <a:ext uri="{FF2B5EF4-FFF2-40B4-BE49-F238E27FC236}">
                <a16:creationId xmlns:a16="http://schemas.microsoft.com/office/drawing/2014/main" id="{96E4A99B-197D-4F52-868B-C9463A962C20}"/>
              </a:ext>
            </a:extLst>
          </p:cNvPr>
          <p:cNvSpPr>
            <a:spLocks/>
          </p:cNvSpPr>
          <p:nvPr>
            <p:custDataLst>
              <p:tags r:id="rId38"/>
            </p:custDataLst>
          </p:nvPr>
        </p:nvSpPr>
        <p:spPr bwMode="auto">
          <a:xfrm>
            <a:off x="6615113" y="6381750"/>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197201D-5670-4E8A-B32B-07B4EEC08001}" type="datetime'公''''的''''''''''医''''療''''''''''''''''''機''''''関'''''''">
              <a:rPr kumimoji="0" lang="zh-TW" altLang="en-US" sz="1000" smtClean="0"/>
              <a:pPr/>
              <a:t>公的医療機関</a:t>
            </a:fld>
            <a:endParaRPr kumimoji="0" lang="ja-JP" altLang="en-US" sz="1000" dirty="0">
              <a:sym typeface="+mn-lt"/>
            </a:endParaRPr>
          </a:p>
        </p:txBody>
      </p:sp>
      <p:sp>
        <p:nvSpPr>
          <p:cNvPr id="68" name="テキスト プレースホルダ 9"/>
          <p:cNvSpPr>
            <a:spLocks/>
          </p:cNvSpPr>
          <p:nvPr>
            <p:custDataLst>
              <p:tags r:id="rId39"/>
            </p:custDataLst>
          </p:nvPr>
        </p:nvSpPr>
        <p:spPr bwMode="auto">
          <a:xfrm>
            <a:off x="7794624" y="6178550"/>
            <a:ext cx="12319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en-US" altLang="ja-JP" sz="1000" dirty="0"/>
              <a:t>10,000</a:t>
            </a:r>
            <a:r>
              <a:rPr lang="ja-JP" altLang="en-US" sz="1000" dirty="0"/>
              <a:t>人当たり病床数</a:t>
            </a:r>
            <a:endParaRPr kumimoji="0" lang="ja-JP" altLang="en-US" sz="1000" dirty="0">
              <a:sym typeface="+mn-lt"/>
            </a:endParaRPr>
          </a:p>
        </p:txBody>
      </p:sp>
    </p:spTree>
    <p:extLst>
      <p:ext uri="{BB962C8B-B14F-4D97-AF65-F5344CB8AC3E}">
        <p14:creationId xmlns:p14="http://schemas.microsoft.com/office/powerpoint/2010/main" val="491472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片側の 2 つの角を丸めた四角形 19"/>
          <p:cNvSpPr/>
          <p:nvPr/>
        </p:nvSpPr>
        <p:spPr>
          <a:xfrm>
            <a:off x="200472" y="2213904"/>
            <a:ext cx="288032" cy="2799271"/>
          </a:xfrm>
          <a:prstGeom prst="round2SameRect">
            <a:avLst>
              <a:gd name="adj1" fmla="val 16667"/>
              <a:gd name="adj2" fmla="val 13228"/>
            </a:avLst>
          </a:prstGeom>
          <a:gradFill flip="none" rotWithShape="1">
            <a:gsLst>
              <a:gs pos="1250">
                <a:srgbClr val="BEBEBE"/>
              </a:gs>
              <a:gs pos="12000">
                <a:srgbClr val="DADADA"/>
              </a:gs>
              <a:gs pos="25000">
                <a:srgbClr val="E8E8E8"/>
              </a:gs>
              <a:gs pos="100000">
                <a:schemeClr val="bg1"/>
              </a:gs>
            </a:gsLst>
            <a:lin ang="0" scaled="1"/>
            <a:tileRect/>
          </a:gradFill>
        </p:spPr>
        <p:txBody>
          <a:bodyPr vert="eaVert" wrap="none" lIns="0" tIns="0" rIns="0" bIns="0" anchor="b" anchorCtr="0">
            <a:noAutofit/>
          </a:bodyPr>
          <a:lstStyle/>
          <a:p>
            <a:pPr algn="ctr" fontAlgn="ctr"/>
            <a:r>
              <a:rPr lang="ja-JP" altLang="en-US" sz="1300" dirty="0">
                <a:solidFill>
                  <a:srgbClr val="000000"/>
                </a:solidFill>
                <a:latin typeface="HGP創英角ｺﾞｼｯｸUB" panose="020B0900000000000000" pitchFamily="50" charset="-128"/>
                <a:ea typeface="HGP創英角ｺﾞｼｯｸUB" panose="020B0900000000000000" pitchFamily="50" charset="-128"/>
              </a:rPr>
              <a:t>ＪＩＣＡからの支援で設立</a:t>
            </a:r>
            <a:r>
              <a:rPr lang="en-US" altLang="ja-JP" sz="1300" baseline="30000" dirty="0">
                <a:solidFill>
                  <a:srgbClr val="000000"/>
                </a:solidFill>
                <a:latin typeface="ＭＳ Ｐゴシック" panose="020B0600070205080204" pitchFamily="50" charset="-128"/>
                <a:ea typeface="ＭＳ Ｐゴシック" panose="020B0600070205080204" pitchFamily="50" charset="-128"/>
              </a:rPr>
              <a:t>※</a:t>
            </a:r>
          </a:p>
        </p:txBody>
      </p:sp>
      <p:sp>
        <p:nvSpPr>
          <p:cNvPr id="5" name="タイトル 4"/>
          <p:cNvSpPr>
            <a:spLocks noGrp="1"/>
          </p:cNvSpPr>
          <p:nvPr>
            <p:ph type="title"/>
          </p:nvPr>
        </p:nvSpPr>
        <p:spPr/>
        <p:txBody>
          <a:bodyPr/>
          <a:lstStyle/>
          <a:p>
            <a:r>
              <a:rPr lang="ja-JP" altLang="en-US"/>
              <a:t>フィリピン／医療関連／医療・公衆衛生</a:t>
            </a:r>
          </a:p>
        </p:txBody>
      </p:sp>
      <p:sp>
        <p:nvSpPr>
          <p:cNvPr id="6" name="テキスト プレースホルダー 5"/>
          <p:cNvSpPr>
            <a:spLocks noGrp="1"/>
          </p:cNvSpPr>
          <p:nvPr>
            <p:ph type="body" sz="quarter" idx="15"/>
          </p:nvPr>
        </p:nvSpPr>
        <p:spPr/>
        <p:txBody>
          <a:bodyPr/>
          <a:lstStyle/>
          <a:p>
            <a:r>
              <a:rPr lang="ja-JP" altLang="en-US" dirty="0"/>
              <a:t>医療機関 </a:t>
            </a:r>
            <a:r>
              <a:rPr lang="en-US" altLang="ja-JP" dirty="0"/>
              <a:t>- </a:t>
            </a:r>
            <a:r>
              <a:rPr lang="ja-JP" altLang="en-US" dirty="0"/>
              <a:t>公的医療機関</a:t>
            </a:r>
            <a:endParaRPr lang="en-US" altLang="ja-JP" dirty="0"/>
          </a:p>
        </p:txBody>
      </p:sp>
      <p:sp>
        <p:nvSpPr>
          <p:cNvPr id="15" name="テキスト ボックス 14"/>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ja-JP" altLang="en-US" sz="800" dirty="0" bmk="">
                <a:cs typeface="Arial" panose="020B0604020202020204" pitchFamily="34" charset="0"/>
              </a:rPr>
              <a:t>保健省ホームページ、</a:t>
            </a:r>
            <a:r>
              <a:rPr kumimoji="0" lang="ja-JP" altLang="en-US" sz="800" dirty="0" bmk=""/>
              <a:t>各病院ホームページ、フィリピン大学ホームページ、</a:t>
            </a:r>
            <a:r>
              <a:rPr kumimoji="0" lang="en-US" altLang="ja-JP" sz="800" dirty="0" bmk=""/>
              <a:t>JICA </a:t>
            </a:r>
            <a:r>
              <a:rPr kumimoji="0" lang="ja-JP" altLang="en-US" sz="800" dirty="0" bmk=""/>
              <a:t>ホームページ、</a:t>
            </a:r>
            <a:r>
              <a:rPr kumimoji="0" lang="en-US" altLang="ja-JP" sz="800" dirty="0" bmk=""/>
              <a:t>NNA.ASIA</a:t>
            </a:r>
            <a:r>
              <a:rPr kumimoji="0" lang="ja-JP" altLang="en-US" sz="800" dirty="0" bmk=""/>
              <a:t>記事（</a:t>
            </a:r>
            <a:r>
              <a:rPr kumimoji="0" lang="en-US" altLang="ja-JP" sz="800" dirty="0" bmk=""/>
              <a:t>2015</a:t>
            </a:r>
            <a:r>
              <a:rPr kumimoji="0" lang="ja-JP" altLang="en-US" sz="800" dirty="0" bmk=""/>
              <a:t>年</a:t>
            </a:r>
            <a:r>
              <a:rPr kumimoji="0" lang="en-US" altLang="ja-JP" sz="800" dirty="0" bmk=""/>
              <a:t>4</a:t>
            </a:r>
            <a:r>
              <a:rPr kumimoji="0" lang="ja-JP" altLang="en-US" sz="800" dirty="0" bmk=""/>
              <a:t>月</a:t>
            </a:r>
            <a:r>
              <a:rPr kumimoji="0" lang="en-US" altLang="ja-JP" sz="800" dirty="0" bmk=""/>
              <a:t>1</a:t>
            </a:r>
            <a:r>
              <a:rPr kumimoji="0" lang="ja-JP" altLang="en-US" sz="800" dirty="0" bmk=""/>
              <a:t>日）、</a:t>
            </a:r>
            <a:endParaRPr kumimoji="0" lang="en-US" altLang="ja-JP" sz="800" dirty="0" bmk=""/>
          </a:p>
          <a:p>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ja-JP" sz="800" dirty="0"/>
          </a:p>
        </p:txBody>
      </p:sp>
      <p:sp>
        <p:nvSpPr>
          <p:cNvPr id="18" name="Rectangle 6"/>
          <p:cNvSpPr>
            <a:spLocks noChangeArrowheads="1"/>
          </p:cNvSpPr>
          <p:nvPr/>
        </p:nvSpPr>
        <p:spPr bwMode="auto">
          <a:xfrm>
            <a:off x="489528" y="1569229"/>
            <a:ext cx="7848872"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主要な公的医療機関の概要</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2900024505"/>
              </p:ext>
            </p:extLst>
          </p:nvPr>
        </p:nvGraphicFramePr>
        <p:xfrm>
          <a:off x="489528" y="1929709"/>
          <a:ext cx="9216000" cy="4311000"/>
        </p:xfrm>
        <a:graphic>
          <a:graphicData uri="http://schemas.openxmlformats.org/drawingml/2006/table">
            <a:tbl>
              <a:tblPr firstRow="1" bandRow="1">
                <a:tableStyleId>{5C22544A-7EE6-4342-B048-85BDC9FD1C3A}</a:tableStyleId>
              </a:tblPr>
              <a:tblGrid>
                <a:gridCol w="1399899">
                  <a:extLst>
                    <a:ext uri="{9D8B030D-6E8A-4147-A177-3AD203B41FA5}">
                      <a16:colId xmlns:a16="http://schemas.microsoft.com/office/drawing/2014/main" val="20000"/>
                    </a:ext>
                  </a:extLst>
                </a:gridCol>
                <a:gridCol w="3783653">
                  <a:extLst>
                    <a:ext uri="{9D8B030D-6E8A-4147-A177-3AD203B41FA5}">
                      <a16:colId xmlns:a16="http://schemas.microsoft.com/office/drawing/2014/main" val="20001"/>
                    </a:ext>
                  </a:extLst>
                </a:gridCol>
                <a:gridCol w="504056">
                  <a:extLst>
                    <a:ext uri="{9D8B030D-6E8A-4147-A177-3AD203B41FA5}">
                      <a16:colId xmlns:a16="http://schemas.microsoft.com/office/drawing/2014/main" val="20002"/>
                    </a:ext>
                  </a:extLst>
                </a:gridCol>
                <a:gridCol w="504056">
                  <a:extLst>
                    <a:ext uri="{9D8B030D-6E8A-4147-A177-3AD203B41FA5}">
                      <a16:colId xmlns:a16="http://schemas.microsoft.com/office/drawing/2014/main" val="20003"/>
                    </a:ext>
                  </a:extLst>
                </a:gridCol>
                <a:gridCol w="504056">
                  <a:extLst>
                    <a:ext uri="{9D8B030D-6E8A-4147-A177-3AD203B41FA5}">
                      <a16:colId xmlns:a16="http://schemas.microsoft.com/office/drawing/2014/main" val="20004"/>
                    </a:ext>
                  </a:extLst>
                </a:gridCol>
                <a:gridCol w="504056">
                  <a:extLst>
                    <a:ext uri="{9D8B030D-6E8A-4147-A177-3AD203B41FA5}">
                      <a16:colId xmlns:a16="http://schemas.microsoft.com/office/drawing/2014/main" val="1178311866"/>
                    </a:ext>
                  </a:extLst>
                </a:gridCol>
                <a:gridCol w="504056">
                  <a:extLst>
                    <a:ext uri="{9D8B030D-6E8A-4147-A177-3AD203B41FA5}">
                      <a16:colId xmlns:a16="http://schemas.microsoft.com/office/drawing/2014/main" val="20005"/>
                    </a:ext>
                  </a:extLst>
                </a:gridCol>
                <a:gridCol w="504056">
                  <a:extLst>
                    <a:ext uri="{9D8B030D-6E8A-4147-A177-3AD203B41FA5}">
                      <a16:colId xmlns:a16="http://schemas.microsoft.com/office/drawing/2014/main" val="20006"/>
                    </a:ext>
                  </a:extLst>
                </a:gridCol>
                <a:gridCol w="504056">
                  <a:extLst>
                    <a:ext uri="{9D8B030D-6E8A-4147-A177-3AD203B41FA5}">
                      <a16:colId xmlns:a16="http://schemas.microsoft.com/office/drawing/2014/main" val="1310314789"/>
                    </a:ext>
                  </a:extLst>
                </a:gridCol>
                <a:gridCol w="504056">
                  <a:extLst>
                    <a:ext uri="{9D8B030D-6E8A-4147-A177-3AD203B41FA5}">
                      <a16:colId xmlns:a16="http://schemas.microsoft.com/office/drawing/2014/main" val="1075755121"/>
                    </a:ext>
                  </a:extLst>
                </a:gridCol>
              </a:tblGrid>
              <a:tr h="216000">
                <a:tc>
                  <a:txBody>
                    <a:bodyPr/>
                    <a:lstStyle/>
                    <a:p>
                      <a:pPr algn="ctr" fontAlgn="ctr">
                        <a:spcAft>
                          <a:spcPts val="0"/>
                        </a:spcAft>
                      </a:pPr>
                      <a:r>
                        <a:rPr lang="ja-JP" altLang="ja-JP" sz="1000" b="0" kern="0" dirty="0">
                          <a:effectLst/>
                          <a:latin typeface="HGP創英角ｺﾞｼｯｸUB" panose="020B0900000000000000" pitchFamily="50" charset="-128"/>
                          <a:ea typeface="HGP創英角ｺﾞｼｯｸUB" panose="020B0900000000000000" pitchFamily="50" charset="-128"/>
                        </a:rPr>
                        <a:t>病院名</a:t>
                      </a: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（所在地）</a:t>
                      </a:r>
                      <a:endParaRPr lang="ja-JP"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rPr>
                        <a:t>診療</a:t>
                      </a:r>
                      <a:endParaRPr lang="en-US" altLang="ja-JP" sz="1000" b="0" kern="0" dirty="0">
                        <a:effectLst/>
                        <a:latin typeface="HGP創英角ｺﾞｼｯｸUB" panose="020B0900000000000000" pitchFamily="50" charset="-128"/>
                        <a:ea typeface="HGP創英角ｺﾞｼｯｸUB" panose="020B0900000000000000" pitchFamily="50" charset="-128"/>
                      </a:endParaRPr>
                    </a:p>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rPr>
                        <a:t>科数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スタッフ数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年外来</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baseline="300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入院</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その他</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更新年</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20000">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Philippine General Hospital</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（マニラ）</a:t>
                      </a:r>
                      <a:endParaRPr lang="ja-JP"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fontAlgn="ctr" hangingPunct="0">
                        <a:spcAft>
                          <a:spcPts val="0"/>
                        </a:spcAft>
                      </a:pP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フィリピンを代表するフィリピン大学医学部の付属で国内最大規模の国立総合病院。フィリピン最大規模の医科教育病院でもある。</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1907</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年設立、</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1910</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年に開院。</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spcAft>
                          <a:spcPts val="0"/>
                        </a:spcAft>
                      </a:pPr>
                      <a:r>
                        <a:rPr lang="en-US" sz="900" kern="0" dirty="0">
                          <a:effectLst/>
                          <a:latin typeface="Arial" panose="020B0604020202020204" pitchFamily="34" charset="0"/>
                          <a:ea typeface="ＭＳ Ｐゴシック" panose="020B0600070205080204" pitchFamily="50" charset="-128"/>
                          <a:cs typeface="Arial" panose="020B0604020202020204" pitchFamily="34" charset="0"/>
                        </a:rPr>
                        <a:t>14</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~1500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4000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600,000</a:t>
                      </a:r>
                    </a:p>
                  </a:txBody>
                  <a:tcPr marL="0" marR="0" marT="0"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2023</a:t>
                      </a:r>
                    </a:p>
                  </a:txBody>
                  <a:tcPr marL="0" marR="0" marT="0"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720000">
                <a:tc>
                  <a:txBody>
                    <a:bodyPr/>
                    <a:lstStyle/>
                    <a:p>
                      <a:pPr algn="l" fontAlgn="ctr">
                        <a:spcAft>
                          <a:spcPts val="0"/>
                        </a:spcAft>
                      </a:pPr>
                      <a:r>
                        <a:rPr lang="en-US" altLang="ja-JP"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Aurora Memorial Hospital</a:t>
                      </a:r>
                      <a:r>
                        <a:rPr lang="ja-JP" altLang="en-US"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（オーロラ州）</a:t>
                      </a:r>
                      <a:endParaRPr lang="ja-JP" altLang="ja-JP" sz="1100" b="1" kern="10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fontAlgn="ctr" hangingPunct="0">
                        <a:spcAft>
                          <a:spcPts val="0"/>
                        </a:spcAft>
                      </a:pP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中部ルソン地方オーロラ州にある州立病院。</a:t>
                      </a:r>
                      <a:r>
                        <a:rPr lang="en-US" altLang="ja-JP" sz="950" kern="0">
                          <a:effectLst/>
                          <a:latin typeface="Arial" panose="020B0604020202020204" pitchFamily="34" charset="0"/>
                          <a:ea typeface="ＭＳ Ｐゴシック" panose="020B0600070205080204" pitchFamily="50" charset="-128"/>
                          <a:cs typeface="Arial" panose="020B0604020202020204" pitchFamily="34" charset="0"/>
                        </a:rPr>
                        <a:t>2012</a:t>
                      </a: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年に</a:t>
                      </a:r>
                      <a:r>
                        <a:rPr lang="en-US" altLang="ja-JP" sz="950" kern="0">
                          <a:effectLst/>
                          <a:latin typeface="Arial" panose="020B0604020202020204" pitchFamily="34" charset="0"/>
                          <a:ea typeface="ＭＳ Ｐゴシック" panose="020B0600070205080204" pitchFamily="50" charset="-128"/>
                          <a:cs typeface="Arial" panose="020B0604020202020204" pitchFamily="34" charset="0"/>
                        </a:rPr>
                        <a:t>JICA</a:t>
                      </a: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の無償資金協力により、新病棟を建設・移転。これにより、受け入れ可能な延べ入院患者数は</a:t>
                      </a:r>
                      <a:r>
                        <a:rPr lang="en-US" altLang="ja-JP" sz="950" kern="0">
                          <a:effectLst/>
                          <a:latin typeface="Arial" panose="020B0604020202020204" pitchFamily="34" charset="0"/>
                          <a:ea typeface="ＭＳ Ｐゴシック" panose="020B0600070205080204" pitchFamily="50" charset="-128"/>
                          <a:cs typeface="Arial" panose="020B0604020202020204" pitchFamily="34" charset="0"/>
                        </a:rPr>
                        <a:t>7,700</a:t>
                      </a: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人</a:t>
                      </a:r>
                      <a:r>
                        <a:rPr lang="en-US" altLang="ja-JP" sz="950" kern="0">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日から</a:t>
                      </a:r>
                      <a:r>
                        <a:rPr lang="en-US" altLang="ja-JP" sz="950" kern="0">
                          <a:effectLst/>
                          <a:latin typeface="Arial" panose="020B0604020202020204" pitchFamily="34" charset="0"/>
                          <a:ea typeface="ＭＳ Ｐゴシック" panose="020B0600070205080204" pitchFamily="50" charset="-128"/>
                          <a:cs typeface="Arial" panose="020B0604020202020204" pitchFamily="34" charset="0"/>
                        </a:rPr>
                        <a:t>13,000</a:t>
                      </a: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人</a:t>
                      </a:r>
                      <a:r>
                        <a:rPr lang="en-US" altLang="ja-JP" sz="950" kern="0">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日に増加することが期待される。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spcAft>
                          <a:spcPts val="0"/>
                        </a:spcAft>
                      </a:pPr>
                      <a: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t>N/A</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a:solidFill>
                            <a:srgbClr val="000000"/>
                          </a:solidFill>
                          <a:effectLst/>
                          <a:latin typeface="Arial" panose="020B0604020202020204" pitchFamily="34" charset="0"/>
                        </a:rPr>
                        <a:t>2012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720000">
                <a:tc>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南フィリピンメディカルセンター</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(SPMC)</a:t>
                      </a:r>
                      <a:b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（南部ミンダナオ島</a:t>
                      </a:r>
                    </a:p>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ダバオ・デル・スル州）</a:t>
                      </a:r>
                      <a:endParaRPr 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0"/>
                        </a:spcAft>
                        <a:buClrTx/>
                        <a:buSzTx/>
                        <a:buFontTx/>
                        <a:buNone/>
                        <a:tabLst/>
                        <a:defRPr/>
                      </a:pP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南部ミンダナオ島における</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3</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次医療機関。</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JICA</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の無償資金協力により、</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2002</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年に新外来棟を設立。また超音波診断装置や</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X</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線装置などの機材を導入した。</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spcAft>
                          <a:spcPts val="0"/>
                        </a:spcAft>
                      </a:pPr>
                      <a: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t>N/A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1500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a:solidFill>
                            <a:srgbClr val="000000"/>
                          </a:solidFill>
                          <a:effectLst/>
                          <a:latin typeface="Arial" panose="020B0604020202020204" pitchFamily="34" charset="0"/>
                        </a:rPr>
                        <a:t>3329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73,545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2009</a:t>
                      </a:r>
                      <a:r>
                        <a:rPr lang="ja-JP" altLang="en-US" sz="1000" b="0" i="0" u="none" strike="noStrike" dirty="0">
                          <a:solidFill>
                            <a:srgbClr val="000000"/>
                          </a:solidFill>
                          <a:effectLst/>
                          <a:latin typeface="Arial" panose="020B0604020202020204" pitchFamily="34" charset="0"/>
                        </a:rPr>
                        <a:t>年ダバオメディカルセンターから改称</a:t>
                      </a: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3"/>
                  </a:ext>
                </a:extLst>
              </a:tr>
              <a:tr h="504000">
                <a:tc>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ベンゲット総合病院</a:t>
                      </a:r>
                    </a:p>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（ベンゲット州）</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0"/>
                        </a:spcAft>
                        <a:buClrTx/>
                        <a:buSzTx/>
                        <a:buFontTx/>
                        <a:buNone/>
                        <a:tabLst/>
                        <a:defRPr/>
                      </a:pP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ルソン島北部のベンゲット州の中核病院。</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1997</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99</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年に</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JICA</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の無償資金協力により、新病棟建設と医療機器導入を行った。</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spcAft>
                          <a:spcPts val="0"/>
                        </a:spcAft>
                      </a:pPr>
                      <a: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t>N/A</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400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296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endParaRPr lang="en-US" altLang="ja-JP" sz="1000" b="0" i="0" u="none" strike="noStrike">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4"/>
                  </a:ext>
                </a:extLst>
              </a:tr>
              <a:tr h="720000">
                <a:tc>
                  <a:txBody>
                    <a:bodyPr/>
                    <a:lstStyle/>
                    <a:p>
                      <a:pPr algn="l" fontAlgn="ctr">
                        <a:spcAft>
                          <a:spcPts val="0"/>
                        </a:spcAft>
                      </a:pPr>
                      <a:r>
                        <a:rPr lang="en-US" altLang="ja-JP"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National Kidney and Transplant Institute</a:t>
                      </a:r>
                    </a:p>
                    <a:p>
                      <a:pPr algn="l" fontAlgn="ctr">
                        <a:spcAft>
                          <a:spcPts val="0"/>
                        </a:spcAft>
                      </a:pPr>
                      <a:r>
                        <a:rPr lang="ja-JP" altLang="en-US"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（マニラ）</a:t>
                      </a:r>
                      <a:endParaRPr lang="ja-JP"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just" fontAlgn="ctr" hangingPunct="0">
                        <a:spcAft>
                          <a:spcPts val="0"/>
                        </a:spcAft>
                      </a:pP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腎疾患の専門機関として</a:t>
                      </a:r>
                      <a:r>
                        <a:rPr lang="en-US" altLang="ja-JP" sz="950" kern="0">
                          <a:effectLst/>
                          <a:latin typeface="Arial" panose="020B0604020202020204" pitchFamily="34" charset="0"/>
                          <a:ea typeface="ＭＳ Ｐゴシック" panose="020B0600070205080204" pitchFamily="50" charset="-128"/>
                          <a:cs typeface="Arial" panose="020B0604020202020204" pitchFamily="34" charset="0"/>
                        </a:rPr>
                        <a:t>1981</a:t>
                      </a: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年設立。現在はフィリピンにおいて臓器移植に関する中心的な医療機関となっている。</a:t>
                      </a:r>
                      <a:r>
                        <a:rPr lang="en-US" altLang="ja-JP" sz="950" kern="0">
                          <a:effectLst/>
                          <a:latin typeface="Arial" panose="020B0604020202020204" pitchFamily="34" charset="0"/>
                          <a:ea typeface="ＭＳ Ｐゴシック" panose="020B0600070205080204" pitchFamily="50" charset="-128"/>
                          <a:cs typeface="Arial" panose="020B0604020202020204" pitchFamily="34" charset="0"/>
                        </a:rPr>
                        <a:t>2014</a:t>
                      </a: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年の病院の営業収益は</a:t>
                      </a:r>
                      <a:r>
                        <a:rPr lang="en-US" altLang="ja-JP" sz="950" kern="0">
                          <a:effectLst/>
                          <a:latin typeface="Arial" panose="020B0604020202020204" pitchFamily="34" charset="0"/>
                          <a:ea typeface="ＭＳ Ｐゴシック" panose="020B0600070205080204" pitchFamily="50" charset="-128"/>
                          <a:cs typeface="Arial" panose="020B0604020202020204" pitchFamily="34" charset="0"/>
                        </a:rPr>
                        <a:t>15</a:t>
                      </a: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億ペソ、政府からの補助金を含めた純利益は</a:t>
                      </a:r>
                      <a:r>
                        <a:rPr lang="en-US" altLang="ja-JP" sz="950" kern="0">
                          <a:effectLst/>
                          <a:latin typeface="Arial" panose="020B0604020202020204" pitchFamily="34" charset="0"/>
                          <a:ea typeface="ＭＳ Ｐゴシック" panose="020B0600070205080204" pitchFamily="50" charset="-128"/>
                          <a:cs typeface="Arial" panose="020B0604020202020204" pitchFamily="34" charset="0"/>
                        </a:rPr>
                        <a:t>1.6</a:t>
                      </a: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億ペソ。</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en-US" altLang="ja-JP" sz="900" kern="0">
                          <a:effectLst/>
                          <a:latin typeface="Arial" panose="020B0604020202020204" pitchFamily="34" charset="0"/>
                          <a:ea typeface="ＭＳ Ｐゴシック" panose="020B0600070205080204" pitchFamily="50" charset="-128"/>
                          <a:cs typeface="Arial" panose="020B0604020202020204" pitchFamily="34" charset="0"/>
                        </a:rPr>
                        <a:t>9</a:t>
                      </a:r>
                    </a:p>
                    <a:p>
                      <a:pPr algn="ctr" fontAlgn="ctr">
                        <a:spcAft>
                          <a:spcPts val="0"/>
                        </a:spcAft>
                      </a:pPr>
                      <a:r>
                        <a:rPr lang="ja-JP" altLang="en-US" sz="800" kern="0">
                          <a:effectLst/>
                          <a:latin typeface="Arial" panose="020B0604020202020204" pitchFamily="34" charset="0"/>
                          <a:ea typeface="ＭＳ Ｐゴシック" panose="020B0600070205080204" pitchFamily="50" charset="-128"/>
                          <a:cs typeface="Arial" panose="020B0604020202020204" pitchFamily="34" charset="0"/>
                        </a:rPr>
                        <a:t>（部局）</a:t>
                      </a:r>
                      <a:endParaRPr lang="en-US" sz="800" kern="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380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501-1000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endParaRPr lang="en-US" altLang="ja-JP" sz="1000" b="0" i="0" u="none" strike="noStrike">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2019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04000">
                <a:tc>
                  <a:txBody>
                    <a:bodyPr/>
                    <a:lstStyle/>
                    <a:p>
                      <a:pPr marL="0" algn="l" defTabSz="914400" rtl="0" eaLnBrk="1" fontAlgn="ctr" latinLnBrk="0" hangingPunct="1">
                        <a:spcAft>
                          <a:spcPts val="0"/>
                        </a:spcAft>
                      </a:pPr>
                      <a:r>
                        <a:rPr kumimoji="1" lang="en-US" altLang="ja-JP"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Jose Reyes Medical Center</a:t>
                      </a:r>
                      <a:r>
                        <a:rPr kumimoji="1" lang="ja-JP" altLang="en-US"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（マニラ）</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just" fontAlgn="ctr" hangingPunct="0">
                        <a:spcAft>
                          <a:spcPts val="0"/>
                        </a:spcAft>
                      </a:pPr>
                      <a:r>
                        <a:rPr lang="en-US" altLang="ja-JP" sz="950" kern="0">
                          <a:effectLst/>
                          <a:latin typeface="Arial" panose="020B0604020202020204" pitchFamily="34" charset="0"/>
                          <a:ea typeface="ＭＳ Ｐゴシック" panose="020B0600070205080204" pitchFamily="50" charset="-128"/>
                          <a:cs typeface="Arial" panose="020B0604020202020204" pitchFamily="34" charset="0"/>
                        </a:rPr>
                        <a:t>1945</a:t>
                      </a: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年設立の国立病院。医科教育病院であり、調査研究も行っている。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en-US" sz="900" kern="0">
                          <a:effectLst/>
                          <a:latin typeface="Arial" panose="020B0604020202020204" pitchFamily="34" charset="0"/>
                          <a:ea typeface="ＭＳ Ｐゴシック" panose="020B0600070205080204" pitchFamily="50" charset="-128"/>
                          <a:cs typeface="Arial" panose="020B0604020202020204" pitchFamily="34" charset="0"/>
                        </a:rPr>
                        <a:t>11</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450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201-500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296,854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116,355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bl>
          </a:graphicData>
        </a:graphic>
      </p:graphicFrame>
      <p:sp>
        <p:nvSpPr>
          <p:cNvPr id="10" name="テキスト プレースホルダー 1"/>
          <p:cNvSpPr txBox="1">
            <a:spLocks/>
          </p:cNvSpPr>
          <p:nvPr/>
        </p:nvSpPr>
        <p:spPr>
          <a:xfrm>
            <a:off x="488504" y="6309320"/>
            <a:ext cx="9217918" cy="216024"/>
          </a:xfrm>
          <a:prstGeom prst="rect">
            <a:avLst/>
          </a:prstGeom>
        </p:spPr>
        <p:txBody>
          <a:bodyPr wrap="none" lIns="0" rIns="0" anchor="ctr" anchorCtr="0">
            <a:noAutofit/>
          </a:bodyPr>
          <a:lstStyle>
            <a:defPPr>
              <a:defRPr lang="ja-JP"/>
            </a:defPPr>
            <a:lvl1pPr indent="-190500" fontAlgn="ctr">
              <a:spcAft>
                <a:spcPts val="600"/>
              </a:spcAft>
              <a:buClr>
                <a:srgbClr val="5F8AC3"/>
              </a:buClr>
              <a:buFont typeface="Wingdings" panose="05000000000000000000" pitchFamily="2" charset="2"/>
              <a:buChar char="n"/>
              <a:defRPr sz="1200" b="0">
                <a:latin typeface="Arial" panose="020B0604020202020204" pitchFamily="34" charset="0"/>
                <a:ea typeface="ＭＳ Ｐゴシック" panose="020B0600070205080204" pitchFamily="50" charset="-128"/>
                <a:cs typeface="Arial" panose="020B0604020202020204" pitchFamily="34" charset="0"/>
              </a:defRPr>
            </a:lvl1pPr>
          </a:lstStyle>
          <a:p>
            <a:pPr indent="0">
              <a:spcAft>
                <a:spcPts val="0"/>
              </a:spcAft>
              <a:buNone/>
            </a:pPr>
            <a:r>
              <a:rPr lang="en-US" altLang="ja-JP" sz="800" dirty="0"/>
              <a:t>※ JICA</a:t>
            </a:r>
            <a:r>
              <a:rPr lang="ja-JP" altLang="en-US" sz="800" dirty="0"/>
              <a:t>は、ビサヤ諸島タクロバン市にて</a:t>
            </a:r>
            <a:r>
              <a:rPr lang="en-US" altLang="ja-JP" sz="800" dirty="0"/>
              <a:t>Eastern Visayas Regional Medical Center</a:t>
            </a:r>
            <a:r>
              <a:rPr lang="ja-JP" altLang="en-US" sz="800" dirty="0"/>
              <a:t>の外来病棟新設を支援することを</a:t>
            </a:r>
            <a:r>
              <a:rPr lang="en-US" altLang="ja-JP" sz="800" dirty="0"/>
              <a:t>2015</a:t>
            </a:r>
            <a:r>
              <a:rPr lang="ja-JP" altLang="en-US" sz="800" dirty="0"/>
              <a:t>年</a:t>
            </a:r>
            <a:r>
              <a:rPr lang="en-US" altLang="ja-JP" sz="800" dirty="0"/>
              <a:t>9</a:t>
            </a:r>
            <a:r>
              <a:rPr lang="ja-JP" altLang="en-US" sz="800" dirty="0"/>
              <a:t>月に発表している</a:t>
            </a:r>
            <a:endParaRPr lang="ja-JP" altLang="ja-JP" sz="800" dirty="0"/>
          </a:p>
        </p:txBody>
      </p:sp>
      <p:sp>
        <p:nvSpPr>
          <p:cNvPr id="11" name="テキスト ボックス 10"/>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主な公的医療機関として、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Philippine General Hospital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PGH</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）が挙げられる。</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PGH</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を含め、</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から支援を受けた公的医療機関が複数存在する。</a:t>
            </a:r>
          </a:p>
        </p:txBody>
      </p:sp>
    </p:spTree>
    <p:extLst>
      <p:ext uri="{BB962C8B-B14F-4D97-AF65-F5344CB8AC3E}">
        <p14:creationId xmlns:p14="http://schemas.microsoft.com/office/powerpoint/2010/main" val="1887799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フィリピン／医療関連／医療・公衆衛生</a:t>
            </a:r>
          </a:p>
        </p:txBody>
      </p:sp>
      <p:sp>
        <p:nvSpPr>
          <p:cNvPr id="6" name="テキスト プレースホルダー 5"/>
          <p:cNvSpPr>
            <a:spLocks noGrp="1"/>
          </p:cNvSpPr>
          <p:nvPr>
            <p:ph type="body" sz="quarter" idx="15"/>
          </p:nvPr>
        </p:nvSpPr>
        <p:spPr/>
        <p:txBody>
          <a:bodyPr/>
          <a:lstStyle/>
          <a:p>
            <a:r>
              <a:rPr lang="ja-JP" altLang="en-US" dirty="0"/>
              <a:t>医療機関 </a:t>
            </a:r>
            <a:r>
              <a:rPr lang="en-US" altLang="ja-JP" dirty="0"/>
              <a:t>- </a:t>
            </a:r>
            <a:r>
              <a:rPr lang="ja-JP" altLang="en-US" dirty="0"/>
              <a:t>民間医療機関</a:t>
            </a:r>
            <a:endParaRPr lang="en-US" altLang="ja-JP" dirty="0"/>
          </a:p>
        </p:txBody>
      </p:sp>
      <p:graphicFrame>
        <p:nvGraphicFramePr>
          <p:cNvPr id="18" name="表 17"/>
          <p:cNvGraphicFramePr>
            <a:graphicFrameLocks noGrp="1"/>
          </p:cNvGraphicFramePr>
          <p:nvPr>
            <p:extLst>
              <p:ext uri="{D42A27DB-BD31-4B8C-83A1-F6EECF244321}">
                <p14:modId xmlns:p14="http://schemas.microsoft.com/office/powerpoint/2010/main" val="2872118337"/>
              </p:ext>
            </p:extLst>
          </p:nvPr>
        </p:nvGraphicFramePr>
        <p:xfrm>
          <a:off x="209073" y="1916832"/>
          <a:ext cx="9504476" cy="4244540"/>
        </p:xfrm>
        <a:graphic>
          <a:graphicData uri="http://schemas.openxmlformats.org/drawingml/2006/table">
            <a:tbl>
              <a:tblPr firstRow="1" bandRow="1">
                <a:tableStyleId>{5C22544A-7EE6-4342-B048-85BDC9FD1C3A}</a:tableStyleId>
              </a:tblPr>
              <a:tblGrid>
                <a:gridCol w="1022633">
                  <a:extLst>
                    <a:ext uri="{9D8B030D-6E8A-4147-A177-3AD203B41FA5}">
                      <a16:colId xmlns:a16="http://schemas.microsoft.com/office/drawing/2014/main" val="20000"/>
                    </a:ext>
                  </a:extLst>
                </a:gridCol>
                <a:gridCol w="536869">
                  <a:extLst>
                    <a:ext uri="{9D8B030D-6E8A-4147-A177-3AD203B41FA5}">
                      <a16:colId xmlns:a16="http://schemas.microsoft.com/office/drawing/2014/main" val="20001"/>
                    </a:ext>
                  </a:extLst>
                </a:gridCol>
                <a:gridCol w="3861624">
                  <a:extLst>
                    <a:ext uri="{9D8B030D-6E8A-4147-A177-3AD203B41FA5}">
                      <a16:colId xmlns:a16="http://schemas.microsoft.com/office/drawing/2014/main" val="20002"/>
                    </a:ext>
                  </a:extLst>
                </a:gridCol>
                <a:gridCol w="668358">
                  <a:extLst>
                    <a:ext uri="{9D8B030D-6E8A-4147-A177-3AD203B41FA5}">
                      <a16:colId xmlns:a16="http://schemas.microsoft.com/office/drawing/2014/main" val="20003"/>
                    </a:ext>
                  </a:extLst>
                </a:gridCol>
                <a:gridCol w="454643">
                  <a:extLst>
                    <a:ext uri="{9D8B030D-6E8A-4147-A177-3AD203B41FA5}">
                      <a16:colId xmlns:a16="http://schemas.microsoft.com/office/drawing/2014/main" val="20004"/>
                    </a:ext>
                  </a:extLst>
                </a:gridCol>
                <a:gridCol w="576064">
                  <a:extLst>
                    <a:ext uri="{9D8B030D-6E8A-4147-A177-3AD203B41FA5}">
                      <a16:colId xmlns:a16="http://schemas.microsoft.com/office/drawing/2014/main" val="20005"/>
                    </a:ext>
                  </a:extLst>
                </a:gridCol>
                <a:gridCol w="432861">
                  <a:extLst>
                    <a:ext uri="{9D8B030D-6E8A-4147-A177-3AD203B41FA5}">
                      <a16:colId xmlns:a16="http://schemas.microsoft.com/office/drawing/2014/main" val="20006"/>
                    </a:ext>
                  </a:extLst>
                </a:gridCol>
                <a:gridCol w="487856">
                  <a:extLst>
                    <a:ext uri="{9D8B030D-6E8A-4147-A177-3AD203B41FA5}">
                      <a16:colId xmlns:a16="http://schemas.microsoft.com/office/drawing/2014/main" val="20007"/>
                    </a:ext>
                  </a:extLst>
                </a:gridCol>
                <a:gridCol w="487856">
                  <a:extLst>
                    <a:ext uri="{9D8B030D-6E8A-4147-A177-3AD203B41FA5}">
                      <a16:colId xmlns:a16="http://schemas.microsoft.com/office/drawing/2014/main" val="4150086623"/>
                    </a:ext>
                  </a:extLst>
                </a:gridCol>
                <a:gridCol w="487856">
                  <a:extLst>
                    <a:ext uri="{9D8B030D-6E8A-4147-A177-3AD203B41FA5}">
                      <a16:colId xmlns:a16="http://schemas.microsoft.com/office/drawing/2014/main" val="3359371937"/>
                    </a:ext>
                  </a:extLst>
                </a:gridCol>
                <a:gridCol w="487856">
                  <a:extLst>
                    <a:ext uri="{9D8B030D-6E8A-4147-A177-3AD203B41FA5}">
                      <a16:colId xmlns:a16="http://schemas.microsoft.com/office/drawing/2014/main" val="983977727"/>
                    </a:ext>
                  </a:extLst>
                </a:gridCol>
              </a:tblGrid>
              <a:tr h="216000">
                <a:tc gridSpan="2">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病院名（所在地）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ja-JP"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altLang="ja-JP"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rPr>
                        <a:t>診療科数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スタッフ数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年外来</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baseline="300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入院</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その他</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更新年</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48000">
                <a:tc rowSpan="2">
                  <a:txBody>
                    <a:bodyPr/>
                    <a:lstStyle/>
                    <a:p>
                      <a:pPr algn="l" fontAlgn="ctr">
                        <a:spcAft>
                          <a:spcPts val="0"/>
                        </a:spcAft>
                      </a:pP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メトロ・パシフィック・</a:t>
                      </a:r>
                      <a:b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ホスピタル・</a:t>
                      </a:r>
                      <a:b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ホールディングス</a:t>
                      </a:r>
                    </a:p>
                    <a:p>
                      <a:pPr algn="l" fontAlgn="ctr">
                        <a:spcAft>
                          <a:spcPts val="0"/>
                        </a:spcAft>
                      </a:pP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（マニラほか）</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fontAlgn="ctr" hangingPunct="0">
                        <a:spcAft>
                          <a:spcPts val="200"/>
                        </a:spcAft>
                      </a:pPr>
                      <a: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t>MPHHI</a:t>
                      </a:r>
                      <a:r>
                        <a:rPr lang="ja-JP" altLang="en-US" sz="900" kern="100">
                          <a:effectLst/>
                          <a:latin typeface="Arial" panose="020B0604020202020204" pitchFamily="34" charset="0"/>
                          <a:ea typeface="ＭＳ Ｐゴシック" panose="020B0600070205080204" pitchFamily="50" charset="-128"/>
                          <a:cs typeface="Arial" panose="020B0604020202020204" pitchFamily="34" charset="0"/>
                        </a:rPr>
                        <a:t>全体</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just" fontAlgn="ctr" hangingPunct="0">
                        <a:spcAft>
                          <a:spcPts val="200"/>
                        </a:spcAft>
                      </a:pPr>
                      <a:r>
                        <a:rPr lang="en-US" altLang="ja-JP" sz="800" kern="100" dirty="0">
                          <a:effectLst/>
                          <a:latin typeface="Arial" panose="020B0604020202020204" pitchFamily="34" charset="0"/>
                          <a:ea typeface="ＭＳ Ｐゴシック" panose="020B0600070205080204" pitchFamily="50" charset="-128"/>
                          <a:cs typeface="Arial" panose="020B0604020202020204" pitchFamily="34" charset="0"/>
                        </a:rPr>
                        <a:t>MPHHI</a:t>
                      </a:r>
                      <a:r>
                        <a:rPr lang="ja-JP" altLang="en-US" sz="800" kern="100" dirty="0">
                          <a:effectLst/>
                          <a:latin typeface="Arial" panose="020B0604020202020204" pitchFamily="34" charset="0"/>
                          <a:ea typeface="ＭＳ Ｐゴシック" panose="020B0600070205080204" pitchFamily="50" charset="-128"/>
                          <a:cs typeface="Arial" panose="020B0604020202020204" pitchFamily="34" charset="0"/>
                        </a:rPr>
                        <a:t>は、</a:t>
                      </a:r>
                      <a:r>
                        <a:rPr lang="en-US" altLang="ja-JP" sz="800" kern="100" dirty="0">
                          <a:effectLst/>
                          <a:latin typeface="Arial" panose="020B0604020202020204" pitchFamily="34" charset="0"/>
                          <a:ea typeface="ＭＳ Ｐゴシック" panose="020B0600070205080204" pitchFamily="50" charset="-128"/>
                          <a:cs typeface="Arial" panose="020B0604020202020204" pitchFamily="34" charset="0"/>
                        </a:rPr>
                        <a:t>Makati Medical Center</a:t>
                      </a:r>
                      <a:r>
                        <a:rPr lang="ja-JP" altLang="en-US" sz="8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800" kern="100" dirty="0">
                          <a:effectLst/>
                          <a:latin typeface="Arial" panose="020B0604020202020204" pitchFamily="34" charset="0"/>
                          <a:ea typeface="ＭＳ Ｐゴシック" panose="020B0600070205080204" pitchFamily="50" charset="-128"/>
                          <a:cs typeface="Arial" panose="020B0604020202020204" pitchFamily="34" charset="0"/>
                        </a:rPr>
                        <a:t>1969</a:t>
                      </a:r>
                      <a:r>
                        <a:rPr lang="ja-JP" altLang="en-US" sz="800" kern="100" dirty="0">
                          <a:effectLst/>
                          <a:latin typeface="Arial" panose="020B0604020202020204" pitchFamily="34" charset="0"/>
                          <a:ea typeface="ＭＳ Ｐゴシック" panose="020B0600070205080204" pitchFamily="50" charset="-128"/>
                          <a:cs typeface="Arial" panose="020B0604020202020204" pitchFamily="34" charset="0"/>
                        </a:rPr>
                        <a:t>年開院）を中心に、フィリピンにて</a:t>
                      </a:r>
                      <a:r>
                        <a:rPr lang="en-US" altLang="ja-JP" sz="800" kern="100" dirty="0">
                          <a:effectLst/>
                          <a:latin typeface="Arial" panose="020B0604020202020204" pitchFamily="34" charset="0"/>
                          <a:ea typeface="ＭＳ Ｐゴシック" panose="020B0600070205080204" pitchFamily="50" charset="-128"/>
                          <a:cs typeface="Arial" panose="020B0604020202020204" pitchFamily="34" charset="0"/>
                        </a:rPr>
                        <a:t>22</a:t>
                      </a:r>
                      <a:r>
                        <a:rPr lang="ja-JP" altLang="en-US" sz="800" kern="100" dirty="0">
                          <a:effectLst/>
                          <a:latin typeface="Arial" panose="020B0604020202020204" pitchFamily="34" charset="0"/>
                          <a:ea typeface="ＭＳ Ｐゴシック" panose="020B0600070205080204" pitchFamily="50" charset="-128"/>
                          <a:cs typeface="Arial" panose="020B0604020202020204" pitchFamily="34" charset="0"/>
                        </a:rPr>
                        <a:t>か所の病院を経営している持株会社。有力実業家マヌエル・パンギリナン氏率いる持株会社メトロ・パシフィック・インベストメント（</a:t>
                      </a:r>
                      <a:r>
                        <a:rPr lang="en-US" altLang="ja-JP" sz="800" kern="100" dirty="0">
                          <a:effectLst/>
                          <a:latin typeface="Arial" panose="020B0604020202020204" pitchFamily="34" charset="0"/>
                          <a:ea typeface="ＭＳ Ｐゴシック" panose="020B0600070205080204" pitchFamily="50" charset="-128"/>
                          <a:cs typeface="Arial" panose="020B0604020202020204" pitchFamily="34" charset="0"/>
                        </a:rPr>
                        <a:t>MPIC</a:t>
                      </a:r>
                      <a:r>
                        <a:rPr lang="ja-JP" altLang="en-US" sz="800" kern="100" dirty="0">
                          <a:effectLst/>
                          <a:latin typeface="Arial" panose="020B0604020202020204" pitchFamily="34" charset="0"/>
                          <a:ea typeface="ＭＳ Ｐゴシック" panose="020B0600070205080204" pitchFamily="50" charset="-128"/>
                          <a:cs typeface="Arial" panose="020B0604020202020204" pitchFamily="34" charset="0"/>
                        </a:rPr>
                        <a:t>）の傘下である。</a:t>
                      </a:r>
                      <a:r>
                        <a:rPr lang="en-US" altLang="ja-JP" sz="800" kern="100" dirty="0">
                          <a:effectLst/>
                          <a:latin typeface="Arial" panose="020B0604020202020204" pitchFamily="34" charset="0"/>
                          <a:ea typeface="ＭＳ Ｐゴシック" panose="020B0600070205080204" pitchFamily="50" charset="-128"/>
                          <a:cs typeface="Arial" panose="020B0604020202020204" pitchFamily="34" charset="0"/>
                        </a:rPr>
                        <a:t>MPIC</a:t>
                      </a:r>
                      <a:r>
                        <a:rPr lang="ja-JP" altLang="en-US" sz="800" kern="100" dirty="0">
                          <a:effectLst/>
                          <a:latin typeface="Arial" panose="020B0604020202020204" pitchFamily="34" charset="0"/>
                          <a:ea typeface="ＭＳ Ｐゴシック" panose="020B0600070205080204" pitchFamily="50" charset="-128"/>
                          <a:cs typeface="Arial" panose="020B0604020202020204" pitchFamily="34" charset="0"/>
                        </a:rPr>
                        <a:t>医療部門全体の総収益は</a:t>
                      </a:r>
                      <a:r>
                        <a:rPr lang="en-US" altLang="ja-JP" sz="800" kern="100" dirty="0">
                          <a:effectLst/>
                          <a:latin typeface="Arial" panose="020B0604020202020204" pitchFamily="34" charset="0"/>
                          <a:ea typeface="ＭＳ Ｐゴシック" panose="020B0600070205080204" pitchFamily="50" charset="-128"/>
                          <a:cs typeface="Arial" panose="020B0604020202020204" pitchFamily="34" charset="0"/>
                        </a:rPr>
                        <a:t>141</a:t>
                      </a:r>
                      <a:r>
                        <a:rPr lang="ja-JP" altLang="en-US" sz="800" kern="100" dirty="0">
                          <a:effectLst/>
                          <a:latin typeface="Arial" panose="020B0604020202020204" pitchFamily="34" charset="0"/>
                          <a:ea typeface="ＭＳ Ｐゴシック" panose="020B0600070205080204" pitchFamily="50" charset="-128"/>
                          <a:cs typeface="Arial" panose="020B0604020202020204" pitchFamily="34" charset="0"/>
                        </a:rPr>
                        <a:t>億ペソ、純利益</a:t>
                      </a:r>
                      <a:r>
                        <a:rPr lang="en-US" altLang="ja-JP" sz="800" kern="100" dirty="0">
                          <a:effectLst/>
                          <a:latin typeface="Arial" panose="020B0604020202020204" pitchFamily="34" charset="0"/>
                          <a:ea typeface="ＭＳ Ｐゴシック" panose="020B0600070205080204" pitchFamily="50" charset="-128"/>
                          <a:cs typeface="Arial" panose="020B0604020202020204" pitchFamily="34" charset="0"/>
                        </a:rPr>
                        <a:t>10</a:t>
                      </a:r>
                      <a:r>
                        <a:rPr lang="ja-JP" altLang="en-US" sz="800" kern="100" dirty="0">
                          <a:effectLst/>
                          <a:latin typeface="Arial" panose="020B0604020202020204" pitchFamily="34" charset="0"/>
                          <a:ea typeface="ＭＳ Ｐゴシック" panose="020B0600070205080204" pitchFamily="50" charset="-128"/>
                          <a:cs typeface="Arial" panose="020B0604020202020204" pitchFamily="34" charset="0"/>
                        </a:rPr>
                        <a:t>億ペソ。</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en-US" altLang="ja-JP" sz="7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7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r>
                        <a:rPr lang="en-US" altLang="ja-JP" sz="800" b="0" i="0" u="none" strike="noStrike" dirty="0">
                          <a:solidFill>
                            <a:srgbClr val="000000"/>
                          </a:solidFill>
                          <a:effectLst/>
                          <a:latin typeface="Arial" panose="020B0604020202020204" pitchFamily="34" charset="0"/>
                        </a:rPr>
                        <a:t>3,829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r>
                        <a:rPr lang="en-US" altLang="ja-JP" sz="800" b="0" i="0" u="none" strike="noStrike" dirty="0">
                          <a:solidFill>
                            <a:srgbClr val="000000"/>
                          </a:solidFill>
                          <a:effectLst/>
                          <a:latin typeface="Arial" panose="020B0604020202020204" pitchFamily="34" charset="0"/>
                        </a:rPr>
                        <a:t>9,095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r>
                        <a:rPr lang="en-US" sz="800" b="0" i="0" u="none" strike="noStrike" dirty="0">
                          <a:solidFill>
                            <a:srgbClr val="000000"/>
                          </a:solidFill>
                          <a:effectLst/>
                          <a:latin typeface="Arial" panose="020B0604020202020204" pitchFamily="34" charset="0"/>
                        </a:rPr>
                        <a:t>3.6 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r>
                        <a:rPr lang="en-US" sz="800" b="0" i="0" u="none" strike="noStrike" dirty="0">
                          <a:solidFill>
                            <a:srgbClr val="000000"/>
                          </a:solidFill>
                          <a:effectLst/>
                          <a:latin typeface="Arial" panose="020B0604020202020204" pitchFamily="34" charset="0"/>
                        </a:rPr>
                        <a:t>4 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r>
                        <a:rPr lang="en-US" altLang="ja-JP" sz="800" b="0" i="0" u="none" strike="noStrike" dirty="0">
                          <a:solidFill>
                            <a:srgbClr val="000000"/>
                          </a:solidFill>
                          <a:effectLst/>
                          <a:latin typeface="Arial" panose="020B0604020202020204" pitchFamily="34" charset="0"/>
                        </a:rPr>
                        <a:t>107K</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7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7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700" kern="100" dirty="0">
                          <a:effectLst/>
                          <a:latin typeface="Arial" panose="020B0604020202020204" pitchFamily="34" charset="0"/>
                          <a:ea typeface="ＭＳ Ｐゴシック" panose="020B0600070205080204" pitchFamily="50" charset="-128"/>
                          <a:cs typeface="Arial" panose="020B0604020202020204" pitchFamily="34" charset="0"/>
                        </a:rPr>
                        <a:t>2023</a:t>
                      </a:r>
                      <a:endParaRPr lang="ja-JP" altLang="ja-JP" sz="7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648000">
                <a:tc vMerge="1">
                  <a:txBody>
                    <a:bodyPr/>
                    <a:lstStyle/>
                    <a:p>
                      <a:endParaRPr kumimoji="1" lang="ja-JP" altLang="en-US"/>
                    </a:p>
                  </a:txBody>
                  <a:tcPr/>
                </a:tc>
                <a:tc>
                  <a:txBody>
                    <a:bodyPr/>
                    <a:lstStyle/>
                    <a:p>
                      <a:pPr marL="0" marR="0" indent="0" algn="l" defTabSz="914400" rtl="0" eaLnBrk="1" fontAlgn="ctr" latinLnBrk="1" hangingPunct="1">
                        <a:lnSpc>
                          <a:spcPct val="100000"/>
                        </a:lnSpc>
                        <a:spcBef>
                          <a:spcPts val="0"/>
                        </a:spcBef>
                        <a:spcAft>
                          <a:spcPts val="0"/>
                        </a:spcAft>
                        <a:buClrTx/>
                        <a:buSzTx/>
                        <a:buFontTx/>
                        <a:buNone/>
                        <a:tabLst/>
                        <a:defRPr/>
                      </a:pPr>
                      <a: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t>Makati</a:t>
                      </a:r>
                      <a:r>
                        <a:rPr lang="ja-JP" altLang="en-US" sz="900" kern="100" baseline="0">
                          <a:effectLst/>
                          <a:latin typeface="Arial" panose="020B0604020202020204" pitchFamily="34" charset="0"/>
                          <a:ea typeface="ＭＳ Ｐゴシック" panose="020B0600070205080204" pitchFamily="50" charset="-128"/>
                          <a:cs typeface="Arial" panose="020B0604020202020204" pitchFamily="34" charset="0"/>
                        </a:rPr>
                        <a:t> </a:t>
                      </a:r>
                      <a:b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br>
                      <a: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t>Medical</a:t>
                      </a:r>
                      <a:r>
                        <a:rPr lang="ja-JP" altLang="en-US" sz="900" kern="100" baseline="0">
                          <a:effectLst/>
                          <a:latin typeface="Arial" panose="020B0604020202020204" pitchFamily="34" charset="0"/>
                          <a:ea typeface="ＭＳ Ｐゴシック" panose="020B0600070205080204" pitchFamily="50" charset="-128"/>
                          <a:cs typeface="Arial" panose="020B0604020202020204" pitchFamily="34" charset="0"/>
                        </a:rPr>
                        <a:t> </a:t>
                      </a:r>
                      <a:b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br>
                      <a: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t>Center</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lang="en-US" altLang="ja-JP" sz="800" kern="100" dirty="0">
                          <a:effectLst/>
                          <a:latin typeface="Arial" panose="020B0604020202020204" pitchFamily="34" charset="0"/>
                          <a:ea typeface="ＭＳ Ｐゴシック" panose="020B0600070205080204" pitchFamily="50" charset="-128"/>
                          <a:cs typeface="Arial" panose="020B0604020202020204" pitchFamily="34" charset="0"/>
                        </a:rPr>
                        <a:t>Makati Medical Center</a:t>
                      </a:r>
                      <a:r>
                        <a:rPr lang="ja-JP" altLang="en-US" sz="800" kern="100" dirty="0">
                          <a:effectLst/>
                          <a:latin typeface="Arial" panose="020B0604020202020204" pitchFamily="34" charset="0"/>
                          <a:ea typeface="ＭＳ Ｐゴシック" panose="020B0600070205080204" pitchFamily="50" charset="-128"/>
                          <a:cs typeface="Arial" panose="020B0604020202020204" pitchFamily="34" charset="0"/>
                        </a:rPr>
                        <a:t>は、フィリピンで最高クラスの医療を提供しているとされる私立総合病院（三次医療センター）。フィリピンで初めて心臓外科手術を成功させた病院として知られる。米国の専門医認定を受けている者も一定数存在す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en-US" altLang="ja-JP" sz="7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7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r" fontAlgn="ctr"/>
                      <a:endParaRPr lang="en-US"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04000">
                <a:tc rowSpan="2">
                  <a:txBody>
                    <a:bodyPr/>
                    <a:lstStyle/>
                    <a:p>
                      <a:pPr algn="l" fontAlgn="ctr">
                        <a:spcAft>
                          <a:spcPts val="0"/>
                        </a:spcAft>
                      </a:pPr>
                      <a:r>
                        <a:rPr lang="en-US" altLang="ja-JP" sz="1000" b="1"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St Luke's Medical Center Quezon City/Global City</a:t>
                      </a:r>
                      <a:br>
                        <a:rPr lang="en-US" altLang="ja-JP" sz="1000" b="1"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900" b="0"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（マニラ）</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0">
                        <a:lnSpc>
                          <a:spcPct val="100000"/>
                        </a:lnSpc>
                        <a:spcBef>
                          <a:spcPts val="0"/>
                        </a:spcBef>
                        <a:spcAft>
                          <a:spcPts val="200"/>
                        </a:spcAft>
                        <a:buClrTx/>
                        <a:buSzTx/>
                        <a:buFontTx/>
                        <a:buNone/>
                        <a:tabLst/>
                        <a:defRPr/>
                      </a:pPr>
                      <a: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t>Quezon City</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en-US" altLang="ja-JP"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2003</a:t>
                      </a:r>
                      <a:r>
                        <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年に国内で初めて医療認証機関</a:t>
                      </a:r>
                      <a:r>
                        <a:rPr kumimoji="1" lang="en-US" altLang="ja-JP"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JCI</a:t>
                      </a:r>
                      <a:r>
                        <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認証</a:t>
                      </a:r>
                      <a:r>
                        <a:rPr kumimoji="1" lang="en-US" altLang="ja-JP" sz="800" kern="100" baseline="300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を取得した、フィリピンにおいてトップクラスの私立総合病院（三次医療センター）。</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en-US" altLang="ja-JP" sz="700" kern="100" dirty="0">
                          <a:effectLst/>
                          <a:latin typeface="Arial" panose="020B0604020202020204" pitchFamily="34" charset="0"/>
                          <a:ea typeface="ＭＳ Ｐゴシック" panose="020B0600070205080204" pitchFamily="50" charset="-128"/>
                          <a:cs typeface="Arial" panose="020B0604020202020204" pitchFamily="34" charset="0"/>
                        </a:rPr>
                        <a:t>10</a:t>
                      </a:r>
                      <a:r>
                        <a:rPr lang="ja-JP" altLang="en-US" sz="700" kern="100" dirty="0">
                          <a:effectLst/>
                          <a:latin typeface="Arial" panose="020B0604020202020204" pitchFamily="34" charset="0"/>
                          <a:ea typeface="ＭＳ Ｐゴシック" panose="020B0600070205080204" pitchFamily="50" charset="-128"/>
                          <a:cs typeface="Arial" panose="020B0604020202020204" pitchFamily="34" charset="0"/>
                        </a:rPr>
                        <a:t>研究所、</a:t>
                      </a:r>
                      <a:endParaRPr lang="en-US" altLang="ja-JP" sz="700" kern="100" dirty="0">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spcAft>
                          <a:spcPts val="0"/>
                        </a:spcAft>
                      </a:pPr>
                      <a:r>
                        <a:rPr lang="en-US" altLang="ja-JP" sz="700" kern="100" dirty="0">
                          <a:effectLst/>
                          <a:latin typeface="Arial" panose="020B0604020202020204" pitchFamily="34" charset="0"/>
                          <a:ea typeface="ＭＳ Ｐゴシック" panose="020B0600070205080204" pitchFamily="50" charset="-128"/>
                          <a:cs typeface="Arial" panose="020B0604020202020204" pitchFamily="34" charset="0"/>
                        </a:rPr>
                        <a:t>8</a:t>
                      </a:r>
                      <a:r>
                        <a:rPr lang="ja-JP" altLang="en-US" sz="700" kern="100" dirty="0">
                          <a:effectLst/>
                          <a:latin typeface="Arial" panose="020B0604020202020204" pitchFamily="34" charset="0"/>
                          <a:ea typeface="ＭＳ Ｐゴシック" panose="020B0600070205080204" pitchFamily="50" charset="-128"/>
                          <a:cs typeface="Arial" panose="020B0604020202020204" pitchFamily="34" charset="0"/>
                        </a:rPr>
                        <a:t>部局、</a:t>
                      </a:r>
                      <a:endParaRPr lang="en-US" altLang="ja-JP" sz="700" kern="100" dirty="0">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spcAft>
                          <a:spcPts val="0"/>
                        </a:spcAft>
                      </a:pPr>
                      <a:r>
                        <a:rPr lang="en-US" altLang="ja-JP" sz="700" kern="100" dirty="0">
                          <a:effectLst/>
                          <a:latin typeface="Arial" panose="020B0604020202020204" pitchFamily="34" charset="0"/>
                          <a:ea typeface="ＭＳ Ｐゴシック" panose="020B0600070205080204" pitchFamily="50" charset="-128"/>
                          <a:cs typeface="Arial" panose="020B0604020202020204" pitchFamily="34" charset="0"/>
                        </a:rPr>
                        <a:t>23</a:t>
                      </a:r>
                      <a:r>
                        <a:rPr lang="ja-JP" altLang="en-US" sz="700" kern="100" dirty="0">
                          <a:effectLst/>
                          <a:latin typeface="Arial" panose="020B0604020202020204" pitchFamily="34" charset="0"/>
                          <a:ea typeface="ＭＳ Ｐゴシック" panose="020B0600070205080204" pitchFamily="50" charset="-128"/>
                          <a:cs typeface="Arial" panose="020B0604020202020204" pitchFamily="34" charset="0"/>
                        </a:rPr>
                        <a:t>センター</a:t>
                      </a:r>
                      <a:endParaRPr lang="ja-JP" sz="7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r>
                        <a:rPr lang="en-US" altLang="ja-JP" sz="800" b="0" i="0" u="none" strike="noStrike" dirty="0">
                          <a:solidFill>
                            <a:srgbClr val="000000"/>
                          </a:solidFill>
                          <a:effectLst/>
                          <a:latin typeface="Arial" panose="020B0604020202020204" pitchFamily="34" charset="0"/>
                        </a:rPr>
                        <a:t>1,146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r>
                        <a:rPr lang="en-US" altLang="ja-JP" sz="800" b="0" i="0" u="none" strike="noStrike" dirty="0">
                          <a:solidFill>
                            <a:srgbClr val="000000"/>
                          </a:solidFill>
                          <a:effectLst/>
                          <a:latin typeface="Arial" panose="020B0604020202020204" pitchFamily="34" charset="0"/>
                        </a:rPr>
                        <a:t>1,232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r>
                        <a:rPr lang="en-US" altLang="ja-JP" sz="8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r>
                        <a:rPr lang="en-US" sz="800" b="0" i="0" u="none" strike="noStrike" dirty="0">
                          <a:solidFill>
                            <a:srgbClr val="000000"/>
                          </a:solidFill>
                          <a:effectLst/>
                          <a:latin typeface="Arial" panose="020B0604020202020204" pitchFamily="34" charset="0"/>
                        </a:rPr>
                        <a:t>2.7 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r>
                        <a:rPr lang="en-US" altLang="ja-JP" sz="800" b="0" i="0" u="none" strike="noStrike" dirty="0">
                          <a:solidFill>
                            <a:srgbClr val="000000"/>
                          </a:solidFill>
                          <a:effectLst/>
                          <a:latin typeface="Arial" panose="020B0604020202020204" pitchFamily="34" charset="0"/>
                        </a:rPr>
                        <a:t>~60,321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7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7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700" kern="100" dirty="0">
                          <a:effectLst/>
                          <a:latin typeface="Arial" panose="020B0604020202020204" pitchFamily="34" charset="0"/>
                          <a:ea typeface="ＭＳ Ｐゴシック" panose="020B0600070205080204" pitchFamily="50" charset="-128"/>
                          <a:cs typeface="Arial" panose="020B0604020202020204" pitchFamily="34" charset="0"/>
                        </a:rPr>
                        <a:t>2023</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504000">
                <a:tc vMerge="1">
                  <a:txBody>
                    <a:bodyPr/>
                    <a:lstStyle/>
                    <a:p>
                      <a:endParaRPr kumimoji="1" lang="ja-JP" altLang="en-US"/>
                    </a:p>
                  </a:txBody>
                  <a:tcPr/>
                </a:tc>
                <a:tc>
                  <a:txBody>
                    <a:bodyPr/>
                    <a:lstStyle/>
                    <a:p>
                      <a:pPr marL="0" marR="0" indent="0" algn="l" defTabSz="914400" rtl="0" eaLnBrk="1" fontAlgn="ctr" latinLnBrk="0" hangingPunct="0">
                        <a:lnSpc>
                          <a:spcPct val="100000"/>
                        </a:lnSpc>
                        <a:spcBef>
                          <a:spcPts val="0"/>
                        </a:spcBef>
                        <a:spcAft>
                          <a:spcPts val="200"/>
                        </a:spcAft>
                        <a:buClrTx/>
                        <a:buSzTx/>
                        <a:buFontTx/>
                        <a:buNone/>
                        <a:tabLst/>
                        <a:defRPr/>
                      </a:pPr>
                      <a: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t>Global </a:t>
                      </a:r>
                      <a:b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br>
                      <a: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t>City</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en-US" altLang="ja-JP"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2010</a:t>
                      </a:r>
                      <a:r>
                        <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a:t>
                      </a:r>
                      <a:r>
                        <a:rPr kumimoji="1" lang="en-US" altLang="ja-JP"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Global City</a:t>
                      </a:r>
                      <a:r>
                        <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に</a:t>
                      </a:r>
                      <a:r>
                        <a:rPr kumimoji="1" lang="en-US" altLang="ja-JP"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施設目を開院。三次医療センター。こちらは</a:t>
                      </a:r>
                      <a:r>
                        <a:rPr kumimoji="1" lang="en-US" altLang="ja-JP"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2012</a:t>
                      </a:r>
                      <a:r>
                        <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a:t>
                      </a:r>
                      <a:r>
                        <a:rPr kumimoji="1" lang="en-US" altLang="ja-JP" sz="800"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HealthExecNews</a:t>
                      </a:r>
                      <a:r>
                        <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の「</a:t>
                      </a:r>
                      <a:r>
                        <a:rPr kumimoji="1" lang="en-US" altLang="ja-JP"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The 25 Most Beautiful Hospitals in the World</a:t>
                      </a:r>
                      <a:r>
                        <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」に選定された。</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en-US" altLang="ja-JP" sz="700" kern="100" dirty="0">
                          <a:effectLst/>
                          <a:latin typeface="Arial" panose="020B0604020202020204" pitchFamily="34" charset="0"/>
                          <a:ea typeface="ＭＳ Ｐゴシック" panose="020B0600070205080204" pitchFamily="50" charset="-128"/>
                          <a:cs typeface="Arial" panose="020B0604020202020204" pitchFamily="34" charset="0"/>
                        </a:rPr>
                        <a:t>13</a:t>
                      </a:r>
                      <a:r>
                        <a:rPr lang="ja-JP" altLang="en-US" sz="700" kern="100" dirty="0">
                          <a:effectLst/>
                          <a:latin typeface="Arial" panose="020B0604020202020204" pitchFamily="34" charset="0"/>
                          <a:ea typeface="ＭＳ Ｐゴシック" panose="020B0600070205080204" pitchFamily="50" charset="-128"/>
                          <a:cs typeface="Arial" panose="020B0604020202020204" pitchFamily="34" charset="0"/>
                        </a:rPr>
                        <a:t>研究所、</a:t>
                      </a:r>
                      <a:endParaRPr lang="en-US" altLang="ja-JP" sz="700" kern="100" dirty="0">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spcAft>
                          <a:spcPts val="0"/>
                        </a:spcAft>
                      </a:pPr>
                      <a:r>
                        <a:rPr lang="en-US" altLang="ja-JP" sz="700" kern="100" dirty="0">
                          <a:effectLst/>
                          <a:latin typeface="Arial" panose="020B0604020202020204" pitchFamily="34" charset="0"/>
                          <a:ea typeface="ＭＳ Ｐゴシック" panose="020B0600070205080204" pitchFamily="50" charset="-128"/>
                          <a:cs typeface="Arial" panose="020B0604020202020204" pitchFamily="34" charset="0"/>
                        </a:rPr>
                        <a:t>8</a:t>
                      </a:r>
                      <a:r>
                        <a:rPr lang="ja-JP" altLang="en-US" sz="700" kern="100" dirty="0">
                          <a:effectLst/>
                          <a:latin typeface="Arial" panose="020B0604020202020204" pitchFamily="34" charset="0"/>
                          <a:ea typeface="ＭＳ Ｐゴシック" panose="020B0600070205080204" pitchFamily="50" charset="-128"/>
                          <a:cs typeface="Arial" panose="020B0604020202020204" pitchFamily="34" charset="0"/>
                        </a:rPr>
                        <a:t>部局、</a:t>
                      </a:r>
                      <a:endParaRPr lang="en-US" altLang="ja-JP" sz="700" kern="100" dirty="0">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spcAft>
                          <a:spcPts val="0"/>
                        </a:spcAft>
                      </a:pPr>
                      <a:r>
                        <a:rPr lang="en-US" altLang="ja-JP" sz="700" kern="100" dirty="0">
                          <a:effectLst/>
                          <a:latin typeface="Arial" panose="020B0604020202020204" pitchFamily="34" charset="0"/>
                          <a:ea typeface="ＭＳ Ｐゴシック" panose="020B0600070205080204" pitchFamily="50" charset="-128"/>
                          <a:cs typeface="Arial" panose="020B0604020202020204" pitchFamily="34" charset="0"/>
                        </a:rPr>
                        <a:t>28</a:t>
                      </a:r>
                      <a:r>
                        <a:rPr lang="ja-JP" altLang="en-US" sz="700" kern="100" dirty="0">
                          <a:effectLst/>
                          <a:latin typeface="Arial" panose="020B0604020202020204" pitchFamily="34" charset="0"/>
                          <a:ea typeface="ＭＳ Ｐゴシック" panose="020B0600070205080204" pitchFamily="50" charset="-128"/>
                          <a:cs typeface="Arial" panose="020B0604020202020204" pitchFamily="34" charset="0"/>
                        </a:rPr>
                        <a:t>センター</a:t>
                      </a:r>
                      <a:endParaRPr lang="ja-JP" sz="7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504000">
                <a:tc gridSpan="2">
                  <a:txBody>
                    <a:bodyPr/>
                    <a:lstStyle/>
                    <a:p>
                      <a:pPr algn="l" fontAlgn="ctr">
                        <a:spcAft>
                          <a:spcPts val="0"/>
                        </a:spcAft>
                      </a:pPr>
                      <a: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The Medical City</a:t>
                      </a: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（マニラ）</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hMerge="1">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endParaRPr kumimoji="1" lang="ja-JP" altLang="en-US" sz="9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en-US" altLang="ja-JP"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1967</a:t>
                      </a:r>
                      <a:r>
                        <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年開院の三次医療センター。</a:t>
                      </a:r>
                      <a:r>
                        <a:rPr kumimoji="1" lang="en-US" altLang="ja-JP"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2006</a:t>
                      </a:r>
                      <a:r>
                        <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2009</a:t>
                      </a:r>
                      <a:r>
                        <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a:t>
                      </a:r>
                      <a:r>
                        <a:rPr kumimoji="1" lang="en-US" altLang="ja-JP"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JCI</a:t>
                      </a:r>
                      <a:r>
                        <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認証を取得した。</a:t>
                      </a:r>
                      <a:r>
                        <a:rPr kumimoji="1" lang="en-US" altLang="ja-JP"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2009</a:t>
                      </a:r>
                      <a:r>
                        <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年の患者からの収入は、外来</a:t>
                      </a:r>
                      <a:r>
                        <a:rPr kumimoji="1" lang="en-US" altLang="ja-JP"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14</a:t>
                      </a:r>
                      <a:r>
                        <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億ペソ、入院</a:t>
                      </a:r>
                      <a:r>
                        <a:rPr kumimoji="1" lang="en-US" altLang="ja-JP"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a:t>
                      </a:r>
                      <a:r>
                        <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億ペソ、合計</a:t>
                      </a:r>
                      <a:r>
                        <a:rPr kumimoji="1" lang="en-US" altLang="ja-JP"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34</a:t>
                      </a:r>
                      <a:r>
                        <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億ペソである。</a:t>
                      </a:r>
                      <a:r>
                        <a:rPr kumimoji="1" lang="en-US" altLang="ja-JP"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Professional Services, Inc.</a:t>
                      </a:r>
                      <a:r>
                        <a:rPr kumimoji="1" lang="ja-JP" altLang="en-US" sz="8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が経営している。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en-US" altLang="ja-JP" sz="7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7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800</a:t>
                      </a:r>
                      <a:endParaRPr lang="en-US" sz="8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5,500(4,000 </a:t>
                      </a:r>
                      <a:r>
                        <a:rPr lang="ja-JP" altLang="en-US" sz="800" b="0" i="0" u="none" strike="noStrike" dirty="0">
                          <a:solidFill>
                            <a:srgbClr val="000000"/>
                          </a:solidFill>
                          <a:effectLst/>
                          <a:latin typeface="Arial" panose="020B0604020202020204" pitchFamily="34" charset="0"/>
                        </a:rPr>
                        <a:t>医療・事務スタッフ、</a:t>
                      </a:r>
                      <a:r>
                        <a:rPr lang="en-US" altLang="ja-JP" sz="800" b="0" i="0" u="none" strike="noStrike" dirty="0">
                          <a:solidFill>
                            <a:srgbClr val="000000"/>
                          </a:solidFill>
                          <a:effectLst/>
                          <a:latin typeface="Arial" panose="020B0604020202020204" pitchFamily="34" charset="0"/>
                        </a:rPr>
                        <a:t> 1,500 </a:t>
                      </a:r>
                      <a:r>
                        <a:rPr lang="ja-JP" altLang="en-US" sz="800" b="0" i="0" u="none" strike="noStrike" dirty="0">
                          <a:solidFill>
                            <a:srgbClr val="000000"/>
                          </a:solidFill>
                          <a:effectLst/>
                          <a:latin typeface="Arial" panose="020B0604020202020204" pitchFamily="34" charset="0"/>
                        </a:rPr>
                        <a:t>医師</a:t>
                      </a:r>
                      <a:r>
                        <a:rPr lang="en-US" altLang="ja-JP" sz="8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500K</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50K</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7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7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700" kern="100" dirty="0">
                          <a:effectLst/>
                          <a:latin typeface="Arial" panose="020B0604020202020204" pitchFamily="34" charset="0"/>
                          <a:ea typeface="ＭＳ Ｐゴシック" panose="020B0600070205080204" pitchFamily="50" charset="-128"/>
                          <a:cs typeface="Arial" panose="020B0604020202020204" pitchFamily="34" charset="0"/>
                        </a:rPr>
                        <a:t>2018</a:t>
                      </a:r>
                      <a:endParaRPr lang="ja-JP" altLang="ja-JP" sz="7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360000">
                <a:tc gridSpan="2">
                  <a:txBody>
                    <a:bodyPr/>
                    <a:lstStyle/>
                    <a:p>
                      <a:pPr algn="l" fontAlgn="ctr">
                        <a:spcAft>
                          <a:spcPts val="0"/>
                        </a:spcAft>
                      </a:pPr>
                      <a:r>
                        <a:rPr lang="en-US" altLang="ja-JP" sz="1000" b="1"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Manila Doctors</a:t>
                      </a:r>
                      <a:r>
                        <a:rPr lang="ja-JP" altLang="en-US" sz="1000" b="1" kern="100" baseline="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1000" b="1"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Hospital</a:t>
                      </a:r>
                      <a:br>
                        <a:rPr lang="en-US" altLang="ja-JP" sz="1000" b="1"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900" b="0"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（マニラ）</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hMerge="1">
                  <a:txBody>
                    <a:bodyPr/>
                    <a:lstStyle/>
                    <a:p>
                      <a:pPr marL="0" marR="0" indent="0" algn="l" defTabSz="914400" rtl="0" eaLnBrk="1" fontAlgn="ctr" latinLnBrk="0" hangingPunct="0">
                        <a:lnSpc>
                          <a:spcPct val="100000"/>
                        </a:lnSpc>
                        <a:spcBef>
                          <a:spcPts val="0"/>
                        </a:spcBef>
                        <a:spcAft>
                          <a:spcPts val="200"/>
                        </a:spcAft>
                        <a:buClrTx/>
                        <a:buSzTx/>
                        <a:buFontTx/>
                        <a:buNone/>
                        <a:tabLst/>
                        <a:defRPr/>
                      </a:pPr>
                      <a:endParaRPr kumimoji="1" lang="ja-JP" altLang="en-US" sz="9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0">
                        <a:lnSpc>
                          <a:spcPct val="100000"/>
                        </a:lnSpc>
                        <a:spcBef>
                          <a:spcPts val="0"/>
                        </a:spcBef>
                        <a:spcAft>
                          <a:spcPts val="200"/>
                        </a:spcAft>
                        <a:buClrTx/>
                        <a:buSzTx/>
                        <a:buFontTx/>
                        <a:buNone/>
                        <a:tabLst/>
                        <a:defRPr/>
                      </a:pPr>
                      <a:r>
                        <a:rPr kumimoji="1" lang="en-US" altLang="ja-JP" sz="8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1956</a:t>
                      </a:r>
                      <a:r>
                        <a:rPr kumimoji="1" lang="ja-JP" altLang="en-US" sz="8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年開院の三次医療センター。</a:t>
                      </a:r>
                      <a:r>
                        <a:rPr kumimoji="1" lang="en-US" altLang="ja-JP" sz="8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2011</a:t>
                      </a:r>
                      <a:r>
                        <a:rPr kumimoji="1" lang="ja-JP" altLang="en-US" sz="8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年の総収益は</a:t>
                      </a:r>
                      <a:r>
                        <a:rPr kumimoji="1" lang="en-US" altLang="ja-JP" sz="8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15</a:t>
                      </a:r>
                      <a:r>
                        <a:rPr kumimoji="1" lang="ja-JP" altLang="en-US" sz="8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億ペソ。</a:t>
                      </a:r>
                      <a:r>
                        <a:rPr kumimoji="1" lang="en-US" altLang="ja-JP" sz="8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Metrobank Foundation</a:t>
                      </a:r>
                      <a:r>
                        <a:rPr kumimoji="1" lang="ja-JP" altLang="en-US" sz="8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傘下。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700" kern="100" dirty="0">
                          <a:effectLst/>
                          <a:latin typeface="Arial" panose="020B0604020202020204" pitchFamily="34" charset="0"/>
                          <a:ea typeface="ＭＳ Ｐゴシック" panose="020B0600070205080204" pitchFamily="50" charset="-128"/>
                          <a:cs typeface="Arial" panose="020B0604020202020204" pitchFamily="34" charset="0"/>
                        </a:rPr>
                        <a:t>10</a:t>
                      </a:r>
                      <a:endParaRPr lang="ja-JP" altLang="ja-JP" sz="7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1,001~</a:t>
                      </a:r>
                      <a:br>
                        <a:rPr lang="en-US" altLang="ja-JP" sz="800" b="0" i="0" u="none" strike="noStrike" dirty="0">
                          <a:solidFill>
                            <a:srgbClr val="000000"/>
                          </a:solidFill>
                          <a:effectLst/>
                          <a:latin typeface="Arial" panose="020B0604020202020204" pitchFamily="34" charset="0"/>
                        </a:rPr>
                      </a:br>
                      <a:r>
                        <a:rPr lang="en-US" altLang="ja-JP" sz="800" b="0" i="0" u="none" strike="noStrike" dirty="0">
                          <a:solidFill>
                            <a:srgbClr val="000000"/>
                          </a:solidFill>
                          <a:effectLst/>
                          <a:latin typeface="Arial" panose="020B0604020202020204" pitchFamily="34" charset="0"/>
                        </a:rPr>
                        <a:t>5,000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7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7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7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7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411740">
                <a:tc gridSpan="2">
                  <a:txBody>
                    <a:bodyPr/>
                    <a:lstStyle/>
                    <a:p>
                      <a:pPr algn="l" fontAlgn="ctr">
                        <a:spcAft>
                          <a:spcPts val="0"/>
                        </a:spcAft>
                      </a:pPr>
                      <a:r>
                        <a:rPr lang="en-US" altLang="ja-JP" sz="1000" b="1"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Cebu</a:t>
                      </a:r>
                      <a:r>
                        <a:rPr lang="en-US" altLang="ja-JP" sz="1000" b="1" kern="100" baseline="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1000" b="1"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Doctors’</a:t>
                      </a:r>
                      <a:r>
                        <a:rPr lang="en-US" altLang="ja-JP" sz="1000" b="1" kern="100" baseline="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1000" b="1"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Hospital</a:t>
                      </a:r>
                      <a:br>
                        <a:rPr lang="en-US" altLang="ja-JP" sz="1000" b="1"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900" b="0"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（セブ）</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hMerge="1">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endParaRPr kumimoji="1" lang="ja-JP" altLang="en-US" sz="9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en-US" altLang="ja-JP" sz="8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1972</a:t>
                      </a:r>
                      <a:r>
                        <a:rPr kumimoji="1" lang="ja-JP" altLang="en-US" sz="8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年開院の、医科大学を併設する私立総合病院。ビサヤ・ミンダナオ地方の医科教育病院である。観光客や在留邦人も多く利用している。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700" kern="100" dirty="0">
                          <a:effectLst/>
                          <a:latin typeface="Arial" panose="020B0604020202020204" pitchFamily="34" charset="0"/>
                          <a:ea typeface="ＭＳ Ｐゴシック" panose="020B0600070205080204" pitchFamily="50" charset="-128"/>
                          <a:cs typeface="Arial" panose="020B0604020202020204" pitchFamily="34" charset="0"/>
                        </a:rPr>
                        <a:t>9</a:t>
                      </a:r>
                      <a:r>
                        <a:rPr lang="ja-JP" altLang="en-US" sz="700" kern="100" dirty="0">
                          <a:effectLst/>
                          <a:latin typeface="Arial" panose="020B0604020202020204" pitchFamily="34" charset="0"/>
                          <a:ea typeface="ＭＳ Ｐゴシック" panose="020B0600070205080204" pitchFamily="50" charset="-128"/>
                          <a:cs typeface="Arial" panose="020B0604020202020204" pitchFamily="34" charset="0"/>
                        </a:rPr>
                        <a:t>部局</a:t>
                      </a:r>
                      <a:endParaRPr lang="ja-JP" altLang="ja-JP" sz="7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300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1,526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7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7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7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7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r h="360000">
                <a:tc gridSpan="2">
                  <a:txBody>
                    <a:bodyPr/>
                    <a:lstStyle/>
                    <a:p>
                      <a:pPr algn="l" fontAlgn="ctr">
                        <a:spcAft>
                          <a:spcPts val="0"/>
                        </a:spcAft>
                      </a:pPr>
                      <a: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Chong Hua</a:t>
                      </a:r>
                      <a:r>
                        <a:rPr lang="ja-JP" altLang="en-US" sz="10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Hospital</a:t>
                      </a:r>
                      <a:b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（セブ）</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hMerge="1">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endParaRPr kumimoji="1" lang="ja-JP" altLang="en-US" sz="9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ja-JP" altLang="en-US" sz="8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華人系の私立総合病院で、セブでは、セブ ドクターズ ホスピタルと並ぶ主要病院。</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700" kern="100" dirty="0">
                          <a:effectLst/>
                          <a:latin typeface="Arial" panose="020B0604020202020204" pitchFamily="34" charset="0"/>
                          <a:ea typeface="ＭＳ Ｐゴシック" panose="020B0600070205080204" pitchFamily="50" charset="-128"/>
                          <a:cs typeface="Arial" panose="020B0604020202020204" pitchFamily="34" charset="0"/>
                        </a:rPr>
                        <a:t>9</a:t>
                      </a:r>
                      <a:r>
                        <a:rPr lang="ja-JP" altLang="en-US" sz="700" kern="100" dirty="0">
                          <a:effectLst/>
                          <a:latin typeface="Arial" panose="020B0604020202020204" pitchFamily="34" charset="0"/>
                          <a:ea typeface="ＭＳ Ｐゴシック" panose="020B0600070205080204" pitchFamily="50" charset="-128"/>
                          <a:cs typeface="Arial" panose="020B0604020202020204" pitchFamily="34" charset="0"/>
                        </a:rPr>
                        <a:t>部局</a:t>
                      </a:r>
                      <a:endParaRPr lang="ja-JP" altLang="ja-JP" sz="7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660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8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7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7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7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7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8"/>
                  </a:ext>
                </a:extLst>
              </a:tr>
            </a:tbl>
          </a:graphicData>
        </a:graphic>
      </p:graphicFrame>
      <p:sp>
        <p:nvSpPr>
          <p:cNvPr id="20" name="Rectangle 6"/>
          <p:cNvSpPr>
            <a:spLocks noChangeArrowheads="1"/>
          </p:cNvSpPr>
          <p:nvPr/>
        </p:nvSpPr>
        <p:spPr bwMode="auto">
          <a:xfrm>
            <a:off x="200025" y="1556792"/>
            <a:ext cx="9802584"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主要な民間医療機関の概要</a:t>
            </a:r>
            <a:endParaRPr lang="en-US" altLang="ko-KR" sz="1400" dirty="0">
              <a:solidFill>
                <a:srgbClr val="000000"/>
              </a:solidFill>
              <a:latin typeface="Arial Black" pitchFamily="34" charset="0"/>
              <a:ea typeface="HGP創英角ｺﾞｼｯｸUB" pitchFamily="50" charset="-128"/>
            </a:endParaRPr>
          </a:p>
        </p:txBody>
      </p:sp>
      <p:sp>
        <p:nvSpPr>
          <p:cNvPr id="21" name="テキスト ボックス 20"/>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各病院 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NNA.ASIA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記事（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a:t>
            </a:r>
          </a:p>
        </p:txBody>
      </p:sp>
      <p:sp>
        <p:nvSpPr>
          <p:cNvPr id="11" name="テキスト ボックス 10"/>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フィリピンで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か所の病院を展開しているメトロ・パシフィック・ホスピタル・ホールディングスをはじめとして、都市部で比較的規模の大きな病院を経営している民間事業者が複数存在する。</a:t>
            </a:r>
          </a:p>
        </p:txBody>
      </p:sp>
      <p:sp>
        <p:nvSpPr>
          <p:cNvPr id="10" name="テキスト ボックス 20">
            <a:extLst>
              <a:ext uri="{FF2B5EF4-FFF2-40B4-BE49-F238E27FC236}">
                <a16:creationId xmlns:a16="http://schemas.microsoft.com/office/drawing/2014/main" id="{BD1243F9-863C-4E19-8697-529947A051B9}"/>
              </a:ext>
            </a:extLst>
          </p:cNvPr>
          <p:cNvSpPr txBox="1"/>
          <p:nvPr/>
        </p:nvSpPr>
        <p:spPr>
          <a:xfrm>
            <a:off x="200472" y="6345982"/>
            <a:ext cx="9001000" cy="144016"/>
          </a:xfrm>
          <a:prstGeom prst="rect">
            <a:avLst/>
          </a:prstGeom>
          <a:noFill/>
        </p:spPr>
        <p:txBody>
          <a:bodyPr wrap="square" lIns="0" tIns="0" rIns="0" bIns="0" rtlCol="0">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医療施設を評価する米国の非営利機関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Joint Commission International (JCI)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による、医療の質と患者安全に関する国際認証</a:t>
            </a:r>
          </a:p>
        </p:txBody>
      </p:sp>
    </p:spTree>
    <p:extLst>
      <p:ext uri="{BB962C8B-B14F-4D97-AF65-F5344CB8AC3E}">
        <p14:creationId xmlns:p14="http://schemas.microsoft.com/office/powerpoint/2010/main" val="1921886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1"/>
            </p:custDataLst>
            <p:extLst>
              <p:ext uri="{D42A27DB-BD31-4B8C-83A1-F6EECF244321}">
                <p14:modId xmlns:p14="http://schemas.microsoft.com/office/powerpoint/2010/main" val="37116648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97" imgW="360" imgH="360" progId="TCLayout.ActiveDocument.1">
                  <p:embed/>
                </p:oleObj>
              </mc:Choice>
              <mc:Fallback>
                <p:oleObj name="think-cellスライド" r:id="rId97" imgW="360" imgH="360" progId="TCLayout.ActiveDocument.1">
                  <p:embed/>
                  <p:pic>
                    <p:nvPicPr>
                      <p:cNvPr id="7" name="Object 6" hidden="1"/>
                      <p:cNvPicPr>
                        <a:picLocks noChangeAspect="1" noChangeArrowheads="1"/>
                      </p:cNvPicPr>
                      <p:nvPr/>
                    </p:nvPicPr>
                    <p:blipFill>
                      <a:blip r:embed="rId9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p:txBody>
          <a:bodyPr vert="horz"/>
          <a:lstStyle/>
          <a:p>
            <a:r>
              <a:rPr lang="ja-JP" altLang="en-US" dirty="0"/>
              <a:t>フィリピン／医療関連／医療・公衆衛生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医療従事者</a:t>
            </a:r>
          </a:p>
        </p:txBody>
      </p:sp>
      <p:grpSp>
        <p:nvGrpSpPr>
          <p:cNvPr id="22" name="グループ化 7"/>
          <p:cNvGrpSpPr/>
          <p:nvPr/>
        </p:nvGrpSpPr>
        <p:grpSpPr>
          <a:xfrm>
            <a:off x="178699" y="1700808"/>
            <a:ext cx="4536507" cy="288032"/>
            <a:chOff x="4803500" y="2113806"/>
            <a:chExt cx="2954133" cy="288032"/>
          </a:xfrm>
        </p:grpSpPr>
        <p:cxnSp>
          <p:nvCxnSpPr>
            <p:cNvPr id="23" name="直線コネクタ 22"/>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医療従事者数（公的医療機関）</a:t>
              </a:r>
              <a:endParaRPr lang="en-US" altLang="ko-KR" sz="1400" dirty="0">
                <a:solidFill>
                  <a:srgbClr val="000000"/>
                </a:solidFill>
                <a:latin typeface="Arial Black" pitchFamily="34" charset="0"/>
                <a:ea typeface="HGP創英角ｺﾞｼｯｸUB" pitchFamily="50" charset="-128"/>
              </a:endParaRPr>
            </a:p>
          </p:txBody>
        </p:sp>
      </p:grpSp>
      <p:grpSp>
        <p:nvGrpSpPr>
          <p:cNvPr id="25" name="グループ化 24"/>
          <p:cNvGrpSpPr/>
          <p:nvPr/>
        </p:nvGrpSpPr>
        <p:grpSpPr>
          <a:xfrm>
            <a:off x="5147252" y="1700808"/>
            <a:ext cx="4536507" cy="288032"/>
            <a:chOff x="4803500" y="2113806"/>
            <a:chExt cx="2954133" cy="288032"/>
          </a:xfrm>
        </p:grpSpPr>
        <p:cxnSp>
          <p:nvCxnSpPr>
            <p:cNvPr id="26" name="直線コネクタ 2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10,000</a:t>
              </a:r>
              <a:r>
                <a:rPr lang="ja-JP" altLang="en-US" sz="1400" dirty="0">
                  <a:solidFill>
                    <a:srgbClr val="000000"/>
                  </a:solidFill>
                  <a:latin typeface="Arial Black" pitchFamily="34" charset="0"/>
                  <a:ea typeface="HGP創英角ｺﾞｼｯｸUB" pitchFamily="50" charset="-128"/>
                </a:rPr>
                <a:t>人当たり医療従事者数（公的医療機関）</a:t>
              </a:r>
              <a:endParaRPr lang="en-US" altLang="ko-KR" sz="1400" dirty="0">
                <a:solidFill>
                  <a:srgbClr val="000000"/>
                </a:solidFill>
                <a:latin typeface="Arial Black" pitchFamily="34" charset="0"/>
                <a:ea typeface="HGP創英角ｺﾞｼｯｸUB" pitchFamily="50" charset="-128"/>
              </a:endParaRPr>
            </a:p>
          </p:txBody>
        </p:sp>
      </p:grpSp>
      <p:sp>
        <p:nvSpPr>
          <p:cNvPr id="28" name="テキスト ボックス 27"/>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年にかけて医療従事者の総数に大きな変化は見られなかったものの、看護師の数は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年以降急増している。</a:t>
            </a:r>
          </a:p>
        </p:txBody>
      </p:sp>
      <p:sp>
        <p:nvSpPr>
          <p:cNvPr id="105" name="テキスト ボックス 29">
            <a:extLst>
              <a:ext uri="{FF2B5EF4-FFF2-40B4-BE49-F238E27FC236}">
                <a16:creationId xmlns:a16="http://schemas.microsoft.com/office/drawing/2014/main" id="{9F3C297F-1F73-4C7A-878B-FFB02E1EE75F}"/>
              </a:ext>
            </a:extLst>
          </p:cNvPr>
          <p:cNvSpPr txBox="1"/>
          <p:nvPr/>
        </p:nvSpPr>
        <p:spPr>
          <a:xfrm>
            <a:off x="200472" y="6525344"/>
            <a:ext cx="9289032" cy="187514"/>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kumimoji="0" lang="ja-JP" altLang="en-US" sz="700" noProof="1" bmk="">
                <a:latin typeface="+mj-lt"/>
              </a:rPr>
              <a:t> Ph</a:t>
            </a:r>
            <a:r>
              <a:rPr kumimoji="0" lang="en-US" altLang="ja-JP" sz="700" noProof="1" bmk="">
                <a:latin typeface="+mj-lt"/>
              </a:rPr>
              <a:t>World Health Organization</a:t>
            </a:r>
            <a:r>
              <a:rPr lang="ja-JP" altLang="en-US" sz="800" dirty="0"/>
              <a:t> （２０２６年３月時点）</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821" name="Chart 820">
            <a:extLst>
              <a:ext uri="{FF2B5EF4-FFF2-40B4-BE49-F238E27FC236}">
                <a16:creationId xmlns:a16="http://schemas.microsoft.com/office/drawing/2014/main" id="{A51C6992-65FC-82E3-CC21-08FDD8644D40}"/>
              </a:ext>
            </a:extLst>
          </p:cNvPr>
          <p:cNvGraphicFramePr/>
          <p:nvPr>
            <p:custDataLst>
              <p:tags r:id="rId3"/>
            </p:custDataLst>
            <p:extLst>
              <p:ext uri="{D42A27DB-BD31-4B8C-83A1-F6EECF244321}">
                <p14:modId xmlns:p14="http://schemas.microsoft.com/office/powerpoint/2010/main" val="4160790816"/>
              </p:ext>
            </p:extLst>
          </p:nvPr>
        </p:nvGraphicFramePr>
        <p:xfrm>
          <a:off x="334963" y="2089150"/>
          <a:ext cx="4530725" cy="4281488"/>
        </p:xfrm>
        <a:graphic>
          <a:graphicData uri="http://schemas.openxmlformats.org/drawingml/2006/chart">
            <c:chart xmlns:c="http://schemas.openxmlformats.org/drawingml/2006/chart" xmlns:r="http://schemas.openxmlformats.org/officeDocument/2006/relationships" r:id="rId99"/>
          </a:graphicData>
        </a:graphic>
      </p:graphicFrame>
      <p:sp>
        <p:nvSpPr>
          <p:cNvPr id="475" name="テキスト プレースホルダ 9">
            <a:extLst>
              <a:ext uri="{FF2B5EF4-FFF2-40B4-BE49-F238E27FC236}">
                <a16:creationId xmlns:a16="http://schemas.microsoft.com/office/drawing/2014/main" id="{2EB726C9-99FE-83AC-7360-01D44E05A7A7}"/>
              </a:ext>
            </a:extLst>
          </p:cNvPr>
          <p:cNvSpPr>
            <a:spLocks/>
          </p:cNvSpPr>
          <p:nvPr>
            <p:custDataLst>
              <p:tags r:id="rId4"/>
            </p:custDataLst>
          </p:nvPr>
        </p:nvSpPr>
        <p:spPr bwMode="gray">
          <a:xfrm>
            <a:off x="1144588" y="62309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7D6DC6D-7517-4A23-B3CB-B4CAADD0C2BA}"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476" name="テキスト プレースホルダ 9">
            <a:extLst>
              <a:ext uri="{FF2B5EF4-FFF2-40B4-BE49-F238E27FC236}">
                <a16:creationId xmlns:a16="http://schemas.microsoft.com/office/drawing/2014/main" id="{904E6045-6A54-3239-BA80-8D69810C896E}"/>
              </a:ext>
            </a:extLst>
          </p:cNvPr>
          <p:cNvSpPr>
            <a:spLocks/>
          </p:cNvSpPr>
          <p:nvPr>
            <p:custDataLst>
              <p:tags r:id="rId5"/>
            </p:custDataLst>
          </p:nvPr>
        </p:nvSpPr>
        <p:spPr bwMode="gray">
          <a:xfrm>
            <a:off x="1581150" y="62309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3783FAD-7A24-47C9-8480-A63323F55DB9}"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477" name="テキスト プレースホルダ 9">
            <a:extLst>
              <a:ext uri="{FF2B5EF4-FFF2-40B4-BE49-F238E27FC236}">
                <a16:creationId xmlns:a16="http://schemas.microsoft.com/office/drawing/2014/main" id="{4EF5F269-E8C9-5B72-28FE-FCFEA760AED8}"/>
              </a:ext>
            </a:extLst>
          </p:cNvPr>
          <p:cNvSpPr>
            <a:spLocks/>
          </p:cNvSpPr>
          <p:nvPr>
            <p:custDataLst>
              <p:tags r:id="rId6"/>
            </p:custDataLst>
          </p:nvPr>
        </p:nvSpPr>
        <p:spPr bwMode="gray">
          <a:xfrm>
            <a:off x="2019300" y="62309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D2FCE74-DCA1-4F82-8AF7-87A6AA4891E1}"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478" name="テキスト プレースホルダ 9">
            <a:extLst>
              <a:ext uri="{FF2B5EF4-FFF2-40B4-BE49-F238E27FC236}">
                <a16:creationId xmlns:a16="http://schemas.microsoft.com/office/drawing/2014/main" id="{0B9BDCAD-1C3C-A0E0-2DC2-97D3335729B4}"/>
              </a:ext>
            </a:extLst>
          </p:cNvPr>
          <p:cNvSpPr>
            <a:spLocks/>
          </p:cNvSpPr>
          <p:nvPr>
            <p:custDataLst>
              <p:tags r:id="rId7"/>
            </p:custDataLst>
          </p:nvPr>
        </p:nvSpPr>
        <p:spPr bwMode="gray">
          <a:xfrm>
            <a:off x="2457450" y="62309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AE38761-0036-4F09-85DD-C09F965C7FF5}"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479" name="テキスト プレースホルダ 9">
            <a:extLst>
              <a:ext uri="{FF2B5EF4-FFF2-40B4-BE49-F238E27FC236}">
                <a16:creationId xmlns:a16="http://schemas.microsoft.com/office/drawing/2014/main" id="{BD280A31-43C7-6ED6-F5E6-19B0C2E538D9}"/>
              </a:ext>
            </a:extLst>
          </p:cNvPr>
          <p:cNvSpPr>
            <a:spLocks/>
          </p:cNvSpPr>
          <p:nvPr>
            <p:custDataLst>
              <p:tags r:id="rId8"/>
            </p:custDataLst>
          </p:nvPr>
        </p:nvSpPr>
        <p:spPr bwMode="gray">
          <a:xfrm>
            <a:off x="2894013" y="62309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079ECAB-CB32-4D95-B31D-9AC97B8D1D90}"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480" name="テキスト プレースホルダ 9">
            <a:extLst>
              <a:ext uri="{FF2B5EF4-FFF2-40B4-BE49-F238E27FC236}">
                <a16:creationId xmlns:a16="http://schemas.microsoft.com/office/drawing/2014/main" id="{468E625B-9B38-5BAB-6746-296DBCDB9C6B}"/>
              </a:ext>
            </a:extLst>
          </p:cNvPr>
          <p:cNvSpPr>
            <a:spLocks/>
          </p:cNvSpPr>
          <p:nvPr>
            <p:custDataLst>
              <p:tags r:id="rId9"/>
            </p:custDataLst>
          </p:nvPr>
        </p:nvSpPr>
        <p:spPr bwMode="gray">
          <a:xfrm>
            <a:off x="3332163" y="62309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557E874-D19F-4152-9FC0-75466EC76FE6}"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483" name="テキスト プレースホルダ 9">
            <a:extLst>
              <a:ext uri="{FF2B5EF4-FFF2-40B4-BE49-F238E27FC236}">
                <a16:creationId xmlns:a16="http://schemas.microsoft.com/office/drawing/2014/main" id="{D7E12988-525F-BDD8-4161-56F22B5AFD5B}"/>
              </a:ext>
            </a:extLst>
          </p:cNvPr>
          <p:cNvSpPr>
            <a:spLocks/>
          </p:cNvSpPr>
          <p:nvPr>
            <p:custDataLst>
              <p:tags r:id="rId10"/>
            </p:custDataLst>
          </p:nvPr>
        </p:nvSpPr>
        <p:spPr bwMode="gray">
          <a:xfrm>
            <a:off x="4645025" y="62309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2F01A29-2AED-4B7A-AEB8-C946D5BEE9A9}" type="datetime'''''''''''''''''2''''''''4'''''''''''''''''''''''''">
              <a:rPr lang="ja-JP" altLang="en-US" sz="1000" smtClean="0">
                <a:effectLst/>
                <a:sym typeface="+mn-lt"/>
              </a:rPr>
              <a:pPr marL="0" lvl="0" indent="0" algn="ctr">
                <a:spcBef>
                  <a:spcPct val="0"/>
                </a:spcBef>
                <a:buNone/>
              </a:pPr>
              <a:t>24</a:t>
            </a:fld>
            <a:endParaRPr kumimoji="1" lang="ja-JP" altLang="en-US" sz="1000" dirty="0">
              <a:sym typeface="+mn-lt"/>
            </a:endParaRPr>
          </a:p>
        </p:txBody>
      </p:sp>
      <p:sp>
        <p:nvSpPr>
          <p:cNvPr id="474" name="テキスト プレースホルダ 9">
            <a:extLst>
              <a:ext uri="{FF2B5EF4-FFF2-40B4-BE49-F238E27FC236}">
                <a16:creationId xmlns:a16="http://schemas.microsoft.com/office/drawing/2014/main" id="{CD9A23F9-9C0A-13F8-D156-652A9FE3543A}"/>
              </a:ext>
            </a:extLst>
          </p:cNvPr>
          <p:cNvSpPr>
            <a:spLocks/>
          </p:cNvSpPr>
          <p:nvPr>
            <p:custDataLst>
              <p:tags r:id="rId11"/>
            </p:custDataLst>
          </p:nvPr>
        </p:nvSpPr>
        <p:spPr bwMode="gray">
          <a:xfrm>
            <a:off x="706438" y="62309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54F2C7A-EE47-47DC-85C5-9D91E44A8430}"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cxnSp>
        <p:nvCxnSpPr>
          <p:cNvPr id="452" name="Straight Connector 451">
            <a:extLst>
              <a:ext uri="{FF2B5EF4-FFF2-40B4-BE49-F238E27FC236}">
                <a16:creationId xmlns:a16="http://schemas.microsoft.com/office/drawing/2014/main" id="{45D378F1-26D9-BB28-08A1-722C17BD66B7}"/>
              </a:ext>
            </a:extLst>
          </p:cNvPr>
          <p:cNvCxnSpPr/>
          <p:nvPr>
            <p:custDataLst>
              <p:tags r:id="rId12"/>
            </p:custDataLst>
          </p:nvPr>
        </p:nvCxnSpPr>
        <p:spPr bwMode="auto">
          <a:xfrm flipH="1">
            <a:off x="817563" y="5851525"/>
            <a:ext cx="23813" cy="349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4" name="Straight Connector 453">
            <a:extLst>
              <a:ext uri="{FF2B5EF4-FFF2-40B4-BE49-F238E27FC236}">
                <a16:creationId xmlns:a16="http://schemas.microsoft.com/office/drawing/2014/main" id="{773AEB40-3DD8-23C7-3ECD-D803064DAFD6}"/>
              </a:ext>
            </a:extLst>
          </p:cNvPr>
          <p:cNvCxnSpPr/>
          <p:nvPr>
            <p:custDataLst>
              <p:tags r:id="rId13"/>
            </p:custDataLst>
          </p:nvPr>
        </p:nvCxnSpPr>
        <p:spPr bwMode="auto">
          <a:xfrm>
            <a:off x="1214438" y="58356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6" name="Straight Connector 455">
            <a:extLst>
              <a:ext uri="{FF2B5EF4-FFF2-40B4-BE49-F238E27FC236}">
                <a16:creationId xmlns:a16="http://schemas.microsoft.com/office/drawing/2014/main" id="{4C0C70F8-3CAF-3344-5E1A-F3AE6EF349CE}"/>
              </a:ext>
            </a:extLst>
          </p:cNvPr>
          <p:cNvCxnSpPr/>
          <p:nvPr>
            <p:custDataLst>
              <p:tags r:id="rId14"/>
            </p:custDataLst>
          </p:nvPr>
        </p:nvCxnSpPr>
        <p:spPr bwMode="auto">
          <a:xfrm>
            <a:off x="1651000" y="58039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8" name="Straight Connector 457">
            <a:extLst>
              <a:ext uri="{FF2B5EF4-FFF2-40B4-BE49-F238E27FC236}">
                <a16:creationId xmlns:a16="http://schemas.microsoft.com/office/drawing/2014/main" id="{E322B273-A503-DACC-7429-7196FFE8E56B}"/>
              </a:ext>
            </a:extLst>
          </p:cNvPr>
          <p:cNvCxnSpPr/>
          <p:nvPr>
            <p:custDataLst>
              <p:tags r:id="rId15"/>
            </p:custDataLst>
          </p:nvPr>
        </p:nvCxnSpPr>
        <p:spPr bwMode="auto">
          <a:xfrm>
            <a:off x="2089150" y="57769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0" name="Straight Connector 459">
            <a:extLst>
              <a:ext uri="{FF2B5EF4-FFF2-40B4-BE49-F238E27FC236}">
                <a16:creationId xmlns:a16="http://schemas.microsoft.com/office/drawing/2014/main" id="{F5155FC0-F642-9EB5-2E8A-D2860F7D4B0A}"/>
              </a:ext>
            </a:extLst>
          </p:cNvPr>
          <p:cNvCxnSpPr/>
          <p:nvPr>
            <p:custDataLst>
              <p:tags r:id="rId16"/>
            </p:custDataLst>
          </p:nvPr>
        </p:nvCxnSpPr>
        <p:spPr bwMode="auto">
          <a:xfrm>
            <a:off x="2527300" y="57483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2" name="Straight Connector 461">
            <a:extLst>
              <a:ext uri="{FF2B5EF4-FFF2-40B4-BE49-F238E27FC236}">
                <a16:creationId xmlns:a16="http://schemas.microsoft.com/office/drawing/2014/main" id="{611E07F1-2AEB-CE6A-F9DB-96E3F3F6BE3D}"/>
              </a:ext>
            </a:extLst>
          </p:cNvPr>
          <p:cNvCxnSpPr/>
          <p:nvPr>
            <p:custDataLst>
              <p:tags r:id="rId17"/>
            </p:custDataLst>
          </p:nvPr>
        </p:nvCxnSpPr>
        <p:spPr bwMode="auto">
          <a:xfrm>
            <a:off x="2963863" y="57467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4" name="Straight Connector 463">
            <a:extLst>
              <a:ext uri="{FF2B5EF4-FFF2-40B4-BE49-F238E27FC236}">
                <a16:creationId xmlns:a16="http://schemas.microsoft.com/office/drawing/2014/main" id="{3CAF2687-E043-7B7D-AA8B-1AD3793C69AC}"/>
              </a:ext>
            </a:extLst>
          </p:cNvPr>
          <p:cNvCxnSpPr/>
          <p:nvPr>
            <p:custDataLst>
              <p:tags r:id="rId18"/>
            </p:custDataLst>
          </p:nvPr>
        </p:nvCxnSpPr>
        <p:spPr bwMode="auto">
          <a:xfrm>
            <a:off x="3402013" y="57340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6" name="Straight Connector 465">
            <a:extLst>
              <a:ext uri="{FF2B5EF4-FFF2-40B4-BE49-F238E27FC236}">
                <a16:creationId xmlns:a16="http://schemas.microsoft.com/office/drawing/2014/main" id="{455D83A2-1C1F-C160-52D6-CC1FF5BB8525}"/>
              </a:ext>
            </a:extLst>
          </p:cNvPr>
          <p:cNvCxnSpPr/>
          <p:nvPr>
            <p:custDataLst>
              <p:tags r:id="rId19"/>
            </p:custDataLst>
          </p:nvPr>
        </p:nvCxnSpPr>
        <p:spPr bwMode="auto">
          <a:xfrm>
            <a:off x="4714875" y="56880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useBgFill="1">
        <p:nvSpPr>
          <p:cNvPr id="644" name="テキスト プレースホルダ 9">
            <a:extLst>
              <a:ext uri="{FF2B5EF4-FFF2-40B4-BE49-F238E27FC236}">
                <a16:creationId xmlns:a16="http://schemas.microsoft.com/office/drawing/2014/main" id="{D51CB885-1725-E226-48B1-68BCAEE2A348}"/>
              </a:ext>
            </a:extLst>
          </p:cNvPr>
          <p:cNvSpPr>
            <a:spLocks/>
          </p:cNvSpPr>
          <p:nvPr>
            <p:custDataLst>
              <p:tags r:id="rId20"/>
            </p:custDataLst>
          </p:nvPr>
        </p:nvSpPr>
        <p:spPr bwMode="gray">
          <a:xfrm>
            <a:off x="808038" y="5699125"/>
            <a:ext cx="174625"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3EF6AC-5C12-451A-947F-A67DAA6B3C3D}" type="datetime'''''''''''''3''''''''''''''''''''''4'''''''''''''''''''''''''">
              <a:rPr lang="ja-JP" altLang="en-US" sz="1000" smtClean="0">
                <a:effectLst/>
                <a:sym typeface="+mn-lt"/>
              </a:rPr>
              <a:pPr marL="0" lvl="0" indent="0" algn="ctr">
                <a:spcBef>
                  <a:spcPct val="0"/>
                </a:spcBef>
                <a:buNone/>
              </a:pPr>
              <a:t>34</a:t>
            </a:fld>
            <a:endParaRPr kumimoji="1" lang="ja-JP" altLang="en-US" sz="1000" dirty="0">
              <a:sym typeface="+mn-lt"/>
            </a:endParaRPr>
          </a:p>
        </p:txBody>
      </p:sp>
      <p:sp useBgFill="1">
        <p:nvSpPr>
          <p:cNvPr id="435" name="テキスト プレースホルダ 9">
            <a:extLst>
              <a:ext uri="{FF2B5EF4-FFF2-40B4-BE49-F238E27FC236}">
                <a16:creationId xmlns:a16="http://schemas.microsoft.com/office/drawing/2014/main" id="{061568F8-367F-7227-3548-767AF7A8E2D6}"/>
              </a:ext>
            </a:extLst>
          </p:cNvPr>
          <p:cNvSpPr>
            <a:spLocks/>
          </p:cNvSpPr>
          <p:nvPr>
            <p:custDataLst>
              <p:tags r:id="rId21"/>
            </p:custDataLst>
          </p:nvPr>
        </p:nvSpPr>
        <p:spPr bwMode="gray">
          <a:xfrm>
            <a:off x="688975" y="5929313"/>
            <a:ext cx="174625"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2B7D3F7-195C-4ECD-A69C-0FEE43CB45CE}" type="datetime'''''''''''''''''''''''''''''''''''''24'">
              <a:rPr lang="ja-JP" altLang="en-US" sz="1000" smtClean="0">
                <a:effectLst/>
              </a:rPr>
              <a:pPr/>
              <a:t>24</a:t>
            </a:fld>
            <a:endParaRPr kumimoji="1" lang="ja-JP" altLang="en-US" sz="1000" dirty="0">
              <a:sym typeface="+mn-lt"/>
            </a:endParaRPr>
          </a:p>
        </p:txBody>
      </p:sp>
      <p:sp useBgFill="1">
        <p:nvSpPr>
          <p:cNvPr id="436" name="テキスト プレースホルダ 9">
            <a:extLst>
              <a:ext uri="{FF2B5EF4-FFF2-40B4-BE49-F238E27FC236}">
                <a16:creationId xmlns:a16="http://schemas.microsoft.com/office/drawing/2014/main" id="{85CE79CC-00F4-D6EB-6CE0-04ABE8C1F8BA}"/>
              </a:ext>
            </a:extLst>
          </p:cNvPr>
          <p:cNvSpPr>
            <a:spLocks/>
          </p:cNvSpPr>
          <p:nvPr>
            <p:custDataLst>
              <p:tags r:id="rId22"/>
            </p:custDataLst>
          </p:nvPr>
        </p:nvSpPr>
        <p:spPr bwMode="gray">
          <a:xfrm>
            <a:off x="1127126" y="5683250"/>
            <a:ext cx="174625"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F752968-BDAA-40F3-A3BE-42BA03519485}" type="datetime'''''''''''''''''''3''6'''''''">
              <a:rPr lang="ja-JP" altLang="en-US" sz="1000" smtClean="0">
                <a:effectLst/>
              </a:rPr>
              <a:pPr/>
              <a:t>36</a:t>
            </a:fld>
            <a:endParaRPr kumimoji="1" lang="ja-JP" altLang="en-US" sz="1000" dirty="0">
              <a:sym typeface="+mn-lt"/>
            </a:endParaRPr>
          </a:p>
        </p:txBody>
      </p:sp>
      <p:sp useBgFill="1">
        <p:nvSpPr>
          <p:cNvPr id="437" name="テキスト プレースホルダ 9">
            <a:extLst>
              <a:ext uri="{FF2B5EF4-FFF2-40B4-BE49-F238E27FC236}">
                <a16:creationId xmlns:a16="http://schemas.microsoft.com/office/drawing/2014/main" id="{8E362B66-A23C-6647-14FB-66E7AFA74612}"/>
              </a:ext>
            </a:extLst>
          </p:cNvPr>
          <p:cNvSpPr>
            <a:spLocks/>
          </p:cNvSpPr>
          <p:nvPr>
            <p:custDataLst>
              <p:tags r:id="rId23"/>
            </p:custDataLst>
          </p:nvPr>
        </p:nvSpPr>
        <p:spPr bwMode="gray">
          <a:xfrm>
            <a:off x="1127126" y="5924550"/>
            <a:ext cx="174625"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8F667D2-73E8-43B1-A6A7-B303CECDA8BE}" type="datetime'''''''''''''''''''2''''''''''''''''''''''''''5'''''">
              <a:rPr lang="ja-JP" altLang="en-US" sz="1000" smtClean="0">
                <a:effectLst/>
              </a:rPr>
              <a:pPr/>
              <a:t>25</a:t>
            </a:fld>
            <a:endParaRPr kumimoji="1" lang="ja-JP" altLang="en-US" sz="1000" dirty="0">
              <a:sym typeface="+mn-lt"/>
            </a:endParaRPr>
          </a:p>
        </p:txBody>
      </p:sp>
      <p:sp useBgFill="1">
        <p:nvSpPr>
          <p:cNvPr id="438" name="テキスト プレースホルダ 9">
            <a:extLst>
              <a:ext uri="{FF2B5EF4-FFF2-40B4-BE49-F238E27FC236}">
                <a16:creationId xmlns:a16="http://schemas.microsoft.com/office/drawing/2014/main" id="{49C021D9-46BB-3EC1-20C6-DBABBC89EB2F}"/>
              </a:ext>
            </a:extLst>
          </p:cNvPr>
          <p:cNvSpPr>
            <a:spLocks/>
          </p:cNvSpPr>
          <p:nvPr>
            <p:custDataLst>
              <p:tags r:id="rId24"/>
            </p:custDataLst>
          </p:nvPr>
        </p:nvSpPr>
        <p:spPr bwMode="gray">
          <a:xfrm>
            <a:off x="1563689" y="5651500"/>
            <a:ext cx="174625"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6384A88-D0A9-4AAC-A858-6F67BAE5739B}" type="datetime'''''''''''''4''''''''''''''2'''''''''''''''''''''''''''">
              <a:rPr lang="ja-JP" altLang="en-US" sz="1000" smtClean="0">
                <a:effectLst/>
              </a:rPr>
              <a:pPr/>
              <a:t>42</a:t>
            </a:fld>
            <a:endParaRPr kumimoji="1" lang="ja-JP" altLang="en-US" sz="1000" dirty="0">
              <a:sym typeface="+mn-lt"/>
            </a:endParaRPr>
          </a:p>
        </p:txBody>
      </p:sp>
      <p:sp useBgFill="1">
        <p:nvSpPr>
          <p:cNvPr id="440" name="テキスト プレースホルダ 9">
            <a:extLst>
              <a:ext uri="{FF2B5EF4-FFF2-40B4-BE49-F238E27FC236}">
                <a16:creationId xmlns:a16="http://schemas.microsoft.com/office/drawing/2014/main" id="{3253E4A0-3135-3C43-5D26-E10D9E17FB07}"/>
              </a:ext>
            </a:extLst>
          </p:cNvPr>
          <p:cNvSpPr>
            <a:spLocks/>
          </p:cNvSpPr>
          <p:nvPr>
            <p:custDataLst>
              <p:tags r:id="rId25"/>
            </p:custDataLst>
          </p:nvPr>
        </p:nvSpPr>
        <p:spPr bwMode="gray">
          <a:xfrm>
            <a:off x="2001839" y="5624513"/>
            <a:ext cx="174625"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EEF8048-9112-474B-8882-AE41504F756B}" type="datetime'''''''''''''''''4''''''''''''6'''''''''''''''''''''''">
              <a:rPr lang="ja-JP" altLang="en-US" sz="1000" smtClean="0">
                <a:effectLst/>
              </a:rPr>
              <a:pPr/>
              <a:t>46</a:t>
            </a:fld>
            <a:endParaRPr kumimoji="1" lang="ja-JP" altLang="en-US" sz="1000" dirty="0">
              <a:sym typeface="+mn-lt"/>
            </a:endParaRPr>
          </a:p>
        </p:txBody>
      </p:sp>
      <p:sp useBgFill="1">
        <p:nvSpPr>
          <p:cNvPr id="441" name="テキスト プレースホルダ 9">
            <a:extLst>
              <a:ext uri="{FF2B5EF4-FFF2-40B4-BE49-F238E27FC236}">
                <a16:creationId xmlns:a16="http://schemas.microsoft.com/office/drawing/2014/main" id="{D92CE74E-C482-937A-7EDC-488C7596A959}"/>
              </a:ext>
            </a:extLst>
          </p:cNvPr>
          <p:cNvSpPr>
            <a:spLocks/>
          </p:cNvSpPr>
          <p:nvPr>
            <p:custDataLst>
              <p:tags r:id="rId26"/>
            </p:custDataLst>
          </p:nvPr>
        </p:nvSpPr>
        <p:spPr bwMode="gray">
          <a:xfrm>
            <a:off x="2001839" y="5911850"/>
            <a:ext cx="174625"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94538C0-49F6-449E-9EBF-723FC8E670F9}" type="datetime'''''''''''''''''''''''''''''''''''''''2''''''''''''''7'''''">
              <a:rPr lang="ja-JP" altLang="en-US" sz="1000" smtClean="0">
                <a:effectLst/>
              </a:rPr>
              <a:pPr/>
              <a:t>27</a:t>
            </a:fld>
            <a:endParaRPr kumimoji="1" lang="ja-JP" altLang="en-US" sz="1000" dirty="0">
              <a:sym typeface="+mn-lt"/>
            </a:endParaRPr>
          </a:p>
        </p:txBody>
      </p:sp>
      <p:sp useBgFill="1">
        <p:nvSpPr>
          <p:cNvPr id="442" name="テキスト プレースホルダ 9">
            <a:extLst>
              <a:ext uri="{FF2B5EF4-FFF2-40B4-BE49-F238E27FC236}">
                <a16:creationId xmlns:a16="http://schemas.microsoft.com/office/drawing/2014/main" id="{9AFEB614-BAD4-D707-61BC-95460FE17902}"/>
              </a:ext>
            </a:extLst>
          </p:cNvPr>
          <p:cNvSpPr>
            <a:spLocks/>
          </p:cNvSpPr>
          <p:nvPr>
            <p:custDataLst>
              <p:tags r:id="rId27"/>
            </p:custDataLst>
          </p:nvPr>
        </p:nvSpPr>
        <p:spPr bwMode="gray">
          <a:xfrm>
            <a:off x="2439989" y="5595938"/>
            <a:ext cx="174625"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D51DDF-F564-48E4-9965-EA0CAE34500B}" type="datetime'''''''''''''''''''''''5''''''''1'''''''''''''''''''''''">
              <a:rPr lang="ja-JP" altLang="en-US" sz="1000" smtClean="0">
                <a:effectLst/>
              </a:rPr>
              <a:pPr/>
              <a:t>51</a:t>
            </a:fld>
            <a:endParaRPr kumimoji="1" lang="ja-JP" altLang="en-US" sz="1000" dirty="0">
              <a:sym typeface="+mn-lt"/>
            </a:endParaRPr>
          </a:p>
        </p:txBody>
      </p:sp>
      <p:sp useBgFill="1">
        <p:nvSpPr>
          <p:cNvPr id="443" name="テキスト プレースホルダ 9">
            <a:extLst>
              <a:ext uri="{FF2B5EF4-FFF2-40B4-BE49-F238E27FC236}">
                <a16:creationId xmlns:a16="http://schemas.microsoft.com/office/drawing/2014/main" id="{AC8B7D06-6779-6F47-FB4A-AF31BA89218A}"/>
              </a:ext>
            </a:extLst>
          </p:cNvPr>
          <p:cNvSpPr>
            <a:spLocks/>
          </p:cNvSpPr>
          <p:nvPr>
            <p:custDataLst>
              <p:tags r:id="rId28"/>
            </p:custDataLst>
          </p:nvPr>
        </p:nvSpPr>
        <p:spPr bwMode="gray">
          <a:xfrm>
            <a:off x="2439989" y="5905500"/>
            <a:ext cx="174625"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9699E77-64E1-4C13-9D49-C5B72A76DE0B}" type="datetime'''''''''''''''''''''2''''8'">
              <a:rPr lang="ja-JP" altLang="en-US" sz="1000" smtClean="0">
                <a:effectLst/>
              </a:rPr>
              <a:pPr/>
              <a:t>28</a:t>
            </a:fld>
            <a:endParaRPr kumimoji="1" lang="ja-JP" altLang="en-US" sz="1000" dirty="0">
              <a:sym typeface="+mn-lt"/>
            </a:endParaRPr>
          </a:p>
        </p:txBody>
      </p:sp>
      <p:sp useBgFill="1">
        <p:nvSpPr>
          <p:cNvPr id="444" name="テキスト プレースホルダ 9">
            <a:extLst>
              <a:ext uri="{FF2B5EF4-FFF2-40B4-BE49-F238E27FC236}">
                <a16:creationId xmlns:a16="http://schemas.microsoft.com/office/drawing/2014/main" id="{8C2DFA64-8C6C-64E1-15ED-4695FB4859D1}"/>
              </a:ext>
            </a:extLst>
          </p:cNvPr>
          <p:cNvSpPr>
            <a:spLocks/>
          </p:cNvSpPr>
          <p:nvPr>
            <p:custDataLst>
              <p:tags r:id="rId29"/>
            </p:custDataLst>
          </p:nvPr>
        </p:nvSpPr>
        <p:spPr bwMode="gray">
          <a:xfrm>
            <a:off x="2876551" y="5594350"/>
            <a:ext cx="174625"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E869EDA-28AF-4F8D-84CE-E16396591F0B}" type="datetime'''5''''1'''''''''''''''''''''''''''">
              <a:rPr lang="ja-JP" altLang="en-US" sz="1000" smtClean="0">
                <a:effectLst/>
              </a:rPr>
              <a:pPr/>
              <a:t>51</a:t>
            </a:fld>
            <a:endParaRPr kumimoji="1" lang="ja-JP" altLang="en-US" sz="1000" dirty="0">
              <a:sym typeface="+mn-lt"/>
            </a:endParaRPr>
          </a:p>
        </p:txBody>
      </p:sp>
      <p:sp useBgFill="1">
        <p:nvSpPr>
          <p:cNvPr id="445" name="テキスト プレースホルダ 9">
            <a:extLst>
              <a:ext uri="{FF2B5EF4-FFF2-40B4-BE49-F238E27FC236}">
                <a16:creationId xmlns:a16="http://schemas.microsoft.com/office/drawing/2014/main" id="{421AAF0C-B88E-A6E0-84A5-EAE15AD83CF9}"/>
              </a:ext>
            </a:extLst>
          </p:cNvPr>
          <p:cNvSpPr>
            <a:spLocks/>
          </p:cNvSpPr>
          <p:nvPr>
            <p:custDataLst>
              <p:tags r:id="rId30"/>
            </p:custDataLst>
          </p:nvPr>
        </p:nvSpPr>
        <p:spPr bwMode="gray">
          <a:xfrm>
            <a:off x="2876551" y="5902325"/>
            <a:ext cx="174625"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5BCE3F3-F124-4EE4-972E-40BC458AEDB6}" type="datetime'''''''''2''''''''''''''''''8'''''''''''''''''''''''">
              <a:rPr lang="ja-JP" altLang="en-US" sz="1000" smtClean="0">
                <a:effectLst/>
              </a:rPr>
              <a:pPr/>
              <a:t>28</a:t>
            </a:fld>
            <a:endParaRPr kumimoji="1" lang="ja-JP" altLang="en-US" sz="1000" dirty="0">
              <a:sym typeface="+mn-lt"/>
            </a:endParaRPr>
          </a:p>
        </p:txBody>
      </p:sp>
      <p:sp useBgFill="1">
        <p:nvSpPr>
          <p:cNvPr id="446" name="テキスト プレースホルダ 9">
            <a:extLst>
              <a:ext uri="{FF2B5EF4-FFF2-40B4-BE49-F238E27FC236}">
                <a16:creationId xmlns:a16="http://schemas.microsoft.com/office/drawing/2014/main" id="{E1743AC6-2176-975E-56A9-8621D57A9CBA}"/>
              </a:ext>
            </a:extLst>
          </p:cNvPr>
          <p:cNvSpPr>
            <a:spLocks/>
          </p:cNvSpPr>
          <p:nvPr>
            <p:custDataLst>
              <p:tags r:id="rId31"/>
            </p:custDataLst>
          </p:nvPr>
        </p:nvSpPr>
        <p:spPr bwMode="gray">
          <a:xfrm>
            <a:off x="3314701" y="5581650"/>
            <a:ext cx="174625"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71165B3-98B1-4F1C-AD2B-35AB92D8000F}" type="datetime'''''''''''''''''''''''''''''''''5''''''''''''''''''''''3'">
              <a:rPr lang="ja-JP" altLang="en-US" sz="1000" smtClean="0">
                <a:effectLst/>
              </a:rPr>
              <a:pPr/>
              <a:t>53</a:t>
            </a:fld>
            <a:endParaRPr kumimoji="1" lang="ja-JP" altLang="en-US" sz="1000" dirty="0">
              <a:sym typeface="+mn-lt"/>
            </a:endParaRPr>
          </a:p>
        </p:txBody>
      </p:sp>
      <p:sp useBgFill="1">
        <p:nvSpPr>
          <p:cNvPr id="447" name="テキスト プレースホルダ 9">
            <a:extLst>
              <a:ext uri="{FF2B5EF4-FFF2-40B4-BE49-F238E27FC236}">
                <a16:creationId xmlns:a16="http://schemas.microsoft.com/office/drawing/2014/main" id="{A2C72601-E696-3F38-7B80-BC15619E3528}"/>
              </a:ext>
            </a:extLst>
          </p:cNvPr>
          <p:cNvSpPr>
            <a:spLocks/>
          </p:cNvSpPr>
          <p:nvPr>
            <p:custDataLst>
              <p:tags r:id="rId32"/>
            </p:custDataLst>
          </p:nvPr>
        </p:nvSpPr>
        <p:spPr bwMode="gray">
          <a:xfrm>
            <a:off x="3314701" y="5902325"/>
            <a:ext cx="174625"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3E413E3-F708-4097-9350-C2379AF4FAA7}" type="datetime'''''''''28'''">
              <a:rPr lang="ja-JP" altLang="en-US" sz="1000" smtClean="0">
                <a:effectLst/>
              </a:rPr>
              <a:pPr/>
              <a:t>28</a:t>
            </a:fld>
            <a:endParaRPr kumimoji="1" lang="ja-JP" altLang="en-US" sz="1000" dirty="0">
              <a:sym typeface="+mn-lt"/>
            </a:endParaRPr>
          </a:p>
        </p:txBody>
      </p:sp>
      <p:sp useBgFill="1">
        <p:nvSpPr>
          <p:cNvPr id="448" name="テキスト プレースホルダ 9">
            <a:extLst>
              <a:ext uri="{FF2B5EF4-FFF2-40B4-BE49-F238E27FC236}">
                <a16:creationId xmlns:a16="http://schemas.microsoft.com/office/drawing/2014/main" id="{6671DA7F-8284-F08B-C705-EE2C2849B5D1}"/>
              </a:ext>
            </a:extLst>
          </p:cNvPr>
          <p:cNvSpPr>
            <a:spLocks/>
          </p:cNvSpPr>
          <p:nvPr>
            <p:custDataLst>
              <p:tags r:id="rId33"/>
            </p:custDataLst>
          </p:nvPr>
        </p:nvSpPr>
        <p:spPr bwMode="gray">
          <a:xfrm>
            <a:off x="4627564" y="5535613"/>
            <a:ext cx="174625"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E52BF3E-E872-427F-917D-40018C49F75F}" type="datetime'''6''''''''''1'''''''''''''''''''''''''''''''''''''''''''''">
              <a:rPr lang="ja-JP" altLang="en-US" sz="1000" smtClean="0">
                <a:effectLst/>
              </a:rPr>
              <a:pPr/>
              <a:t>61</a:t>
            </a:fld>
            <a:endParaRPr kumimoji="1" lang="ja-JP" altLang="en-US" sz="1000" dirty="0">
              <a:sym typeface="+mn-lt"/>
            </a:endParaRPr>
          </a:p>
        </p:txBody>
      </p:sp>
      <p:sp useBgFill="1">
        <p:nvSpPr>
          <p:cNvPr id="449" name="テキスト プレースホルダ 9">
            <a:extLst>
              <a:ext uri="{FF2B5EF4-FFF2-40B4-BE49-F238E27FC236}">
                <a16:creationId xmlns:a16="http://schemas.microsoft.com/office/drawing/2014/main" id="{BC784D65-4997-9238-CD9D-4631B812D95E}"/>
              </a:ext>
            </a:extLst>
          </p:cNvPr>
          <p:cNvSpPr>
            <a:spLocks/>
          </p:cNvSpPr>
          <p:nvPr>
            <p:custDataLst>
              <p:tags r:id="rId34"/>
            </p:custDataLst>
          </p:nvPr>
        </p:nvSpPr>
        <p:spPr bwMode="gray">
          <a:xfrm>
            <a:off x="4627564" y="5873750"/>
            <a:ext cx="174625"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CF0FB2B-6BC7-4C8E-AFCE-2FAD8859B16F}" type="datetime'''''''''''''''''''''''''''''''''3''''''''''''''''''3'">
              <a:rPr lang="ja-JP" altLang="en-US" sz="1000" smtClean="0">
                <a:effectLst/>
              </a:rPr>
              <a:pPr/>
              <a:t>33</a:t>
            </a:fld>
            <a:endParaRPr kumimoji="1" lang="ja-JP" altLang="en-US" sz="1000" dirty="0">
              <a:sym typeface="+mn-lt"/>
            </a:endParaRPr>
          </a:p>
        </p:txBody>
      </p:sp>
      <p:sp useBgFill="1">
        <p:nvSpPr>
          <p:cNvPr id="439" name="テキスト プレースホルダ 9">
            <a:extLst>
              <a:ext uri="{FF2B5EF4-FFF2-40B4-BE49-F238E27FC236}">
                <a16:creationId xmlns:a16="http://schemas.microsoft.com/office/drawing/2014/main" id="{8D7D6AF9-61AA-A418-3B9E-2AE488608F93}"/>
              </a:ext>
            </a:extLst>
          </p:cNvPr>
          <p:cNvSpPr>
            <a:spLocks/>
          </p:cNvSpPr>
          <p:nvPr>
            <p:custDataLst>
              <p:tags r:id="rId35"/>
            </p:custDataLst>
          </p:nvPr>
        </p:nvSpPr>
        <p:spPr bwMode="gray">
          <a:xfrm>
            <a:off x="1563689" y="5918200"/>
            <a:ext cx="174625"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B4B20BF-8FC9-4869-8F18-7CBD4FA30D1E}" type="datetime'''''''''''''''''2''''''''''''''''''''''5'''''">
              <a:rPr lang="ja-JP" altLang="en-US" sz="1000" smtClean="0">
                <a:effectLst/>
              </a:rPr>
              <a:pPr/>
              <a:t>25</a:t>
            </a:fld>
            <a:endParaRPr kumimoji="1" lang="ja-JP" altLang="en-US" sz="1000" dirty="0">
              <a:sym typeface="+mn-lt"/>
            </a:endParaRPr>
          </a:p>
        </p:txBody>
      </p:sp>
      <p:cxnSp>
        <p:nvCxnSpPr>
          <p:cNvPr id="203" name="Straight Connector 202">
            <a:extLst>
              <a:ext uri="{FF2B5EF4-FFF2-40B4-BE49-F238E27FC236}">
                <a16:creationId xmlns:a16="http://schemas.microsoft.com/office/drawing/2014/main" id="{4DA9F87B-3F12-A1CE-DFA1-6C8A9FB132D6}"/>
              </a:ext>
            </a:extLst>
          </p:cNvPr>
          <p:cNvCxnSpPr/>
          <p:nvPr>
            <p:custDataLst>
              <p:tags r:id="rId36"/>
            </p:custDataLst>
          </p:nvPr>
        </p:nvCxnSpPr>
        <p:spPr bwMode="gray">
          <a:xfrm>
            <a:off x="976313" y="4235450"/>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4" name="Straight Connector 203">
            <a:extLst>
              <a:ext uri="{FF2B5EF4-FFF2-40B4-BE49-F238E27FC236}">
                <a16:creationId xmlns:a16="http://schemas.microsoft.com/office/drawing/2014/main" id="{64DEAEEE-F20D-6537-04F3-AAD4DF245F75}"/>
              </a:ext>
            </a:extLst>
          </p:cNvPr>
          <p:cNvCxnSpPr/>
          <p:nvPr>
            <p:custDataLst>
              <p:tags r:id="rId37"/>
            </p:custDataLst>
          </p:nvPr>
        </p:nvCxnSpPr>
        <p:spPr bwMode="gray">
          <a:xfrm>
            <a:off x="976313" y="4438650"/>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5" name="Straight Connector 204">
            <a:extLst>
              <a:ext uri="{FF2B5EF4-FFF2-40B4-BE49-F238E27FC236}">
                <a16:creationId xmlns:a16="http://schemas.microsoft.com/office/drawing/2014/main" id="{0375A224-6840-0E53-A962-FDD9427EA727}"/>
              </a:ext>
            </a:extLst>
          </p:cNvPr>
          <p:cNvCxnSpPr/>
          <p:nvPr>
            <p:custDataLst>
              <p:tags r:id="rId38"/>
            </p:custDataLst>
          </p:nvPr>
        </p:nvCxnSpPr>
        <p:spPr bwMode="gray">
          <a:xfrm>
            <a:off x="976313" y="4641850"/>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6" name="Straight Connector 205">
            <a:extLst>
              <a:ext uri="{FF2B5EF4-FFF2-40B4-BE49-F238E27FC236}">
                <a16:creationId xmlns:a16="http://schemas.microsoft.com/office/drawing/2014/main" id="{58006E75-058E-D01B-D7EE-F81E988F9CC1}"/>
              </a:ext>
            </a:extLst>
          </p:cNvPr>
          <p:cNvCxnSpPr/>
          <p:nvPr>
            <p:custDataLst>
              <p:tags r:id="rId39"/>
            </p:custDataLst>
          </p:nvPr>
        </p:nvCxnSpPr>
        <p:spPr bwMode="gray">
          <a:xfrm>
            <a:off x="976313" y="4845050"/>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07" name="Oval 206">
            <a:extLst>
              <a:ext uri="{FF2B5EF4-FFF2-40B4-BE49-F238E27FC236}">
                <a16:creationId xmlns:a16="http://schemas.microsoft.com/office/drawing/2014/main" id="{720FD0F6-D775-CB88-88C3-8E26CAFA8770}"/>
              </a:ext>
            </a:extLst>
          </p:cNvPr>
          <p:cNvSpPr/>
          <p:nvPr>
            <p:custDataLst>
              <p:tags r:id="rId40"/>
            </p:custDataLst>
          </p:nvPr>
        </p:nvSpPr>
        <p:spPr bwMode="gray">
          <a:xfrm>
            <a:off x="1065213" y="4197350"/>
            <a:ext cx="76200" cy="762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8" name="Rectangle 207">
            <a:extLst>
              <a:ext uri="{FF2B5EF4-FFF2-40B4-BE49-F238E27FC236}">
                <a16:creationId xmlns:a16="http://schemas.microsoft.com/office/drawing/2014/main" id="{E8C23216-3E0A-0F3D-AA34-161C9EA74F9D}"/>
              </a:ext>
            </a:extLst>
          </p:cNvPr>
          <p:cNvSpPr/>
          <p:nvPr>
            <p:custDataLst>
              <p:tags r:id="rId41"/>
            </p:custDataLst>
          </p:nvPr>
        </p:nvSpPr>
        <p:spPr bwMode="auto">
          <a:xfrm>
            <a:off x="1065213" y="4400550"/>
            <a:ext cx="76200" cy="76200"/>
          </a:xfrm>
          <a:prstGeom prst="rect">
            <a:avLst/>
          </a:prstGeom>
          <a:solidFill>
            <a:srgbClr val="3D6E81"/>
          </a:solidFill>
          <a:ln w="9525" algn="ctr">
            <a:solidFill>
              <a:srgbClr val="3D6E81"/>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209" name="Isosceles Triangle 208">
            <a:extLst>
              <a:ext uri="{FF2B5EF4-FFF2-40B4-BE49-F238E27FC236}">
                <a16:creationId xmlns:a16="http://schemas.microsoft.com/office/drawing/2014/main" id="{5E6B7F97-BBDA-E8CC-2CC8-760CA7C58B2A}"/>
              </a:ext>
            </a:extLst>
          </p:cNvPr>
          <p:cNvSpPr/>
          <p:nvPr>
            <p:custDataLst>
              <p:tags r:id="rId42"/>
            </p:custDataLst>
          </p:nvPr>
        </p:nvSpPr>
        <p:spPr bwMode="auto">
          <a:xfrm>
            <a:off x="1065213" y="4603750"/>
            <a:ext cx="76200" cy="76200"/>
          </a:xfrm>
          <a:prstGeom prst="triangle">
            <a:avLst/>
          </a:prstGeom>
          <a:solidFill>
            <a:srgbClr val="655939"/>
          </a:solidFill>
          <a:ln w="9525" algn="ctr">
            <a:solidFill>
              <a:srgbClr val="655939"/>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210" name="Diamond 209">
            <a:extLst>
              <a:ext uri="{FF2B5EF4-FFF2-40B4-BE49-F238E27FC236}">
                <a16:creationId xmlns:a16="http://schemas.microsoft.com/office/drawing/2014/main" id="{4E00A7D3-61BB-280C-088B-AE4DA1967B91}"/>
              </a:ext>
            </a:extLst>
          </p:cNvPr>
          <p:cNvSpPr/>
          <p:nvPr>
            <p:custDataLst>
              <p:tags r:id="rId43"/>
            </p:custDataLst>
          </p:nvPr>
        </p:nvSpPr>
        <p:spPr bwMode="auto">
          <a:xfrm>
            <a:off x="1065213" y="4806950"/>
            <a:ext cx="76200" cy="76200"/>
          </a:xfrm>
          <a:prstGeom prst="diamond">
            <a:avLst/>
          </a:prstGeom>
          <a:solidFill>
            <a:srgbClr val="4D4D4D"/>
          </a:solidFill>
          <a:ln w="9525" algn="ctr">
            <a:solidFill>
              <a:srgbClr val="4D4D4D"/>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211" name="テキスト プレースホルダ 9">
            <a:extLst>
              <a:ext uri="{FF2B5EF4-FFF2-40B4-BE49-F238E27FC236}">
                <a16:creationId xmlns:a16="http://schemas.microsoft.com/office/drawing/2014/main" id="{22D8838B-A8DA-29EC-05FA-2D1307CFAFC2}"/>
              </a:ext>
            </a:extLst>
          </p:cNvPr>
          <p:cNvSpPr>
            <a:spLocks/>
          </p:cNvSpPr>
          <p:nvPr>
            <p:custDataLst>
              <p:tags r:id="rId44"/>
            </p:custDataLst>
          </p:nvPr>
        </p:nvSpPr>
        <p:spPr bwMode="auto">
          <a:xfrm>
            <a:off x="1287463" y="416401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A7B66B7-C20D-414D-8E5F-8FE912D0A570}" type="datetime'''''''看護師'''''''''''''''''''''''''''''''''''''''''''''''">
              <a:rPr lang="ja-JP" altLang="en-US" sz="1000" smtClean="0"/>
              <a:pPr/>
              <a:t>看護師</a:t>
            </a:fld>
            <a:endParaRPr kumimoji="0" lang="ja-JP" altLang="en-US" sz="1000" dirty="0">
              <a:sym typeface="+mn-lt"/>
            </a:endParaRPr>
          </a:p>
        </p:txBody>
      </p:sp>
      <p:sp>
        <p:nvSpPr>
          <p:cNvPr id="212" name="テキスト プレースホルダ 9">
            <a:extLst>
              <a:ext uri="{FF2B5EF4-FFF2-40B4-BE49-F238E27FC236}">
                <a16:creationId xmlns:a16="http://schemas.microsoft.com/office/drawing/2014/main" id="{1A43985B-A5A2-3DD8-B96F-7EFD786982F6}"/>
              </a:ext>
            </a:extLst>
          </p:cNvPr>
          <p:cNvSpPr>
            <a:spLocks/>
          </p:cNvSpPr>
          <p:nvPr>
            <p:custDataLst>
              <p:tags r:id="rId45"/>
            </p:custDataLst>
          </p:nvPr>
        </p:nvSpPr>
        <p:spPr bwMode="auto">
          <a:xfrm>
            <a:off x="1287463" y="4367213"/>
            <a:ext cx="10715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CAB7E77-7621-412F-BD5C-D6BFD6766E49}" type="datetime'''''医''''''''''師''（''''''''歯''''''科医''''を除''''''く''）'">
              <a:rPr kumimoji="0" lang="ja-JP" altLang="en-US" sz="1000" smtClean="0"/>
              <a:pPr/>
              <a:t>医師（歯科医を除く）</a:t>
            </a:fld>
            <a:endParaRPr kumimoji="0" lang="ja-JP" altLang="en-US" sz="1000" dirty="0">
              <a:sym typeface="+mn-lt"/>
            </a:endParaRPr>
          </a:p>
        </p:txBody>
      </p:sp>
      <p:sp>
        <p:nvSpPr>
          <p:cNvPr id="213" name="テキスト プレースホルダ 9">
            <a:extLst>
              <a:ext uri="{FF2B5EF4-FFF2-40B4-BE49-F238E27FC236}">
                <a16:creationId xmlns:a16="http://schemas.microsoft.com/office/drawing/2014/main" id="{21815877-13A4-8645-7E8E-E4222566E3AA}"/>
              </a:ext>
            </a:extLst>
          </p:cNvPr>
          <p:cNvSpPr>
            <a:spLocks/>
          </p:cNvSpPr>
          <p:nvPr>
            <p:custDataLst>
              <p:tags r:id="rId46"/>
            </p:custDataLst>
          </p:nvPr>
        </p:nvSpPr>
        <p:spPr bwMode="auto">
          <a:xfrm>
            <a:off x="1287463" y="457041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D69ACEF-D694-41E0-8ECD-46378A523ED2}" type="datetime'''''''''''薬''''''''''''''''''''''''''''剤''師'''''">
              <a:rPr kumimoji="0" lang="ja-JP" altLang="en-US" sz="1000" smtClean="0"/>
              <a:pPr/>
              <a:t>薬剤師</a:t>
            </a:fld>
            <a:endParaRPr kumimoji="0" lang="ja-JP" altLang="en-US" sz="1000" dirty="0">
              <a:sym typeface="+mn-lt"/>
            </a:endParaRPr>
          </a:p>
        </p:txBody>
      </p:sp>
      <p:sp>
        <p:nvSpPr>
          <p:cNvPr id="214" name="テキスト プレースホルダ 9">
            <a:extLst>
              <a:ext uri="{FF2B5EF4-FFF2-40B4-BE49-F238E27FC236}">
                <a16:creationId xmlns:a16="http://schemas.microsoft.com/office/drawing/2014/main" id="{EA244834-4B24-007A-FEBE-46E65D710014}"/>
              </a:ext>
            </a:extLst>
          </p:cNvPr>
          <p:cNvSpPr>
            <a:spLocks/>
          </p:cNvSpPr>
          <p:nvPr>
            <p:custDataLst>
              <p:tags r:id="rId47"/>
            </p:custDataLst>
          </p:nvPr>
        </p:nvSpPr>
        <p:spPr bwMode="auto">
          <a:xfrm>
            <a:off x="1287463" y="477361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F4588C0-CC2D-4D4B-A8F9-D3D4324D0242}" type="datetime'''''''''''歯''''''''''''''''''''''''科''''''医'''''''''''">
              <a:rPr kumimoji="0" lang="ja-JP" altLang="en-US" sz="1000" smtClean="0"/>
              <a:pPr/>
              <a:t>歯科医</a:t>
            </a:fld>
            <a:endParaRPr kumimoji="0" lang="ja-JP" altLang="en-US" sz="1000" dirty="0">
              <a:sym typeface="+mn-lt"/>
            </a:endParaRPr>
          </a:p>
        </p:txBody>
      </p:sp>
      <p:graphicFrame>
        <p:nvGraphicFramePr>
          <p:cNvPr id="819" name="Chart 818">
            <a:extLst>
              <a:ext uri="{FF2B5EF4-FFF2-40B4-BE49-F238E27FC236}">
                <a16:creationId xmlns:a16="http://schemas.microsoft.com/office/drawing/2014/main" id="{1C39238D-67D5-6080-345E-CA4F3B5CD7A5}"/>
              </a:ext>
            </a:extLst>
          </p:cNvPr>
          <p:cNvGraphicFramePr/>
          <p:nvPr>
            <p:custDataLst>
              <p:tags r:id="rId48"/>
            </p:custDataLst>
            <p:extLst>
              <p:ext uri="{D42A27DB-BD31-4B8C-83A1-F6EECF244321}">
                <p14:modId xmlns:p14="http://schemas.microsoft.com/office/powerpoint/2010/main" val="2998535257"/>
              </p:ext>
            </p:extLst>
          </p:nvPr>
        </p:nvGraphicFramePr>
        <p:xfrm>
          <a:off x="5229225" y="2089150"/>
          <a:ext cx="4405313" cy="4281488"/>
        </p:xfrm>
        <a:graphic>
          <a:graphicData uri="http://schemas.openxmlformats.org/drawingml/2006/chart">
            <c:chart xmlns:c="http://schemas.openxmlformats.org/drawingml/2006/chart" xmlns:r="http://schemas.openxmlformats.org/officeDocument/2006/relationships" r:id="rId100"/>
          </a:graphicData>
        </a:graphic>
      </p:graphicFrame>
      <p:cxnSp>
        <p:nvCxnSpPr>
          <p:cNvPr id="741" name="Straight Connector 740">
            <a:extLst>
              <a:ext uri="{FF2B5EF4-FFF2-40B4-BE49-F238E27FC236}">
                <a16:creationId xmlns:a16="http://schemas.microsoft.com/office/drawing/2014/main" id="{1619737F-FEA6-5395-8782-76900CA97096}"/>
              </a:ext>
            </a:extLst>
          </p:cNvPr>
          <p:cNvCxnSpPr/>
          <p:nvPr>
            <p:custDataLst>
              <p:tags r:id="rId49"/>
            </p:custDataLst>
          </p:nvPr>
        </p:nvCxnSpPr>
        <p:spPr bwMode="auto">
          <a:xfrm>
            <a:off x="7715250" y="57277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45" name="Straight Connector 744">
            <a:extLst>
              <a:ext uri="{FF2B5EF4-FFF2-40B4-BE49-F238E27FC236}">
                <a16:creationId xmlns:a16="http://schemas.microsoft.com/office/drawing/2014/main" id="{76898052-6564-A6A5-3B83-E931B3A9C5EB}"/>
              </a:ext>
            </a:extLst>
          </p:cNvPr>
          <p:cNvCxnSpPr/>
          <p:nvPr>
            <p:custDataLst>
              <p:tags r:id="rId50"/>
            </p:custDataLst>
          </p:nvPr>
        </p:nvCxnSpPr>
        <p:spPr bwMode="auto">
          <a:xfrm>
            <a:off x="8243888" y="57308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49" name="Straight Connector 748">
            <a:extLst>
              <a:ext uri="{FF2B5EF4-FFF2-40B4-BE49-F238E27FC236}">
                <a16:creationId xmlns:a16="http://schemas.microsoft.com/office/drawing/2014/main" id="{8C387B9A-9A22-4B89-6F49-975B33DB1634}"/>
              </a:ext>
            </a:extLst>
          </p:cNvPr>
          <p:cNvCxnSpPr/>
          <p:nvPr>
            <p:custDataLst>
              <p:tags r:id="rId51"/>
            </p:custDataLst>
          </p:nvPr>
        </p:nvCxnSpPr>
        <p:spPr bwMode="auto">
          <a:xfrm>
            <a:off x="8772525" y="57197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53" name="Straight Connector 752">
            <a:extLst>
              <a:ext uri="{FF2B5EF4-FFF2-40B4-BE49-F238E27FC236}">
                <a16:creationId xmlns:a16="http://schemas.microsoft.com/office/drawing/2014/main" id="{0272C4B3-A82E-0C53-3DC8-E10DB9227DD7}"/>
              </a:ext>
            </a:extLst>
          </p:cNvPr>
          <p:cNvCxnSpPr/>
          <p:nvPr>
            <p:custDataLst>
              <p:tags r:id="rId52"/>
            </p:custDataLst>
          </p:nvPr>
        </p:nvCxnSpPr>
        <p:spPr bwMode="auto">
          <a:xfrm>
            <a:off x="9301163" y="56800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83" name="Straight Connector 782">
            <a:extLst>
              <a:ext uri="{FF2B5EF4-FFF2-40B4-BE49-F238E27FC236}">
                <a16:creationId xmlns:a16="http://schemas.microsoft.com/office/drawing/2014/main" id="{172A5443-8C2C-D1EB-4C5E-7DA3154AB4C5}"/>
              </a:ext>
            </a:extLst>
          </p:cNvPr>
          <p:cNvCxnSpPr/>
          <p:nvPr>
            <p:custDataLst>
              <p:tags r:id="rId53"/>
            </p:custDataLst>
          </p:nvPr>
        </p:nvCxnSpPr>
        <p:spPr bwMode="auto">
          <a:xfrm flipH="1">
            <a:off x="5673725" y="5988050"/>
            <a:ext cx="222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86" name="Straight Connector 785">
            <a:extLst>
              <a:ext uri="{FF2B5EF4-FFF2-40B4-BE49-F238E27FC236}">
                <a16:creationId xmlns:a16="http://schemas.microsoft.com/office/drawing/2014/main" id="{7F6AA482-85C8-6081-C1B4-D34320822D4C}"/>
              </a:ext>
            </a:extLst>
          </p:cNvPr>
          <p:cNvCxnSpPr/>
          <p:nvPr>
            <p:custDataLst>
              <p:tags r:id="rId54"/>
            </p:custDataLst>
          </p:nvPr>
        </p:nvCxnSpPr>
        <p:spPr bwMode="auto">
          <a:xfrm flipH="1">
            <a:off x="6202363" y="5984875"/>
            <a:ext cx="222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89" name="Straight Connector 788">
            <a:extLst>
              <a:ext uri="{FF2B5EF4-FFF2-40B4-BE49-F238E27FC236}">
                <a16:creationId xmlns:a16="http://schemas.microsoft.com/office/drawing/2014/main" id="{D6ACD6B1-C5BB-2D3D-D3A2-0092F8C615D8}"/>
              </a:ext>
            </a:extLst>
          </p:cNvPr>
          <p:cNvCxnSpPr/>
          <p:nvPr>
            <p:custDataLst>
              <p:tags r:id="rId55"/>
            </p:custDataLst>
          </p:nvPr>
        </p:nvCxnSpPr>
        <p:spPr bwMode="auto">
          <a:xfrm flipH="1">
            <a:off x="6731000" y="5980113"/>
            <a:ext cx="222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92" name="Straight Connector 791">
            <a:extLst>
              <a:ext uri="{FF2B5EF4-FFF2-40B4-BE49-F238E27FC236}">
                <a16:creationId xmlns:a16="http://schemas.microsoft.com/office/drawing/2014/main" id="{60475A10-5AE9-C7E9-880E-FBA9A34F43B3}"/>
              </a:ext>
            </a:extLst>
          </p:cNvPr>
          <p:cNvCxnSpPr/>
          <p:nvPr>
            <p:custDataLst>
              <p:tags r:id="rId56"/>
            </p:custDataLst>
          </p:nvPr>
        </p:nvCxnSpPr>
        <p:spPr bwMode="auto">
          <a:xfrm flipH="1">
            <a:off x="7259638" y="5975350"/>
            <a:ext cx="222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96" name="Straight Connector 795">
            <a:extLst>
              <a:ext uri="{FF2B5EF4-FFF2-40B4-BE49-F238E27FC236}">
                <a16:creationId xmlns:a16="http://schemas.microsoft.com/office/drawing/2014/main" id="{D9391324-4FB1-66DB-4169-1ABA45AD42F6}"/>
              </a:ext>
            </a:extLst>
          </p:cNvPr>
          <p:cNvCxnSpPr/>
          <p:nvPr>
            <p:custDataLst>
              <p:tags r:id="rId57"/>
            </p:custDataLst>
          </p:nvPr>
        </p:nvCxnSpPr>
        <p:spPr bwMode="auto">
          <a:xfrm flipH="1">
            <a:off x="7788275" y="5970588"/>
            <a:ext cx="222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00" name="Straight Connector 799">
            <a:extLst>
              <a:ext uri="{FF2B5EF4-FFF2-40B4-BE49-F238E27FC236}">
                <a16:creationId xmlns:a16="http://schemas.microsoft.com/office/drawing/2014/main" id="{D0674C35-07F4-5F10-0482-FCA165065A33}"/>
              </a:ext>
            </a:extLst>
          </p:cNvPr>
          <p:cNvCxnSpPr/>
          <p:nvPr>
            <p:custDataLst>
              <p:tags r:id="rId58"/>
            </p:custDataLst>
          </p:nvPr>
        </p:nvCxnSpPr>
        <p:spPr bwMode="auto">
          <a:xfrm flipH="1">
            <a:off x="8316913" y="5969000"/>
            <a:ext cx="222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18" name="Straight Connector 817">
            <a:extLst>
              <a:ext uri="{FF2B5EF4-FFF2-40B4-BE49-F238E27FC236}">
                <a16:creationId xmlns:a16="http://schemas.microsoft.com/office/drawing/2014/main" id="{92C1C03F-1B48-FE80-BE35-ACD67C88F5F7}"/>
              </a:ext>
            </a:extLst>
          </p:cNvPr>
          <p:cNvCxnSpPr/>
          <p:nvPr>
            <p:custDataLst>
              <p:tags r:id="rId59"/>
            </p:custDataLst>
          </p:nvPr>
        </p:nvCxnSpPr>
        <p:spPr bwMode="auto">
          <a:xfrm flipH="1">
            <a:off x="8845550" y="5970588"/>
            <a:ext cx="222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80" name="テキスト プレースホルダ 9">
            <a:extLst>
              <a:ext uri="{FF2B5EF4-FFF2-40B4-BE49-F238E27FC236}">
                <a16:creationId xmlns:a16="http://schemas.microsoft.com/office/drawing/2014/main" id="{9F1CD006-DEBA-0490-5453-1CD6A3A1450B}"/>
              </a:ext>
            </a:extLst>
          </p:cNvPr>
          <p:cNvSpPr>
            <a:spLocks/>
          </p:cNvSpPr>
          <p:nvPr>
            <p:custDataLst>
              <p:tags r:id="rId60"/>
            </p:custDataLst>
          </p:nvPr>
        </p:nvSpPr>
        <p:spPr bwMode="auto">
          <a:xfrm>
            <a:off x="8167688" y="6188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F606916-8BDA-45B1-8CCA-9DD56C2A2D49}" type="datetime'''2''''''''''''''''''''''''''0'">
              <a:rPr lang="ja-JP" altLang="en-US" sz="1000" smtClean="0"/>
              <a:pPr/>
              <a:t>20</a:t>
            </a:fld>
            <a:endParaRPr kumimoji="1" lang="ja-JP" altLang="en-US" sz="1000" dirty="0">
              <a:sym typeface="+mn-lt"/>
            </a:endParaRPr>
          </a:p>
        </p:txBody>
      </p:sp>
      <p:sp>
        <p:nvSpPr>
          <p:cNvPr id="681" name="テキスト プレースホルダ 9">
            <a:extLst>
              <a:ext uri="{FF2B5EF4-FFF2-40B4-BE49-F238E27FC236}">
                <a16:creationId xmlns:a16="http://schemas.microsoft.com/office/drawing/2014/main" id="{A3C960A8-2754-3354-4C69-297754547806}"/>
              </a:ext>
            </a:extLst>
          </p:cNvPr>
          <p:cNvSpPr>
            <a:spLocks/>
          </p:cNvSpPr>
          <p:nvPr>
            <p:custDataLst>
              <p:tags r:id="rId61"/>
            </p:custDataLst>
          </p:nvPr>
        </p:nvSpPr>
        <p:spPr bwMode="auto">
          <a:xfrm>
            <a:off x="8696325" y="6188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430950C-C7F1-4486-A7F2-D03F8F39B8F3}" type="datetime'''''''''''2''''''''''''''''''''''1'''''''''''''''''''''''''">
              <a:rPr lang="ja-JP" altLang="en-US" sz="1000" smtClean="0"/>
              <a:pPr/>
              <a:t>21</a:t>
            </a:fld>
            <a:endParaRPr kumimoji="1" lang="ja-JP" altLang="en-US" sz="1000" dirty="0">
              <a:sym typeface="+mn-lt"/>
            </a:endParaRPr>
          </a:p>
        </p:txBody>
      </p:sp>
      <p:sp>
        <p:nvSpPr>
          <p:cNvPr id="684" name="テキスト プレースホルダ 9">
            <a:extLst>
              <a:ext uri="{FF2B5EF4-FFF2-40B4-BE49-F238E27FC236}">
                <a16:creationId xmlns:a16="http://schemas.microsoft.com/office/drawing/2014/main" id="{B4D964A4-376F-E0C1-2296-B979E0C6D116}"/>
              </a:ext>
            </a:extLst>
          </p:cNvPr>
          <p:cNvSpPr>
            <a:spLocks/>
          </p:cNvSpPr>
          <p:nvPr>
            <p:custDataLst>
              <p:tags r:id="rId62"/>
            </p:custDataLst>
          </p:nvPr>
        </p:nvSpPr>
        <p:spPr bwMode="auto">
          <a:xfrm>
            <a:off x="9224963" y="6188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5D97E2B-1EE7-4048-BDE9-A1E563208D93}" type="datetime'''''2''''''''''''4'''">
              <a:rPr lang="ja-JP" altLang="en-US" sz="1000" smtClean="0"/>
              <a:pPr/>
              <a:t>24</a:t>
            </a:fld>
            <a:endParaRPr kumimoji="1" lang="ja-JP" altLang="en-US" sz="1000" dirty="0">
              <a:sym typeface="+mn-lt"/>
            </a:endParaRPr>
          </a:p>
        </p:txBody>
      </p:sp>
      <p:sp useBgFill="1">
        <p:nvSpPr>
          <p:cNvPr id="732" name="テキスト プレースホルダ 9">
            <a:extLst>
              <a:ext uri="{FF2B5EF4-FFF2-40B4-BE49-F238E27FC236}">
                <a16:creationId xmlns:a16="http://schemas.microsoft.com/office/drawing/2014/main" id="{F8E0969D-44EE-E626-C829-E8FB82967CDA}"/>
              </a:ext>
            </a:extLst>
          </p:cNvPr>
          <p:cNvSpPr>
            <a:spLocks/>
          </p:cNvSpPr>
          <p:nvPr>
            <p:custDataLst>
              <p:tags r:id="rId63"/>
            </p:custDataLst>
          </p:nvPr>
        </p:nvSpPr>
        <p:spPr bwMode="gray">
          <a:xfrm>
            <a:off x="6484938" y="5697538"/>
            <a:ext cx="2095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21B0734F-5CC0-4326-9748-5CF0E1571CE3}" type="datetime'''''''''''''3''''''''''''''''''''''''''''''''.''9'''''''''">
              <a:rPr lang="ja-JP" altLang="en-US" sz="1000" smtClean="0">
                <a:effectLst/>
              </a:rPr>
              <a:pPr/>
              <a:t>3.9</a:t>
            </a:fld>
            <a:endParaRPr kumimoji="1" lang="ja-JP" altLang="en-US" sz="1000" dirty="0">
              <a:sym typeface="+mn-lt"/>
            </a:endParaRPr>
          </a:p>
        </p:txBody>
      </p:sp>
      <p:sp useBgFill="1">
        <p:nvSpPr>
          <p:cNvPr id="735" name="テキスト プレースホルダ 9">
            <a:extLst>
              <a:ext uri="{FF2B5EF4-FFF2-40B4-BE49-F238E27FC236}">
                <a16:creationId xmlns:a16="http://schemas.microsoft.com/office/drawing/2014/main" id="{33D999DC-29D8-A4AF-0AE9-AA03E657B58F}"/>
              </a:ext>
            </a:extLst>
          </p:cNvPr>
          <p:cNvSpPr>
            <a:spLocks/>
          </p:cNvSpPr>
          <p:nvPr>
            <p:custDataLst>
              <p:tags r:id="rId64"/>
            </p:custDataLst>
          </p:nvPr>
        </p:nvSpPr>
        <p:spPr bwMode="gray">
          <a:xfrm>
            <a:off x="7013575" y="5670550"/>
            <a:ext cx="2095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1DA92ACB-FA07-4866-8060-BAC56064C541}" type="datetime'''''''''''''''''''''''''''''''''''''''''''''''4''.2'">
              <a:rPr lang="ja-JP" altLang="en-US" sz="1000" smtClean="0">
                <a:effectLst/>
              </a:rPr>
              <a:pPr/>
              <a:t>4.2</a:t>
            </a:fld>
            <a:endParaRPr kumimoji="1" lang="ja-JP" altLang="en-US" sz="1000" dirty="0">
              <a:sym typeface="+mn-lt"/>
            </a:endParaRPr>
          </a:p>
        </p:txBody>
      </p:sp>
      <p:sp useBgFill="1">
        <p:nvSpPr>
          <p:cNvPr id="237" name="テキスト プレースホルダ 9">
            <a:extLst>
              <a:ext uri="{FF2B5EF4-FFF2-40B4-BE49-F238E27FC236}">
                <a16:creationId xmlns:a16="http://schemas.microsoft.com/office/drawing/2014/main" id="{17C7C85B-34C5-71CE-907B-3B8925A88C0F}"/>
              </a:ext>
            </a:extLst>
          </p:cNvPr>
          <p:cNvSpPr>
            <a:spLocks/>
          </p:cNvSpPr>
          <p:nvPr>
            <p:custDataLst>
              <p:tags r:id="rId65"/>
            </p:custDataLst>
          </p:nvPr>
        </p:nvSpPr>
        <p:spPr bwMode="gray">
          <a:xfrm>
            <a:off x="6224588" y="5908675"/>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87B2061C-051D-497D-9DB1-1F6FBBF5C0CC}" type="datetime'''2.''''''''''''''''''''3'''''">
              <a:rPr lang="ja-JP" altLang="en-US" sz="1000" smtClean="0">
                <a:effectLst/>
              </a:rPr>
              <a:pPr/>
              <a:t>2.3</a:t>
            </a:fld>
            <a:endParaRPr kumimoji="1" lang="ja-JP" altLang="en-US" sz="1000" dirty="0">
              <a:sym typeface="+mn-lt"/>
            </a:endParaRPr>
          </a:p>
        </p:txBody>
      </p:sp>
      <p:sp useBgFill="1">
        <p:nvSpPr>
          <p:cNvPr id="779" name="テキスト プレースホルダ 9">
            <a:extLst>
              <a:ext uri="{FF2B5EF4-FFF2-40B4-BE49-F238E27FC236}">
                <a16:creationId xmlns:a16="http://schemas.microsoft.com/office/drawing/2014/main" id="{FE546F62-BD76-862A-DDA7-7DA0C4F245B3}"/>
              </a:ext>
            </a:extLst>
          </p:cNvPr>
          <p:cNvSpPr>
            <a:spLocks/>
          </p:cNvSpPr>
          <p:nvPr>
            <p:custDataLst>
              <p:tags r:id="rId66"/>
            </p:custDataLst>
          </p:nvPr>
        </p:nvSpPr>
        <p:spPr bwMode="gray">
          <a:xfrm>
            <a:off x="7610475" y="557530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FBEBAFE-A7F9-427A-AB33-4E14066D89AC}" type="datetime'''''''''''''''4''''''.''''''''''''6'''''''">
              <a:rPr lang="ja-JP" altLang="en-US" sz="1000" smtClean="0">
                <a:effectLst/>
                <a:sym typeface="+mn-lt"/>
              </a:rPr>
              <a:pPr marL="0" lvl="0" indent="0" algn="ctr">
                <a:spcBef>
                  <a:spcPct val="0"/>
                </a:spcBef>
                <a:buNone/>
              </a:pPr>
              <a:t>4.6</a:t>
            </a:fld>
            <a:endParaRPr kumimoji="1" lang="ja-JP" altLang="en-US" sz="1000" dirty="0">
              <a:sym typeface="+mn-lt"/>
            </a:endParaRPr>
          </a:p>
        </p:txBody>
      </p:sp>
      <p:sp useBgFill="1">
        <p:nvSpPr>
          <p:cNvPr id="780" name="テキスト プレースホルダ 9">
            <a:extLst>
              <a:ext uri="{FF2B5EF4-FFF2-40B4-BE49-F238E27FC236}">
                <a16:creationId xmlns:a16="http://schemas.microsoft.com/office/drawing/2014/main" id="{D7B68A85-021B-5641-98F7-9E4011264B59}"/>
              </a:ext>
            </a:extLst>
          </p:cNvPr>
          <p:cNvSpPr>
            <a:spLocks/>
          </p:cNvSpPr>
          <p:nvPr>
            <p:custDataLst>
              <p:tags r:id="rId67"/>
            </p:custDataLst>
          </p:nvPr>
        </p:nvSpPr>
        <p:spPr bwMode="gray">
          <a:xfrm>
            <a:off x="8139113" y="557847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8317D51-F946-45FF-B65E-D8234C9A01ED}" type="datetime'4''''''''''''''''''''''''.''''''''''''6'">
              <a:rPr lang="ja-JP" altLang="en-US" sz="1000" smtClean="0">
                <a:effectLst/>
                <a:sym typeface="+mn-lt"/>
              </a:rPr>
              <a:pPr marL="0" lvl="0" indent="0" algn="ctr">
                <a:spcBef>
                  <a:spcPct val="0"/>
                </a:spcBef>
                <a:buNone/>
              </a:pPr>
              <a:t>4.6</a:t>
            </a:fld>
            <a:endParaRPr kumimoji="1" lang="ja-JP" altLang="en-US" sz="1000" dirty="0">
              <a:sym typeface="+mn-lt"/>
            </a:endParaRPr>
          </a:p>
        </p:txBody>
      </p:sp>
      <p:sp useBgFill="1">
        <p:nvSpPr>
          <p:cNvPr id="781" name="テキスト プレースホルダ 9">
            <a:extLst>
              <a:ext uri="{FF2B5EF4-FFF2-40B4-BE49-F238E27FC236}">
                <a16:creationId xmlns:a16="http://schemas.microsoft.com/office/drawing/2014/main" id="{31BEF462-35DD-51C8-0B67-F2C69C6EE5C8}"/>
              </a:ext>
            </a:extLst>
          </p:cNvPr>
          <p:cNvSpPr>
            <a:spLocks/>
          </p:cNvSpPr>
          <p:nvPr>
            <p:custDataLst>
              <p:tags r:id="rId68"/>
            </p:custDataLst>
          </p:nvPr>
        </p:nvSpPr>
        <p:spPr bwMode="gray">
          <a:xfrm>
            <a:off x="8667750" y="556736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936577D-D068-459E-8217-F2C7F86A6B6D}" type="datetime'4''''''''''''''''''''''''''.''''''''''''''7'''''''''''''''''">
              <a:rPr lang="ja-JP" altLang="en-US" sz="1000" smtClean="0">
                <a:effectLst/>
                <a:sym typeface="+mn-lt"/>
              </a:rPr>
              <a:pPr marL="0" lvl="0" indent="0" algn="ctr">
                <a:spcBef>
                  <a:spcPct val="0"/>
                </a:spcBef>
                <a:buNone/>
              </a:pPr>
              <a:t>4.7</a:t>
            </a:fld>
            <a:endParaRPr kumimoji="1" lang="ja-JP" altLang="en-US" sz="1000" dirty="0">
              <a:sym typeface="+mn-lt"/>
            </a:endParaRPr>
          </a:p>
        </p:txBody>
      </p:sp>
      <p:sp useBgFill="1">
        <p:nvSpPr>
          <p:cNvPr id="782" name="テキスト プレースホルダ 9">
            <a:extLst>
              <a:ext uri="{FF2B5EF4-FFF2-40B4-BE49-F238E27FC236}">
                <a16:creationId xmlns:a16="http://schemas.microsoft.com/office/drawing/2014/main" id="{B3E79CC7-1DAB-C628-4F94-6B423970B8D5}"/>
              </a:ext>
            </a:extLst>
          </p:cNvPr>
          <p:cNvSpPr>
            <a:spLocks/>
          </p:cNvSpPr>
          <p:nvPr>
            <p:custDataLst>
              <p:tags r:id="rId69"/>
            </p:custDataLst>
          </p:nvPr>
        </p:nvSpPr>
        <p:spPr bwMode="gray">
          <a:xfrm>
            <a:off x="9196388" y="552767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400CBCE-63F5-454B-8B05-F149F1FF64A7}" type="datetime'''''''''''''''''''5''''''''''''''''.3'''''">
              <a:rPr lang="ja-JP" altLang="en-US" sz="1000" smtClean="0">
                <a:effectLst/>
                <a:sym typeface="+mn-lt"/>
              </a:rPr>
              <a:pPr marL="0" lvl="0" indent="0" algn="ctr">
                <a:spcBef>
                  <a:spcPct val="0"/>
                </a:spcBef>
                <a:buNone/>
              </a:pPr>
              <a:t>5.3</a:t>
            </a:fld>
            <a:endParaRPr kumimoji="1" lang="ja-JP" altLang="en-US" sz="1000" dirty="0">
              <a:sym typeface="+mn-lt"/>
            </a:endParaRPr>
          </a:p>
        </p:txBody>
      </p:sp>
      <p:sp useBgFill="1">
        <p:nvSpPr>
          <p:cNvPr id="238" name="テキスト プレースホルダ 9">
            <a:extLst>
              <a:ext uri="{FF2B5EF4-FFF2-40B4-BE49-F238E27FC236}">
                <a16:creationId xmlns:a16="http://schemas.microsoft.com/office/drawing/2014/main" id="{68AC59E9-063B-A2D4-48FF-B94DDF53330B}"/>
              </a:ext>
            </a:extLst>
          </p:cNvPr>
          <p:cNvSpPr>
            <a:spLocks/>
          </p:cNvSpPr>
          <p:nvPr>
            <p:custDataLst>
              <p:tags r:id="rId70"/>
            </p:custDataLst>
          </p:nvPr>
        </p:nvSpPr>
        <p:spPr bwMode="gray">
          <a:xfrm>
            <a:off x="6753225" y="5903913"/>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22B73E17-BAA0-4A61-8525-9770F6606C84}" type="datetime'''''''''''''''''''''''''2''''''''''.''4'''">
              <a:rPr lang="ja-JP" altLang="en-US" sz="1000" smtClean="0">
                <a:effectLst/>
              </a:rPr>
              <a:pPr/>
              <a:t>2.4</a:t>
            </a:fld>
            <a:endParaRPr kumimoji="1" lang="ja-JP" altLang="en-US" sz="1000" dirty="0">
              <a:sym typeface="+mn-lt"/>
            </a:endParaRPr>
          </a:p>
        </p:txBody>
      </p:sp>
      <p:sp useBgFill="1">
        <p:nvSpPr>
          <p:cNvPr id="665" name="テキスト プレースホルダ 9">
            <a:extLst>
              <a:ext uri="{FF2B5EF4-FFF2-40B4-BE49-F238E27FC236}">
                <a16:creationId xmlns:a16="http://schemas.microsoft.com/office/drawing/2014/main" id="{9A9CC125-2844-4B72-B070-C5EA23DA0090}"/>
              </a:ext>
            </a:extLst>
          </p:cNvPr>
          <p:cNvSpPr>
            <a:spLocks/>
          </p:cNvSpPr>
          <p:nvPr>
            <p:custDataLst>
              <p:tags r:id="rId71"/>
            </p:custDataLst>
          </p:nvPr>
        </p:nvSpPr>
        <p:spPr bwMode="gray">
          <a:xfrm>
            <a:off x="5427663" y="5743575"/>
            <a:ext cx="2095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54DFFDA0-64CC-4CD1-9931-E74EEC7E8575}" type="datetime'''''3''''''.''''''''''''''''''''''''2'''''''''''''''''''">
              <a:rPr lang="ja-JP" altLang="en-US" sz="1000" smtClean="0">
                <a:effectLst/>
              </a:rPr>
              <a:pPr/>
              <a:t>3.2</a:t>
            </a:fld>
            <a:endParaRPr kumimoji="1" lang="ja-JP" altLang="en-US" sz="1000" dirty="0">
              <a:sym typeface="+mn-lt"/>
            </a:endParaRPr>
          </a:p>
        </p:txBody>
      </p:sp>
      <p:sp>
        <p:nvSpPr>
          <p:cNvPr id="668" name="テキスト プレースホルダ 9">
            <a:extLst>
              <a:ext uri="{FF2B5EF4-FFF2-40B4-BE49-F238E27FC236}">
                <a16:creationId xmlns:a16="http://schemas.microsoft.com/office/drawing/2014/main" id="{6F95B7A5-CD1F-7DC1-0464-7FE2C60DE6D8}"/>
              </a:ext>
            </a:extLst>
          </p:cNvPr>
          <p:cNvSpPr>
            <a:spLocks/>
          </p:cNvSpPr>
          <p:nvPr>
            <p:custDataLst>
              <p:tags r:id="rId72"/>
            </p:custDataLst>
          </p:nvPr>
        </p:nvSpPr>
        <p:spPr bwMode="auto">
          <a:xfrm>
            <a:off x="5454650" y="61880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288F3F8-9BD6-4CA0-9879-E23955429884}" type="datetime'''''''''''''''''''''2''''0''''''''''15'''''''''''''''''">
              <a:rPr lang="ja-JP" altLang="en-US" sz="1000" smtClean="0">
                <a:effectLst/>
                <a:sym typeface="+mn-lt"/>
              </a:rPr>
              <a:pPr marL="0" lvl="0" indent="0" algn="ctr">
                <a:spcBef>
                  <a:spcPct val="0"/>
                </a:spcBef>
                <a:buNone/>
              </a:pPr>
              <a:t>2015</a:t>
            </a:fld>
            <a:endParaRPr kumimoji="1" lang="ja-JP" altLang="en-US" sz="1000" dirty="0">
              <a:sym typeface="+mn-lt"/>
            </a:endParaRPr>
          </a:p>
        </p:txBody>
      </p:sp>
      <p:sp>
        <p:nvSpPr>
          <p:cNvPr id="669" name="テキスト プレースホルダ 9">
            <a:extLst>
              <a:ext uri="{FF2B5EF4-FFF2-40B4-BE49-F238E27FC236}">
                <a16:creationId xmlns:a16="http://schemas.microsoft.com/office/drawing/2014/main" id="{92BA2891-5C7C-0C12-F21B-603F4D4EA26B}"/>
              </a:ext>
            </a:extLst>
          </p:cNvPr>
          <p:cNvSpPr>
            <a:spLocks/>
          </p:cNvSpPr>
          <p:nvPr>
            <p:custDataLst>
              <p:tags r:id="rId73"/>
            </p:custDataLst>
          </p:nvPr>
        </p:nvSpPr>
        <p:spPr bwMode="auto">
          <a:xfrm>
            <a:off x="6053138" y="6188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EE33935-81A3-4E88-9F39-45A1C76B1026}"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useBgFill="1">
        <p:nvSpPr>
          <p:cNvPr id="795" name="テキスト プレースホルダ 9">
            <a:extLst>
              <a:ext uri="{FF2B5EF4-FFF2-40B4-BE49-F238E27FC236}">
                <a16:creationId xmlns:a16="http://schemas.microsoft.com/office/drawing/2014/main" id="{266485F8-1122-0AC6-8A0C-1A8A98ECDA95}"/>
              </a:ext>
            </a:extLst>
          </p:cNvPr>
          <p:cNvSpPr>
            <a:spLocks/>
          </p:cNvSpPr>
          <p:nvPr>
            <p:custDataLst>
              <p:tags r:id="rId74"/>
            </p:custDataLst>
          </p:nvPr>
        </p:nvSpPr>
        <p:spPr bwMode="gray">
          <a:xfrm>
            <a:off x="7281863" y="5899150"/>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96B6C03E-0814-4EA1-ACF9-E2DB26CDB710}" type="datetime'''''''''''''''''''2''''''.''''''''''''''4'''''''''''">
              <a:rPr lang="ja-JP" altLang="en-US" sz="1000" smtClean="0">
                <a:effectLst/>
                <a:sym typeface="+mn-lt"/>
              </a:rPr>
              <a:pPr marL="0" lvl="0" indent="0">
                <a:spcBef>
                  <a:spcPct val="0"/>
                </a:spcBef>
                <a:buNone/>
              </a:pPr>
              <a:t>2.4</a:t>
            </a:fld>
            <a:endParaRPr kumimoji="1" lang="ja-JP" altLang="en-US" sz="1000" dirty="0">
              <a:sym typeface="+mn-lt"/>
            </a:endParaRPr>
          </a:p>
        </p:txBody>
      </p:sp>
      <p:sp>
        <p:nvSpPr>
          <p:cNvPr id="670" name="テキスト プレースホルダ 9">
            <a:extLst>
              <a:ext uri="{FF2B5EF4-FFF2-40B4-BE49-F238E27FC236}">
                <a16:creationId xmlns:a16="http://schemas.microsoft.com/office/drawing/2014/main" id="{FB5B29A3-6459-DB65-A38D-1D11407D69E5}"/>
              </a:ext>
            </a:extLst>
          </p:cNvPr>
          <p:cNvSpPr>
            <a:spLocks/>
          </p:cNvSpPr>
          <p:nvPr>
            <p:custDataLst>
              <p:tags r:id="rId75"/>
            </p:custDataLst>
          </p:nvPr>
        </p:nvSpPr>
        <p:spPr bwMode="auto">
          <a:xfrm>
            <a:off x="6581775" y="6188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79FF2DD-1D1A-4C88-9BC4-898B2939DCB3}" type="datetime'''''''''''''''''''''1''''''''''''''''''''''''''''7'''''''''''">
              <a:rPr lang="ja-JP" altLang="en-US" sz="1000" smtClean="0"/>
              <a:pPr/>
              <a:t>17</a:t>
            </a:fld>
            <a:endParaRPr kumimoji="1" lang="ja-JP" altLang="en-US" sz="1000" dirty="0">
              <a:sym typeface="+mn-lt"/>
            </a:endParaRPr>
          </a:p>
        </p:txBody>
      </p:sp>
      <p:sp useBgFill="1">
        <p:nvSpPr>
          <p:cNvPr id="799" name="テキスト プレースホルダ 9">
            <a:extLst>
              <a:ext uri="{FF2B5EF4-FFF2-40B4-BE49-F238E27FC236}">
                <a16:creationId xmlns:a16="http://schemas.microsoft.com/office/drawing/2014/main" id="{88BDDE9F-E7CB-0BE3-F6E0-E2E9117D56E4}"/>
              </a:ext>
            </a:extLst>
          </p:cNvPr>
          <p:cNvSpPr>
            <a:spLocks/>
          </p:cNvSpPr>
          <p:nvPr>
            <p:custDataLst>
              <p:tags r:id="rId76"/>
            </p:custDataLst>
          </p:nvPr>
        </p:nvSpPr>
        <p:spPr bwMode="gray">
          <a:xfrm>
            <a:off x="7810500" y="5894388"/>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333B63E7-FEBE-4BEA-ADFA-B6F81E5E5100}" type="datetime'''''''''''''''''''''''2''''''''''''''.''''''''5'''''''''''">
              <a:rPr lang="ja-JP" altLang="en-US" sz="1000" smtClean="0">
                <a:effectLst/>
                <a:sym typeface="+mn-lt"/>
              </a:rPr>
              <a:pPr marL="0" lvl="0" indent="0">
                <a:spcBef>
                  <a:spcPct val="0"/>
                </a:spcBef>
                <a:buNone/>
              </a:pPr>
              <a:t>2.5</a:t>
            </a:fld>
            <a:endParaRPr kumimoji="1" lang="ja-JP" altLang="en-US" sz="1000" dirty="0">
              <a:sym typeface="+mn-lt"/>
            </a:endParaRPr>
          </a:p>
        </p:txBody>
      </p:sp>
      <p:sp>
        <p:nvSpPr>
          <p:cNvPr id="671" name="テキスト プレースホルダ 9">
            <a:extLst>
              <a:ext uri="{FF2B5EF4-FFF2-40B4-BE49-F238E27FC236}">
                <a16:creationId xmlns:a16="http://schemas.microsoft.com/office/drawing/2014/main" id="{7846BBDB-85B7-5224-CB9F-395217BB82A1}"/>
              </a:ext>
            </a:extLst>
          </p:cNvPr>
          <p:cNvSpPr>
            <a:spLocks/>
          </p:cNvSpPr>
          <p:nvPr>
            <p:custDataLst>
              <p:tags r:id="rId77"/>
            </p:custDataLst>
          </p:nvPr>
        </p:nvSpPr>
        <p:spPr bwMode="auto">
          <a:xfrm>
            <a:off x="7110413" y="6188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84CAAAF-F5C1-475A-A8DC-F7EF569DF91D}" type="datetime'''''''''''''''''''''''''''''''''1''''''''8'''''''">
              <a:rPr lang="ja-JP" altLang="en-US" sz="1000" smtClean="0"/>
              <a:pPr/>
              <a:t>18</a:t>
            </a:fld>
            <a:endParaRPr kumimoji="1" lang="ja-JP" altLang="en-US" sz="1000" dirty="0">
              <a:sym typeface="+mn-lt"/>
            </a:endParaRPr>
          </a:p>
        </p:txBody>
      </p:sp>
      <p:sp useBgFill="1">
        <p:nvSpPr>
          <p:cNvPr id="803" name="テキスト プレースホルダ 9">
            <a:extLst>
              <a:ext uri="{FF2B5EF4-FFF2-40B4-BE49-F238E27FC236}">
                <a16:creationId xmlns:a16="http://schemas.microsoft.com/office/drawing/2014/main" id="{D983FE23-59C9-065E-9AB4-4A8CE9549381}"/>
              </a:ext>
            </a:extLst>
          </p:cNvPr>
          <p:cNvSpPr>
            <a:spLocks/>
          </p:cNvSpPr>
          <p:nvPr>
            <p:custDataLst>
              <p:tags r:id="rId78"/>
            </p:custDataLst>
          </p:nvPr>
        </p:nvSpPr>
        <p:spPr bwMode="gray">
          <a:xfrm>
            <a:off x="8339138" y="5892800"/>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846EB1AB-D9E3-45D0-BA3B-5663BC6A5FEC}" type="datetime'''''''''''''''''''''''''2''''.''''''5'''''''''''''''''''''">
              <a:rPr lang="ja-JP" altLang="en-US" sz="1000" smtClean="0">
                <a:effectLst/>
                <a:sym typeface="+mn-lt"/>
              </a:rPr>
              <a:pPr marL="0" lvl="0" indent="0">
                <a:spcBef>
                  <a:spcPct val="0"/>
                </a:spcBef>
                <a:buNone/>
              </a:pPr>
              <a:t>2.5</a:t>
            </a:fld>
            <a:endParaRPr kumimoji="1" lang="ja-JP" altLang="en-US" sz="1000" dirty="0">
              <a:sym typeface="+mn-lt"/>
            </a:endParaRPr>
          </a:p>
        </p:txBody>
      </p:sp>
      <p:sp useBgFill="1">
        <p:nvSpPr>
          <p:cNvPr id="807" name="テキスト プレースホルダ 9">
            <a:extLst>
              <a:ext uri="{FF2B5EF4-FFF2-40B4-BE49-F238E27FC236}">
                <a16:creationId xmlns:a16="http://schemas.microsoft.com/office/drawing/2014/main" id="{9274FDE2-6C50-A9BA-8C8D-CC48E578E4CF}"/>
              </a:ext>
            </a:extLst>
          </p:cNvPr>
          <p:cNvSpPr>
            <a:spLocks/>
          </p:cNvSpPr>
          <p:nvPr>
            <p:custDataLst>
              <p:tags r:id="rId79"/>
            </p:custDataLst>
          </p:nvPr>
        </p:nvSpPr>
        <p:spPr bwMode="gray">
          <a:xfrm>
            <a:off x="8867775" y="5894388"/>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72559AB5-9991-4B27-8A76-52744F7A2B5B}" type="datetime'''''''''''2''.''''''''''''''''''''''5'''''''">
              <a:rPr lang="ja-JP" altLang="en-US" sz="1000" smtClean="0">
                <a:effectLst/>
                <a:sym typeface="+mn-lt"/>
              </a:rPr>
              <a:pPr marL="0" lvl="0" indent="0">
                <a:spcBef>
                  <a:spcPct val="0"/>
                </a:spcBef>
                <a:buNone/>
              </a:pPr>
              <a:t>2.5</a:t>
            </a:fld>
            <a:endParaRPr kumimoji="1" lang="ja-JP" altLang="en-US" sz="1000" dirty="0">
              <a:sym typeface="+mn-lt"/>
            </a:endParaRPr>
          </a:p>
        </p:txBody>
      </p:sp>
      <p:sp useBgFill="1">
        <p:nvSpPr>
          <p:cNvPr id="817" name="テキスト プレースホルダ 9">
            <a:extLst>
              <a:ext uri="{FF2B5EF4-FFF2-40B4-BE49-F238E27FC236}">
                <a16:creationId xmlns:a16="http://schemas.microsoft.com/office/drawing/2014/main" id="{EB3CD96F-3B01-9510-57DB-8F18D40094B8}"/>
              </a:ext>
            </a:extLst>
          </p:cNvPr>
          <p:cNvSpPr>
            <a:spLocks/>
          </p:cNvSpPr>
          <p:nvPr>
            <p:custDataLst>
              <p:tags r:id="rId80"/>
            </p:custDataLst>
          </p:nvPr>
        </p:nvSpPr>
        <p:spPr bwMode="gray">
          <a:xfrm>
            <a:off x="5956300" y="5727700"/>
            <a:ext cx="2095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48A666FD-C11B-4913-A3CF-6C5EC3C885B3}" type="datetime'''''''''''''''''3''''''''''.''''''''''''''''4'''">
              <a:rPr lang="ja-JP" altLang="en-US" sz="1000" smtClean="0">
                <a:effectLst/>
                <a:sym typeface="+mn-lt"/>
              </a:rPr>
              <a:pPr marL="0" lvl="0" indent="0">
                <a:spcBef>
                  <a:spcPct val="0"/>
                </a:spcBef>
                <a:buNone/>
              </a:pPr>
              <a:t>3.4</a:t>
            </a:fld>
            <a:endParaRPr kumimoji="1" lang="ja-JP" altLang="en-US" sz="1000" dirty="0">
              <a:sym typeface="+mn-lt"/>
            </a:endParaRPr>
          </a:p>
        </p:txBody>
      </p:sp>
      <p:sp>
        <p:nvSpPr>
          <p:cNvPr id="672" name="テキスト プレースホルダ 9">
            <a:extLst>
              <a:ext uri="{FF2B5EF4-FFF2-40B4-BE49-F238E27FC236}">
                <a16:creationId xmlns:a16="http://schemas.microsoft.com/office/drawing/2014/main" id="{14E24F51-762D-C89B-A245-5DCAC6AC0E63}"/>
              </a:ext>
            </a:extLst>
          </p:cNvPr>
          <p:cNvSpPr>
            <a:spLocks/>
          </p:cNvSpPr>
          <p:nvPr>
            <p:custDataLst>
              <p:tags r:id="rId81"/>
            </p:custDataLst>
          </p:nvPr>
        </p:nvSpPr>
        <p:spPr bwMode="auto">
          <a:xfrm>
            <a:off x="7639050" y="61880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3719C2D-16A8-4113-A303-D10602675699}" type="datetime'''19'''''''''''''''''''''''''''''''''''''''''''''''''''''">
              <a:rPr lang="ja-JP" altLang="en-US" sz="1000" smtClean="0"/>
              <a:pPr/>
              <a:t>19</a:t>
            </a:fld>
            <a:endParaRPr kumimoji="1" lang="ja-JP" altLang="en-US" sz="1000" dirty="0">
              <a:sym typeface="+mn-lt"/>
            </a:endParaRPr>
          </a:p>
        </p:txBody>
      </p:sp>
      <p:sp useBgFill="1">
        <p:nvSpPr>
          <p:cNvPr id="778" name="テキスト プレースホルダ 9">
            <a:extLst>
              <a:ext uri="{FF2B5EF4-FFF2-40B4-BE49-F238E27FC236}">
                <a16:creationId xmlns:a16="http://schemas.microsoft.com/office/drawing/2014/main" id="{9378E3A4-6E15-A3F3-38DC-472505EE0A47}"/>
              </a:ext>
            </a:extLst>
          </p:cNvPr>
          <p:cNvSpPr>
            <a:spLocks/>
          </p:cNvSpPr>
          <p:nvPr>
            <p:custDataLst>
              <p:tags r:id="rId82"/>
            </p:custDataLst>
          </p:nvPr>
        </p:nvSpPr>
        <p:spPr bwMode="gray">
          <a:xfrm>
            <a:off x="5695950" y="5911850"/>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F31E478D-21AA-4E5A-B8AD-ACE7444B157A}" type="datetime'''''''2''''''''''''.3'''''''''''''''''''''''''''''''''''">
              <a:rPr lang="ja-JP" altLang="en-US" sz="1000" smtClean="0">
                <a:effectLst/>
                <a:sym typeface="+mn-lt"/>
              </a:rPr>
              <a:pPr marL="0" lvl="0" indent="0">
                <a:spcBef>
                  <a:spcPct val="0"/>
                </a:spcBef>
                <a:buNone/>
              </a:pPr>
              <a:t>2.3</a:t>
            </a:fld>
            <a:endParaRPr kumimoji="1" lang="ja-JP" altLang="en-US" sz="1000" dirty="0">
              <a:sym typeface="+mn-lt"/>
            </a:endParaRPr>
          </a:p>
        </p:txBody>
      </p:sp>
      <p:cxnSp>
        <p:nvCxnSpPr>
          <p:cNvPr id="239" name="Straight Connector 238">
            <a:extLst>
              <a:ext uri="{FF2B5EF4-FFF2-40B4-BE49-F238E27FC236}">
                <a16:creationId xmlns:a16="http://schemas.microsoft.com/office/drawing/2014/main" id="{CF14A71F-E9B7-B43D-068B-35162AC000E6}"/>
              </a:ext>
            </a:extLst>
          </p:cNvPr>
          <p:cNvCxnSpPr/>
          <p:nvPr>
            <p:custDataLst>
              <p:tags r:id="rId83"/>
            </p:custDataLst>
          </p:nvPr>
        </p:nvCxnSpPr>
        <p:spPr bwMode="gray">
          <a:xfrm>
            <a:off x="5965825" y="4235450"/>
            <a:ext cx="255588" cy="0"/>
          </a:xfrm>
          <a:prstGeom prst="line">
            <a:avLst/>
          </a:prstGeom>
          <a:ln w="9525" cap="rnd" cmpd="sng" algn="ctr">
            <a:solidFill>
              <a:schemeClr val="tx2"/>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E4EEE79E-80DA-7CB5-BC88-25996DD453F4}"/>
              </a:ext>
            </a:extLst>
          </p:cNvPr>
          <p:cNvCxnSpPr/>
          <p:nvPr>
            <p:custDataLst>
              <p:tags r:id="rId84"/>
            </p:custDataLst>
          </p:nvPr>
        </p:nvCxnSpPr>
        <p:spPr bwMode="gray">
          <a:xfrm>
            <a:off x="5965825" y="4438650"/>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1" name="Straight Connector 240">
            <a:extLst>
              <a:ext uri="{FF2B5EF4-FFF2-40B4-BE49-F238E27FC236}">
                <a16:creationId xmlns:a16="http://schemas.microsoft.com/office/drawing/2014/main" id="{EB0637D0-FC5B-0320-6DF6-DE679651378E}"/>
              </a:ext>
            </a:extLst>
          </p:cNvPr>
          <p:cNvCxnSpPr/>
          <p:nvPr>
            <p:custDataLst>
              <p:tags r:id="rId85"/>
            </p:custDataLst>
          </p:nvPr>
        </p:nvCxnSpPr>
        <p:spPr bwMode="gray">
          <a:xfrm>
            <a:off x="5965825" y="4641850"/>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2" name="Straight Connector 241">
            <a:extLst>
              <a:ext uri="{FF2B5EF4-FFF2-40B4-BE49-F238E27FC236}">
                <a16:creationId xmlns:a16="http://schemas.microsoft.com/office/drawing/2014/main" id="{DFC2B4DA-25FE-FDC9-9C8B-263E3CCE496C}"/>
              </a:ext>
            </a:extLst>
          </p:cNvPr>
          <p:cNvCxnSpPr/>
          <p:nvPr>
            <p:custDataLst>
              <p:tags r:id="rId86"/>
            </p:custDataLst>
          </p:nvPr>
        </p:nvCxnSpPr>
        <p:spPr bwMode="gray">
          <a:xfrm>
            <a:off x="5965825" y="4845050"/>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43" name="Oval 242">
            <a:extLst>
              <a:ext uri="{FF2B5EF4-FFF2-40B4-BE49-F238E27FC236}">
                <a16:creationId xmlns:a16="http://schemas.microsoft.com/office/drawing/2014/main" id="{C182A376-7925-2657-2BDC-EE40E845EDC3}"/>
              </a:ext>
            </a:extLst>
          </p:cNvPr>
          <p:cNvSpPr/>
          <p:nvPr>
            <p:custDataLst>
              <p:tags r:id="rId87"/>
            </p:custDataLst>
          </p:nvPr>
        </p:nvSpPr>
        <p:spPr bwMode="gray">
          <a:xfrm>
            <a:off x="6054725" y="4197350"/>
            <a:ext cx="76200" cy="762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4" name="Rectangle 243">
            <a:extLst>
              <a:ext uri="{FF2B5EF4-FFF2-40B4-BE49-F238E27FC236}">
                <a16:creationId xmlns:a16="http://schemas.microsoft.com/office/drawing/2014/main" id="{F1AE8871-DD87-02DA-D02F-36A965164AF6}"/>
              </a:ext>
            </a:extLst>
          </p:cNvPr>
          <p:cNvSpPr/>
          <p:nvPr>
            <p:custDataLst>
              <p:tags r:id="rId88"/>
            </p:custDataLst>
          </p:nvPr>
        </p:nvSpPr>
        <p:spPr bwMode="auto">
          <a:xfrm>
            <a:off x="6054725" y="4400550"/>
            <a:ext cx="76200" cy="76200"/>
          </a:xfrm>
          <a:prstGeom prst="rect">
            <a:avLst/>
          </a:prstGeom>
          <a:solidFill>
            <a:srgbClr val="3D6E81"/>
          </a:solidFill>
          <a:ln w="9525" algn="ctr">
            <a:solidFill>
              <a:srgbClr val="3D6E81"/>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245" name="Isosceles Triangle 244">
            <a:extLst>
              <a:ext uri="{FF2B5EF4-FFF2-40B4-BE49-F238E27FC236}">
                <a16:creationId xmlns:a16="http://schemas.microsoft.com/office/drawing/2014/main" id="{1D6757AE-85FB-CC9F-C930-2AC6D1BA5121}"/>
              </a:ext>
            </a:extLst>
          </p:cNvPr>
          <p:cNvSpPr/>
          <p:nvPr>
            <p:custDataLst>
              <p:tags r:id="rId89"/>
            </p:custDataLst>
          </p:nvPr>
        </p:nvSpPr>
        <p:spPr bwMode="auto">
          <a:xfrm>
            <a:off x="6054725" y="4603750"/>
            <a:ext cx="76200" cy="76200"/>
          </a:xfrm>
          <a:prstGeom prst="triangle">
            <a:avLst/>
          </a:prstGeom>
          <a:solidFill>
            <a:srgbClr val="655939"/>
          </a:solidFill>
          <a:ln w="9525" algn="ctr">
            <a:solidFill>
              <a:srgbClr val="655939"/>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246" name="Diamond 245">
            <a:extLst>
              <a:ext uri="{FF2B5EF4-FFF2-40B4-BE49-F238E27FC236}">
                <a16:creationId xmlns:a16="http://schemas.microsoft.com/office/drawing/2014/main" id="{6AC72ACB-9321-69EE-0458-53230960EA29}"/>
              </a:ext>
            </a:extLst>
          </p:cNvPr>
          <p:cNvSpPr/>
          <p:nvPr>
            <p:custDataLst>
              <p:tags r:id="rId90"/>
            </p:custDataLst>
          </p:nvPr>
        </p:nvSpPr>
        <p:spPr bwMode="auto">
          <a:xfrm>
            <a:off x="6054725" y="4806950"/>
            <a:ext cx="76200" cy="76200"/>
          </a:xfrm>
          <a:prstGeom prst="diamond">
            <a:avLst/>
          </a:prstGeom>
          <a:solidFill>
            <a:srgbClr val="4D4D4D"/>
          </a:solidFill>
          <a:ln w="9525" algn="ctr">
            <a:solidFill>
              <a:srgbClr val="4D4D4D"/>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247" name="テキスト プレースホルダ 9">
            <a:extLst>
              <a:ext uri="{FF2B5EF4-FFF2-40B4-BE49-F238E27FC236}">
                <a16:creationId xmlns:a16="http://schemas.microsoft.com/office/drawing/2014/main" id="{008D06D8-7427-9C3B-EBB7-8EF68E85EECE}"/>
              </a:ext>
            </a:extLst>
          </p:cNvPr>
          <p:cNvSpPr>
            <a:spLocks/>
          </p:cNvSpPr>
          <p:nvPr>
            <p:custDataLst>
              <p:tags r:id="rId91"/>
            </p:custDataLst>
          </p:nvPr>
        </p:nvSpPr>
        <p:spPr bwMode="auto">
          <a:xfrm>
            <a:off x="6276975" y="416401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F7C9660-CA10-421D-AE61-A0FB5D717333}" type="datetime'''''''看''''''護''''''''''''''''''師'''''''''''''''''''''''''">
              <a:rPr lang="ja-JP" altLang="en-US" sz="1000" smtClean="0"/>
              <a:pPr/>
              <a:t>看護師</a:t>
            </a:fld>
            <a:endParaRPr kumimoji="0" lang="ja-JP" altLang="en-US" sz="1000" dirty="0">
              <a:sym typeface="+mn-lt"/>
            </a:endParaRPr>
          </a:p>
        </p:txBody>
      </p:sp>
      <p:sp>
        <p:nvSpPr>
          <p:cNvPr id="248" name="テキスト プレースホルダ 9">
            <a:extLst>
              <a:ext uri="{FF2B5EF4-FFF2-40B4-BE49-F238E27FC236}">
                <a16:creationId xmlns:a16="http://schemas.microsoft.com/office/drawing/2014/main" id="{096FC681-8EBD-7616-8E4A-729F0931CE1B}"/>
              </a:ext>
            </a:extLst>
          </p:cNvPr>
          <p:cNvSpPr>
            <a:spLocks/>
          </p:cNvSpPr>
          <p:nvPr>
            <p:custDataLst>
              <p:tags r:id="rId92"/>
            </p:custDataLst>
          </p:nvPr>
        </p:nvSpPr>
        <p:spPr bwMode="auto">
          <a:xfrm>
            <a:off x="6276975" y="436721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8507D2D-1103-41D9-9099-DF31F9DBA542}" type="datetime'''医''''''''''''''''''師'''''''''''''''''''''''''''''''">
              <a:rPr kumimoji="0" lang="ja-JP" altLang="en-US" sz="1000" smtClean="0"/>
              <a:pPr/>
              <a:t>医師</a:t>
            </a:fld>
            <a:endParaRPr kumimoji="0" lang="ja-JP" altLang="en-US" sz="1000" dirty="0">
              <a:sym typeface="+mn-lt"/>
            </a:endParaRPr>
          </a:p>
        </p:txBody>
      </p:sp>
      <p:sp>
        <p:nvSpPr>
          <p:cNvPr id="249" name="テキスト プレースホルダ 9">
            <a:extLst>
              <a:ext uri="{FF2B5EF4-FFF2-40B4-BE49-F238E27FC236}">
                <a16:creationId xmlns:a16="http://schemas.microsoft.com/office/drawing/2014/main" id="{D1A446BC-4597-9B83-0220-466CD4C1696B}"/>
              </a:ext>
            </a:extLst>
          </p:cNvPr>
          <p:cNvSpPr>
            <a:spLocks/>
          </p:cNvSpPr>
          <p:nvPr>
            <p:custDataLst>
              <p:tags r:id="rId93"/>
            </p:custDataLst>
          </p:nvPr>
        </p:nvSpPr>
        <p:spPr bwMode="auto">
          <a:xfrm>
            <a:off x="6276975" y="457041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A36E1C7-2E24-4FA7-AD96-9875E21677A5}" type="datetime'''''''''''''薬''''''''''''''''''''''''剤''師'''''''''">
              <a:rPr kumimoji="0" lang="ja-JP" altLang="en-US" sz="1000" smtClean="0"/>
              <a:pPr/>
              <a:t>薬剤師</a:t>
            </a:fld>
            <a:endParaRPr kumimoji="0" lang="ja-JP" altLang="en-US" sz="1000" dirty="0">
              <a:sym typeface="+mn-lt"/>
            </a:endParaRPr>
          </a:p>
        </p:txBody>
      </p:sp>
      <p:sp>
        <p:nvSpPr>
          <p:cNvPr id="250" name="テキスト プレースホルダ 9">
            <a:extLst>
              <a:ext uri="{FF2B5EF4-FFF2-40B4-BE49-F238E27FC236}">
                <a16:creationId xmlns:a16="http://schemas.microsoft.com/office/drawing/2014/main" id="{A4AD2156-4C2F-F00F-B5E4-0B6CF00CEF9A}"/>
              </a:ext>
            </a:extLst>
          </p:cNvPr>
          <p:cNvSpPr>
            <a:spLocks/>
          </p:cNvSpPr>
          <p:nvPr>
            <p:custDataLst>
              <p:tags r:id="rId94"/>
            </p:custDataLst>
          </p:nvPr>
        </p:nvSpPr>
        <p:spPr bwMode="auto">
          <a:xfrm>
            <a:off x="6276975" y="477361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A78B19E-EAD0-428F-BBFB-329B55FB5785}" type="datetime'''''''歯''''''''''''科''''''''''''''''''''''''''''医'''''">
              <a:rPr kumimoji="0" lang="ja-JP" altLang="en-US" sz="1000" smtClean="0"/>
              <a:pPr/>
              <a:t>歯科医</a:t>
            </a:fld>
            <a:endParaRPr kumimoji="0" lang="ja-JP" altLang="en-US" sz="1000" dirty="0">
              <a:sym typeface="+mn-lt"/>
            </a:endParaRPr>
          </a:p>
        </p:txBody>
      </p:sp>
      <p:sp>
        <p:nvSpPr>
          <p:cNvPr id="311" name="テキスト ボックス 30">
            <a:extLst>
              <a:ext uri="{FF2B5EF4-FFF2-40B4-BE49-F238E27FC236}">
                <a16:creationId xmlns:a16="http://schemas.microsoft.com/office/drawing/2014/main" id="{D45A09B7-4E9F-8796-8C5F-8EF0573E0ACC}"/>
              </a:ext>
            </a:extLst>
          </p:cNvPr>
          <p:cNvSpPr txBox="1"/>
          <p:nvPr/>
        </p:nvSpPr>
        <p:spPr>
          <a:xfrm>
            <a:off x="167481" y="2060848"/>
            <a:ext cx="334963" cy="157411"/>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（千人）</a:t>
            </a:r>
          </a:p>
        </p:txBody>
      </p:sp>
      <p:sp>
        <p:nvSpPr>
          <p:cNvPr id="312" name="テキスト ボックス 31">
            <a:extLst>
              <a:ext uri="{FF2B5EF4-FFF2-40B4-BE49-F238E27FC236}">
                <a16:creationId xmlns:a16="http://schemas.microsoft.com/office/drawing/2014/main" id="{4E5FF94A-E0F5-FE5E-5A26-88E3C884DB58}"/>
              </a:ext>
            </a:extLst>
          </p:cNvPr>
          <p:cNvSpPr txBox="1"/>
          <p:nvPr/>
        </p:nvSpPr>
        <p:spPr>
          <a:xfrm>
            <a:off x="5056386" y="2060848"/>
            <a:ext cx="576064" cy="157411"/>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（千人）</a:t>
            </a:r>
          </a:p>
        </p:txBody>
      </p:sp>
    </p:spTree>
    <p:extLst>
      <p:ext uri="{BB962C8B-B14F-4D97-AF65-F5344CB8AC3E}">
        <p14:creationId xmlns:p14="http://schemas.microsoft.com/office/powerpoint/2010/main" val="34135816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FD9434F-28E2-49B9-AC79-816BFCB16CBE}"/>
              </a:ext>
            </a:extLst>
          </p:cNvPr>
          <p:cNvGraphicFramePr>
            <a:graphicFrameLocks/>
          </p:cNvGraphicFramePr>
          <p:nvPr>
            <p:custDataLst>
              <p:tags r:id="rId1"/>
            </p:custDataLst>
            <p:extLst>
              <p:ext uri="{D42A27DB-BD31-4B8C-83A1-F6EECF244321}">
                <p14:modId xmlns:p14="http://schemas.microsoft.com/office/powerpoint/2010/main" val="8990893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8" name="Object 7" hidden="1">
                        <a:extLst>
                          <a:ext uri="{FF2B5EF4-FFF2-40B4-BE49-F238E27FC236}">
                            <a16:creationId xmlns:a16="http://schemas.microsoft.com/office/drawing/2014/main" id="{7FD9434F-28E2-49B9-AC79-816BFCB16CB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E7A496D6-555C-4EE4-A51F-594434DA0FC6}"/>
              </a:ext>
            </a:extLst>
          </p:cNvPr>
          <p:cNvSpPr>
            <a:spLocks noGrp="1"/>
          </p:cNvSpPr>
          <p:nvPr>
            <p:ph type="body" sz="quarter" idx="15"/>
          </p:nvPr>
        </p:nvSpPr>
        <p:spPr/>
        <p:txBody>
          <a:bodyPr/>
          <a:lstStyle/>
          <a:p>
            <a:r>
              <a:rPr lang="ja-JP" altLang="en-US" dirty="0"/>
              <a:t>現地の臨床工学技士や理学療法士などの資格の有無</a:t>
            </a:r>
          </a:p>
        </p:txBody>
      </p:sp>
      <p:sp>
        <p:nvSpPr>
          <p:cNvPr id="7" name="タイトル 1">
            <a:extLst>
              <a:ext uri="{FF2B5EF4-FFF2-40B4-BE49-F238E27FC236}">
                <a16:creationId xmlns:a16="http://schemas.microsoft.com/office/drawing/2014/main" id="{FFE15FB8-3D98-42F6-808B-5003D481032F}"/>
              </a:ext>
            </a:extLst>
          </p:cNvPr>
          <p:cNvSpPr>
            <a:spLocks noGrp="1"/>
          </p:cNvSpPr>
          <p:nvPr>
            <p:ph type="title"/>
          </p:nvPr>
        </p:nvSpPr>
        <p:spPr>
          <a:xfrm>
            <a:off x="200471" y="188550"/>
            <a:ext cx="9505055" cy="360050"/>
          </a:xfrm>
        </p:spPr>
        <p:txBody>
          <a:bodyPr vert="horz"/>
          <a:lstStyle/>
          <a:p>
            <a:r>
              <a:rPr lang="ja-JP" altLang="en-US" dirty="0"/>
              <a:t>フィリピン／医療関連／医療・公衆衛生</a:t>
            </a:r>
            <a:endParaRPr kumimoji="1" lang="ja-JP" altLang="en-US" dirty="0"/>
          </a:p>
        </p:txBody>
      </p:sp>
      <p:sp>
        <p:nvSpPr>
          <p:cNvPr id="5" name="テキスト ボックス 45">
            <a:extLst>
              <a:ext uri="{FF2B5EF4-FFF2-40B4-BE49-F238E27FC236}">
                <a16:creationId xmlns:a16="http://schemas.microsoft.com/office/drawing/2014/main" id="{EFC16D12-BA96-4C69-B88A-598ED73B58A6}"/>
              </a:ext>
            </a:extLst>
          </p:cNvPr>
          <p:cNvSpPr txBox="1"/>
          <p:nvPr/>
        </p:nvSpPr>
        <p:spPr>
          <a:xfrm>
            <a:off x="272480" y="1110518"/>
            <a:ext cx="9227691"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フィリピンでは、理学療法士などは職種別の協会に登録しているが、資格別の詳細人数は不明。</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および世界理学療法連盟が把握している人数は以下の通り。</a:t>
            </a:r>
          </a:p>
        </p:txBody>
      </p:sp>
      <p:sp>
        <p:nvSpPr>
          <p:cNvPr id="9" name="テキスト ボックス 45">
            <a:extLst>
              <a:ext uri="{FF2B5EF4-FFF2-40B4-BE49-F238E27FC236}">
                <a16:creationId xmlns:a16="http://schemas.microsoft.com/office/drawing/2014/main" id="{AC07B86F-0903-43B4-833E-F49A87B62FD6}"/>
              </a:ext>
            </a:extLst>
          </p:cNvPr>
          <p:cNvSpPr txBox="1"/>
          <p:nvPr/>
        </p:nvSpPr>
        <p:spPr>
          <a:xfrm>
            <a:off x="200025" y="6525642"/>
            <a:ext cx="9001000" cy="144016"/>
          </a:xfrm>
          <a:prstGeom prst="rect">
            <a:avLst/>
          </a:prstGeom>
          <a:noFill/>
        </p:spPr>
        <p:txBody>
          <a:bodyPr wrap="square" lIns="0" tIns="0" rIns="0" bIns="0" rtlCol="0">
            <a:noAutofit/>
          </a:bodyPr>
          <a:lstStyle/>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t>WHO</a:t>
            </a:r>
            <a:r>
              <a:rPr kumimoji="0" lang="ja-JP" altLang="en-US" sz="800" dirty="0" bmk=""/>
              <a:t>、世界理学療法連盟</a:t>
            </a:r>
            <a:r>
              <a:rPr lang="ja-JP" altLang="en-US" sz="800" dirty="0"/>
              <a:t>（２０２６年３月時点）</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0" name="グループ化 7">
            <a:extLst>
              <a:ext uri="{FF2B5EF4-FFF2-40B4-BE49-F238E27FC236}">
                <a16:creationId xmlns:a16="http://schemas.microsoft.com/office/drawing/2014/main" id="{5E1EE5A8-5C0D-4B0E-88F6-69959F7EE54D}"/>
              </a:ext>
            </a:extLst>
          </p:cNvPr>
          <p:cNvGrpSpPr/>
          <p:nvPr/>
        </p:nvGrpSpPr>
        <p:grpSpPr>
          <a:xfrm>
            <a:off x="1388602" y="2163524"/>
            <a:ext cx="4536507" cy="288032"/>
            <a:chOff x="4803500" y="2113806"/>
            <a:chExt cx="2954133" cy="288032"/>
          </a:xfrm>
        </p:grpSpPr>
        <p:cxnSp>
          <p:nvCxnSpPr>
            <p:cNvPr id="11" name="直線コネクタ 40">
              <a:extLst>
                <a:ext uri="{FF2B5EF4-FFF2-40B4-BE49-F238E27FC236}">
                  <a16:creationId xmlns:a16="http://schemas.microsoft.com/office/drawing/2014/main" id="{DD33D6B1-56A7-45CE-BBAF-978755009E02}"/>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6">
              <a:extLst>
                <a:ext uri="{FF2B5EF4-FFF2-40B4-BE49-F238E27FC236}">
                  <a16:creationId xmlns:a16="http://schemas.microsoft.com/office/drawing/2014/main" id="{2D20203E-2A11-4DFA-9F18-F229A6E80FC6}"/>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医療専門職の数</a:t>
              </a:r>
              <a:endParaRPr lang="en-US" altLang="ko-KR" sz="1400" dirty="0">
                <a:solidFill>
                  <a:srgbClr val="000000"/>
                </a:solidFill>
                <a:latin typeface="Arial Black" pitchFamily="34" charset="0"/>
                <a:ea typeface="HGP創英角ｺﾞｼｯｸUB" pitchFamily="50" charset="-128"/>
              </a:endParaRPr>
            </a:p>
          </p:txBody>
        </p:sp>
      </p:grpSp>
      <p:sp>
        <p:nvSpPr>
          <p:cNvPr id="15" name="テキスト ボックス 45">
            <a:extLst>
              <a:ext uri="{FF2B5EF4-FFF2-40B4-BE49-F238E27FC236}">
                <a16:creationId xmlns:a16="http://schemas.microsoft.com/office/drawing/2014/main" id="{3672CF8B-CE7A-4C96-A6CF-90A8231AC866}"/>
              </a:ext>
            </a:extLst>
          </p:cNvPr>
          <p:cNvSpPr txBox="1"/>
          <p:nvPr/>
        </p:nvSpPr>
        <p:spPr>
          <a:xfrm>
            <a:off x="1629434" y="3373203"/>
            <a:ext cx="1188133"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理学療法士</a:t>
            </a:r>
          </a:p>
        </p:txBody>
      </p:sp>
      <p:sp>
        <p:nvSpPr>
          <p:cNvPr id="16" name="テキスト ボックス 45">
            <a:extLst>
              <a:ext uri="{FF2B5EF4-FFF2-40B4-BE49-F238E27FC236}">
                <a16:creationId xmlns:a16="http://schemas.microsoft.com/office/drawing/2014/main" id="{9EA3691F-AA34-4FD0-8966-BF1B5C1524DE}"/>
              </a:ext>
            </a:extLst>
          </p:cNvPr>
          <p:cNvSpPr txBox="1"/>
          <p:nvPr/>
        </p:nvSpPr>
        <p:spPr>
          <a:xfrm>
            <a:off x="4701001" y="3388738"/>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テキスト ボックス 45">
            <a:extLst>
              <a:ext uri="{FF2B5EF4-FFF2-40B4-BE49-F238E27FC236}">
                <a16:creationId xmlns:a16="http://schemas.microsoft.com/office/drawing/2014/main" id="{7F5C53B9-0CE0-4B8E-A8A6-2332A3DD57CA}"/>
              </a:ext>
            </a:extLst>
          </p:cNvPr>
          <p:cNvSpPr txBox="1"/>
          <p:nvPr/>
        </p:nvSpPr>
        <p:spPr>
          <a:xfrm>
            <a:off x="1629407" y="2940545"/>
            <a:ext cx="230425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薬剤師</a:t>
            </a:r>
          </a:p>
        </p:txBody>
      </p:sp>
      <p:sp>
        <p:nvSpPr>
          <p:cNvPr id="18" name="テキスト ボックス 45">
            <a:extLst>
              <a:ext uri="{FF2B5EF4-FFF2-40B4-BE49-F238E27FC236}">
                <a16:creationId xmlns:a16="http://schemas.microsoft.com/office/drawing/2014/main" id="{7204F23D-96F6-4D2A-9FDC-AD31D3CBD30E}"/>
              </a:ext>
            </a:extLst>
          </p:cNvPr>
          <p:cNvSpPr txBox="1"/>
          <p:nvPr/>
        </p:nvSpPr>
        <p:spPr>
          <a:xfrm>
            <a:off x="4700974" y="2940545"/>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テキスト ボックス 45">
            <a:extLst>
              <a:ext uri="{FF2B5EF4-FFF2-40B4-BE49-F238E27FC236}">
                <a16:creationId xmlns:a16="http://schemas.microsoft.com/office/drawing/2014/main" id="{5AA65BAC-4BBB-456E-B1F8-9F912C44E19E}"/>
              </a:ext>
            </a:extLst>
          </p:cNvPr>
          <p:cNvSpPr txBox="1"/>
          <p:nvPr/>
        </p:nvSpPr>
        <p:spPr>
          <a:xfrm>
            <a:off x="1640659" y="3912664"/>
            <a:ext cx="230425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臨床工学技士</a:t>
            </a:r>
          </a:p>
        </p:txBody>
      </p:sp>
      <p:sp>
        <p:nvSpPr>
          <p:cNvPr id="20" name="テキスト ボックス 45">
            <a:extLst>
              <a:ext uri="{FF2B5EF4-FFF2-40B4-BE49-F238E27FC236}">
                <a16:creationId xmlns:a16="http://schemas.microsoft.com/office/drawing/2014/main" id="{19D953BF-521C-4FAA-AA19-20C830F40AD5}"/>
              </a:ext>
            </a:extLst>
          </p:cNvPr>
          <p:cNvSpPr txBox="1"/>
          <p:nvPr/>
        </p:nvSpPr>
        <p:spPr>
          <a:xfrm>
            <a:off x="4701001" y="3912664"/>
            <a:ext cx="648072" cy="48122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テキスト ボックス 45">
            <a:extLst>
              <a:ext uri="{FF2B5EF4-FFF2-40B4-BE49-F238E27FC236}">
                <a16:creationId xmlns:a16="http://schemas.microsoft.com/office/drawing/2014/main" id="{9707B82E-1E4E-4DA7-BF17-C2A2D54AE7BF}"/>
              </a:ext>
            </a:extLst>
          </p:cNvPr>
          <p:cNvSpPr txBox="1"/>
          <p:nvPr/>
        </p:nvSpPr>
        <p:spPr>
          <a:xfrm>
            <a:off x="6201944" y="3393109"/>
            <a:ext cx="756084"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16,028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3" name="テキスト ボックス 45">
            <a:extLst>
              <a:ext uri="{FF2B5EF4-FFF2-40B4-BE49-F238E27FC236}">
                <a16:creationId xmlns:a16="http://schemas.microsoft.com/office/drawing/2014/main" id="{DE60E66F-B210-424A-B82F-A96330DFF6C8}"/>
              </a:ext>
            </a:extLst>
          </p:cNvPr>
          <p:cNvSpPr txBox="1"/>
          <p:nvPr/>
        </p:nvSpPr>
        <p:spPr>
          <a:xfrm>
            <a:off x="6201917" y="2944916"/>
            <a:ext cx="756084"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61,474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4" name="テキスト ボックス 45">
            <a:extLst>
              <a:ext uri="{FF2B5EF4-FFF2-40B4-BE49-F238E27FC236}">
                <a16:creationId xmlns:a16="http://schemas.microsoft.com/office/drawing/2014/main" id="{7D0D75DE-0211-4AEF-B134-52C288AE383B}"/>
              </a:ext>
            </a:extLst>
          </p:cNvPr>
          <p:cNvSpPr txBox="1"/>
          <p:nvPr/>
        </p:nvSpPr>
        <p:spPr>
          <a:xfrm>
            <a:off x="6465168" y="3877801"/>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Tree>
    <p:extLst>
      <p:ext uri="{BB962C8B-B14F-4D97-AF65-F5344CB8AC3E}">
        <p14:creationId xmlns:p14="http://schemas.microsoft.com/office/powerpoint/2010/main" val="2126789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954AF69-C717-42D3-8A95-791690C11955}"/>
              </a:ext>
            </a:extLst>
          </p:cNvPr>
          <p:cNvGraphicFramePr>
            <a:graphicFrameLocks/>
          </p:cNvGraphicFramePr>
          <p:nvPr>
            <p:custDataLst>
              <p:tags r:id="rId1"/>
            </p:custDataLst>
            <p:extLst>
              <p:ext uri="{D42A27DB-BD31-4B8C-83A1-F6EECF244321}">
                <p14:modId xmlns:p14="http://schemas.microsoft.com/office/powerpoint/2010/main" val="22635355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3" name="Object 2" hidden="1">
                        <a:extLst>
                          <a:ext uri="{FF2B5EF4-FFF2-40B4-BE49-F238E27FC236}">
                            <a16:creationId xmlns:a16="http://schemas.microsoft.com/office/drawing/2014/main" id="{4954AF69-C717-42D3-8A95-791690C1195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endParaRPr kumimoji="1" lang="ja-JP" altLang="en-US" dirty="0"/>
          </a:p>
        </p:txBody>
      </p:sp>
      <p:sp>
        <p:nvSpPr>
          <p:cNvPr id="4" name="テキスト プレースホルダー 3"/>
          <p:cNvSpPr>
            <a:spLocks noGrp="1"/>
          </p:cNvSpPr>
          <p:nvPr>
            <p:ph type="body" sz="quarter" idx="15"/>
          </p:nvPr>
        </p:nvSpPr>
        <p:spPr/>
        <p:txBody>
          <a:bodyPr/>
          <a:lstStyle/>
          <a:p>
            <a:r>
              <a:rPr kumimoji="1" lang="ja-JP" altLang="en-US" dirty="0"/>
              <a:t>目次</a:t>
            </a:r>
            <a:r>
              <a:rPr lang="ja-JP" altLang="en-US" dirty="0"/>
              <a:t>（</a:t>
            </a:r>
            <a:r>
              <a:rPr lang="en-US" altLang="ja-JP" dirty="0"/>
              <a:t>2/2</a:t>
            </a:r>
            <a:r>
              <a:rPr lang="ja-JP" altLang="en-US" dirty="0"/>
              <a:t>）</a:t>
            </a:r>
          </a:p>
        </p:txBody>
      </p:sp>
      <p:graphicFrame>
        <p:nvGraphicFramePr>
          <p:cNvPr id="5" name="表 4"/>
          <p:cNvGraphicFramePr>
            <a:graphicFrameLocks noGrp="1"/>
          </p:cNvGraphicFramePr>
          <p:nvPr/>
        </p:nvGraphicFramePr>
        <p:xfrm>
          <a:off x="200025" y="1152000"/>
          <a:ext cx="4500000" cy="5149126"/>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gridSpan="3">
                  <a:txBody>
                    <a:bodyPr/>
                    <a:lstStyle/>
                    <a:p>
                      <a:pPr lvl="0">
                        <a:lnSpc>
                          <a:spcPct val="85000"/>
                        </a:lnSpc>
                      </a:pPr>
                      <a:r>
                        <a:rPr kumimoji="1" lang="ja-JP" altLang="en-US" sz="1200" dirty="0">
                          <a:latin typeface="HGP創英角ｺﾞｼｯｸUB" panose="020B0900000000000000" pitchFamily="50" charset="-128"/>
                          <a:ea typeface="HGP創英角ｺﾞｼｯｸUB" panose="020B0900000000000000" pitchFamily="50" charset="-128"/>
                        </a:rPr>
                        <a:t>医療関連（つづき）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医療サービス</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728155"/>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algn="l" defTabSz="914400" rtl="0" eaLnBrk="1" latinLnBrk="0" hangingPunct="1">
                        <a:lnSpc>
                          <a:spcPct val="85000"/>
                        </a:lnSpc>
                      </a:pPr>
                      <a:endParaRPr kumimoji="1" lang="en-US" sz="1050" kern="1200" dirty="0">
                        <a:solidFill>
                          <a:schemeClr val="tx1"/>
                        </a:solidFill>
                        <a:latin typeface="+mn-lt"/>
                        <a:ea typeface="+mj-ea"/>
                        <a:cs typeface="+mn-cs"/>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市場規模</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75677251"/>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8696511"/>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医療機器</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latin typeface="+mn-lt"/>
                        </a:rPr>
                        <a:t>市場規模・輸出入額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主要メーカー（日本企業以外）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日本企業の動向と評価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流通</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50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医薬品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latin typeface="+mn-lt"/>
                        </a:rPr>
                        <a:t>市場規模・輸出入額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51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主要地場メーカー</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52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主要海外メーカー（日本企業以外）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53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54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流通</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55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介護</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56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lang="zh-CN"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kern="1200" dirty="0">
                          <a:solidFill>
                            <a:schemeClr val="tx1"/>
                          </a:solidFill>
                          <a:latin typeface="+mn-lt"/>
                          <a:ea typeface="+mn-ea"/>
                          <a:cs typeface="+mn-cs"/>
                        </a:rPr>
                        <a:t>歯科</a:t>
                      </a: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市場規模</a:t>
                      </a:r>
                      <a:endParaRPr kumimoji="1" lang="ja-JP" altLang="en-US"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57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4"/>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lang="zh-CN"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5"/>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3245344348"/>
              </p:ext>
            </p:extLst>
          </p:nvPr>
        </p:nvGraphicFramePr>
        <p:xfrm>
          <a:off x="5205600" y="1152000"/>
          <a:ext cx="4500000" cy="5572408"/>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46547797"/>
                    </a:ext>
                  </a:extLst>
                </a:gridCol>
                <a:gridCol w="3492000">
                  <a:extLst>
                    <a:ext uri="{9D8B030D-6E8A-4147-A177-3AD203B41FA5}">
                      <a16:colId xmlns:a16="http://schemas.microsoft.com/office/drawing/2014/main" val="3790237726"/>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その他</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2400">
                <a:tc rowSpan="2">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lvl="0">
                        <a:lnSpc>
                          <a:spcPct val="85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デジタルヘルス関連</a:t>
                      </a:r>
                      <a:endParaRPr kumimoji="1" lang="ja-JP" altLang="en-US"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kern="1200" dirty="0">
                          <a:solidFill>
                            <a:schemeClr val="tx1"/>
                          </a:solidFill>
                          <a:latin typeface="+mn-lt"/>
                          <a:ea typeface="+mn-ea"/>
                          <a:cs typeface="+mn-cs"/>
                        </a:rPr>
                        <a:t>・・・</a:t>
                      </a: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59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1536544"/>
                  </a:ext>
                </a:extLst>
              </a:tr>
              <a:tr h="212400">
                <a:tc vMerge="1">
                  <a:txBody>
                    <a:bodyPr/>
                    <a:lstStyle/>
                    <a:p>
                      <a:endParaRPr kumimoji="1" lang="ja-JP" altLang="en-US"/>
                    </a:p>
                  </a:txBody>
                  <a:tcPr/>
                </a:tc>
                <a:tc vMerge="1">
                  <a:txBody>
                    <a:bodyPr/>
                    <a:lstStyle/>
                    <a:p>
                      <a:endParaRPr kumimoji="1" lang="ja-JP" altLang="en-US"/>
                    </a:p>
                  </a:txBody>
                  <a:tcPr/>
                </a:tc>
                <a:tc>
                  <a:txBody>
                    <a:bodyPr/>
                    <a:lstStyle/>
                    <a:p>
                      <a:pPr>
                        <a:lnSpc>
                          <a:spcPct val="85000"/>
                        </a:lnSpc>
                      </a:pPr>
                      <a:r>
                        <a:rPr lang="ja-JP" altLang="en-US" sz="1050" dirty="0"/>
                        <a:t>オンライン診療の主要プラットフォーマー</a:t>
                      </a:r>
                      <a:endParaRPr kumimoji="1" lang="ja-JP" altLang="en-US"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kern="1200" dirty="0">
                          <a:solidFill>
                            <a:schemeClr val="tx1"/>
                          </a:solidFill>
                          <a:latin typeface="+mn-lt"/>
                          <a:ea typeface="+mn-ea"/>
                          <a:cs typeface="+mn-cs"/>
                        </a:rPr>
                        <a:t>・・・</a:t>
                      </a: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60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3462502"/>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lang="ja-JP" altLang="en-US" sz="1050" dirty="0"/>
                        <a:t>学会および業界団体</a:t>
                      </a:r>
                      <a:endParaRPr kumimoji="1" lang="ja-JP" altLang="en-US"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61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lang="ja-JP" altLang="en-US" sz="1050"/>
                        <a:t>医薬品・医療機器関連イベント</a:t>
                      </a:r>
                      <a:endParaRPr kumimoji="1" lang="ja-JP" altLang="en-US"/>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62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lang="zh-CN" altLang="en-US" sz="1050" dirty="0"/>
                        <a:t>外国人患者受入／医療渡航</a:t>
                      </a:r>
                      <a:endParaRPr kumimoji="1" lang="ja-JP" altLang="en-US"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63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80000">
                <a:tc gridSpan="3">
                  <a:txBody>
                    <a:bodyPr/>
                    <a:lstStyle/>
                    <a:p>
                      <a:pPr lvl="0">
                        <a:lnSpc>
                          <a:spcPct val="85000"/>
                        </a:lnSpc>
                      </a:pPr>
                      <a:endParaRPr kumimoji="1" lang="ja-JP" altLang="en-US" sz="1200" dirty="0">
                        <a:latin typeface="HGP創英角ｺﾞｼｯｸUB" panose="020B0900000000000000" pitchFamily="50" charset="-128"/>
                        <a:ea typeface="HGP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gridSpan="3">
                  <a:txBody>
                    <a:bodyPr/>
                    <a:lstStyle/>
                    <a:p>
                      <a:pPr lvl="0">
                        <a:lnSpc>
                          <a:spcPct val="85000"/>
                        </a:lnSpc>
                      </a:pPr>
                      <a:r>
                        <a:rPr kumimoji="1" lang="ja-JP" altLang="en-US" sz="1200" dirty="0">
                          <a:latin typeface="HGP創英角ｺﾞｼｯｸUB" panose="020B0900000000000000" pitchFamily="50" charset="-128"/>
                          <a:ea typeface="HGP創英角ｺﾞｼｯｸUB" panose="020B0900000000000000" pitchFamily="50" charset="-128"/>
                        </a:rPr>
                        <a:t>政策動向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latin typeface="HGP創英角ｺﾞｼｯｸUB" panose="020B0900000000000000" pitchFamily="50" charset="-128"/>
                        </a:rPr>
                        <a:t>医療関連政策の将来動向</a:t>
                      </a:r>
                      <a:endParaRPr kumimoji="1" lang="ja-JP" altLang="en-US"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65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t>フィリピンの医療課題に取り組む主要政策とプログラム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70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7232166"/>
                  </a:ext>
                </a:extLst>
              </a:tr>
              <a:tr h="1800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gridSpan="3">
                  <a:txBody>
                    <a:bodyPr/>
                    <a:lstStyle/>
                    <a:p>
                      <a:pPr lvl="0">
                        <a:lnSpc>
                          <a:spcPct val="85000"/>
                        </a:lnSpc>
                      </a:pPr>
                      <a:r>
                        <a:rPr kumimoji="1" lang="ja-JP" altLang="en-US" sz="1200" dirty="0">
                          <a:latin typeface="HGP創英角ｺﾞｼｯｸUB" panose="020B0900000000000000" pitchFamily="50" charset="-128"/>
                          <a:ea typeface="HGP創英角ｺﾞｼｯｸUB" panose="020B0900000000000000" pitchFamily="50" charset="-128"/>
                        </a:rPr>
                        <a:t>日本との関わり</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a:t>外交関係</a:t>
                      </a:r>
                      <a:endParaRPr kumimoji="1" lang="ja-JP" altLang="en-US"/>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76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経済産業省の主な医療国際化関連事業</a:t>
                      </a:r>
                      <a:endParaRPr kumimoji="1" lang="ja-JP" altLang="en-US"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77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a:t>外務省の主な医療国際化関連事業</a:t>
                      </a:r>
                      <a:endParaRPr kumimoji="1" lang="ja-JP" altLang="en-US"/>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79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a:t>厚生労働省とフィリピン</a:t>
                      </a:r>
                      <a:r>
                        <a:rPr lang="ja-JP" altLang="en-US" sz="1050">
                          <a:latin typeface="+mn-lt"/>
                        </a:rPr>
                        <a:t>保健省の</a:t>
                      </a:r>
                      <a:r>
                        <a:rPr lang="ja-JP" altLang="en-US" sz="1050"/>
                        <a:t>協力覚書（</a:t>
                      </a:r>
                      <a:r>
                        <a:rPr lang="en-US" altLang="ja-JP" sz="1050">
                          <a:latin typeface="+mn-lt"/>
                        </a:rPr>
                        <a:t>MOC</a:t>
                      </a:r>
                      <a:r>
                        <a:rPr lang="ja-JP" altLang="en-US" sz="1050"/>
                        <a:t>）締結状況</a:t>
                      </a:r>
                      <a:endParaRPr kumimoji="1" lang="ja-JP" altLang="en-US"/>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80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a:t>厚生労働省が関係するその他の協力覚書（</a:t>
                      </a:r>
                      <a:r>
                        <a:rPr lang="en-US" altLang="ja-JP" sz="1050"/>
                        <a:t>MOC</a:t>
                      </a:r>
                      <a:r>
                        <a:rPr lang="ja-JP" altLang="en-US" sz="1050"/>
                        <a:t>）締結状況</a:t>
                      </a:r>
                      <a:endParaRPr kumimoji="1" lang="ja-JP" altLang="en-US"/>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81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a:t>厚生労働省の主な医療国際化関連事業</a:t>
                      </a:r>
                      <a:endParaRPr kumimoji="1" lang="ja-JP" altLang="en-US"/>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82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a:t>文部科学省の主な医療国際化関連事業</a:t>
                      </a:r>
                      <a:endParaRPr kumimoji="1" lang="ja-JP" altLang="en-US"/>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84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en-US" altLang="ja-JP" sz="1050"/>
                        <a:t>JICA</a:t>
                      </a:r>
                      <a:r>
                        <a:rPr lang="ja-JP" altLang="en-US" sz="1050"/>
                        <a:t>の主な医療国際化関連事業</a:t>
                      </a:r>
                      <a:endParaRPr kumimoji="1" lang="ja-JP" altLang="en-US"/>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85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en-US" altLang="ja-JP" sz="1050"/>
                        <a:t>AMED</a:t>
                      </a:r>
                      <a:r>
                        <a:rPr lang="ja-JP" altLang="en-US" sz="1050"/>
                        <a:t>の主な関連事業</a:t>
                      </a:r>
                      <a:endParaRPr kumimoji="1" lang="ja-JP" altLang="en-US"/>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87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en-US" altLang="ja-JP" sz="1050"/>
                        <a:t>JETRO</a:t>
                      </a:r>
                      <a:r>
                        <a:rPr lang="ja-JP" altLang="en-US" sz="1050"/>
                        <a:t>の主な医療国際化関連事業</a:t>
                      </a:r>
                      <a:endParaRPr kumimoji="1" lang="ja-JP" altLang="en-US"/>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88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800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213039">
                <a:tc gridSpan="3">
                  <a:txBody>
                    <a:bodyPr/>
                    <a:lstStyle/>
                    <a:p>
                      <a:pPr lvl="0">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bl>
          </a:graphicData>
        </a:graphic>
      </p:graphicFrame>
      <p:cxnSp>
        <p:nvCxnSpPr>
          <p:cNvPr id="10" name="Straight Connector 9">
            <a:extLst>
              <a:ext uri="{FF2B5EF4-FFF2-40B4-BE49-F238E27FC236}">
                <a16:creationId xmlns:a16="http://schemas.microsoft.com/office/drawing/2014/main" id="{1EE817D0-5B17-4012-9F79-975DA15C7A8B}"/>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65364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AA81BB5-7EE5-4A6C-89AA-49E950435EC0}"/>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16" imgW="395" imgH="396" progId="TCLayout.ActiveDocument.1">
                  <p:embed/>
                </p:oleObj>
              </mc:Choice>
              <mc:Fallback>
                <p:oleObj name="think-cellスライド" r:id="rId16" imgW="395" imgH="396" progId="TCLayout.ActiveDocument.1">
                  <p:embed/>
                  <p:pic>
                    <p:nvPicPr>
                      <p:cNvPr id="5" name="Object 4" hidden="1">
                        <a:extLst>
                          <a:ext uri="{FF2B5EF4-FFF2-40B4-BE49-F238E27FC236}">
                            <a16:creationId xmlns:a16="http://schemas.microsoft.com/office/drawing/2014/main" id="{5AA81BB5-7EE5-4A6C-89AA-49E950435EC0}"/>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00F54C42-F60C-4B8B-B8BF-90123EC6B20B}"/>
              </a:ext>
            </a:extLst>
          </p:cNvPr>
          <p:cNvSpPr>
            <a:spLocks noGrp="1"/>
          </p:cNvSpPr>
          <p:nvPr>
            <p:ph type="title"/>
          </p:nvPr>
        </p:nvSpPr>
        <p:spPr/>
        <p:txBody>
          <a:bodyPr vert="horz"/>
          <a:lstStyle/>
          <a:p>
            <a:r>
              <a:rPr lang="ja-JP" altLang="en-US" dirty="0"/>
              <a:t>フィリピン／医療関連／医療・公衆衛生</a:t>
            </a:r>
            <a:endParaRPr lang="en-US" dirty="0"/>
          </a:p>
        </p:txBody>
      </p:sp>
      <p:sp>
        <p:nvSpPr>
          <p:cNvPr id="4" name="Text Placeholder 3">
            <a:extLst>
              <a:ext uri="{FF2B5EF4-FFF2-40B4-BE49-F238E27FC236}">
                <a16:creationId xmlns:a16="http://schemas.microsoft.com/office/drawing/2014/main" id="{67B7E65C-240E-4079-9933-CBA925FB614B}"/>
              </a:ext>
            </a:extLst>
          </p:cNvPr>
          <p:cNvSpPr>
            <a:spLocks noGrp="1"/>
          </p:cNvSpPr>
          <p:nvPr>
            <p:ph type="body" sz="quarter" idx="15"/>
          </p:nvPr>
        </p:nvSpPr>
        <p:spPr/>
        <p:txBody>
          <a:bodyPr/>
          <a:lstStyle/>
          <a:p>
            <a:r>
              <a:rPr lang="ja-JP" altLang="en-US" dirty="0"/>
              <a:t>医療の</a:t>
            </a:r>
            <a:r>
              <a:rPr lang="en-US" altLang="ja-JP" dirty="0"/>
              <a:t>IT</a:t>
            </a:r>
            <a:r>
              <a:rPr lang="ja-JP" altLang="en-US" dirty="0"/>
              <a:t>化データ</a:t>
            </a:r>
            <a:endParaRPr lang="en-US" dirty="0"/>
          </a:p>
        </p:txBody>
      </p:sp>
      <p:sp>
        <p:nvSpPr>
          <p:cNvPr id="10" name="TextBox 9">
            <a:extLst>
              <a:ext uri="{FF2B5EF4-FFF2-40B4-BE49-F238E27FC236}">
                <a16:creationId xmlns:a16="http://schemas.microsoft.com/office/drawing/2014/main" id="{29B8EA15-BB3B-4E3B-B016-2BBCBE8CC25E}"/>
              </a:ext>
            </a:extLst>
          </p:cNvPr>
          <p:cNvSpPr txBox="1"/>
          <p:nvPr/>
        </p:nvSpPr>
        <p:spPr>
          <a:xfrm>
            <a:off x="4912344" y="1101725"/>
            <a:ext cx="4793182" cy="307777"/>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sz="1400" b="1" dirty="0"/>
              <a:t>Philippines Health Information Exchange (PHIE)</a:t>
            </a:r>
            <a:r>
              <a:rPr lang="ja-JP" altLang="en-US" sz="1400" b="1" dirty="0"/>
              <a:t>の概要</a:t>
            </a:r>
            <a:r>
              <a:rPr lang="en-US" sz="1400" b="1" dirty="0"/>
              <a:t> </a:t>
            </a:r>
          </a:p>
        </p:txBody>
      </p:sp>
      <p:sp>
        <p:nvSpPr>
          <p:cNvPr id="17" name="TextBox 16">
            <a:extLst>
              <a:ext uri="{FF2B5EF4-FFF2-40B4-BE49-F238E27FC236}">
                <a16:creationId xmlns:a16="http://schemas.microsoft.com/office/drawing/2014/main" id="{94E37F9D-FCFA-4F43-8BB0-ADC9FC7E7902}"/>
              </a:ext>
            </a:extLst>
          </p:cNvPr>
          <p:cNvSpPr txBox="1"/>
          <p:nvPr/>
        </p:nvSpPr>
        <p:spPr>
          <a:xfrm>
            <a:off x="200025" y="1074174"/>
            <a:ext cx="4473732" cy="3101426"/>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190500" indent="-190500" algn="just" defTabSz="914400">
              <a:lnSpc>
                <a:spcPct val="110000"/>
              </a:lnSpc>
              <a:spcAft>
                <a:spcPts val="200"/>
              </a:spcAft>
              <a:buClr>
                <a:srgbClr val="5F8AC3"/>
              </a:buClr>
            </a:pPr>
            <a:r>
              <a:rPr lang="ja-JP" altLang="en-US" sz="1400" dirty="0">
                <a:solidFill>
                  <a:srgbClr val="000000"/>
                </a:solidFill>
                <a:latin typeface="ヒラギノ角ゴ Pro W3"/>
              </a:rPr>
              <a:t>国民皆保険法（</a:t>
            </a:r>
            <a:r>
              <a:rPr lang="en-US" altLang="ja-JP" sz="1400" dirty="0">
                <a:solidFill>
                  <a:srgbClr val="000000"/>
                </a:solidFill>
                <a:latin typeface="ヒラギノ角ゴ Pro W3"/>
              </a:rPr>
              <a:t>Universal Health Care Law</a:t>
            </a:r>
            <a:r>
              <a:rPr lang="ja-JP" altLang="en-US" sz="1400" dirty="0">
                <a:solidFill>
                  <a:srgbClr val="000000"/>
                </a:solidFill>
                <a:latin typeface="ヒラギノ角ゴ Pro W3"/>
              </a:rPr>
              <a:t>）を支える重要施策の一環として、</a:t>
            </a:r>
            <a:r>
              <a:rPr lang="en-US" altLang="ja-JP" sz="1400" b="1" dirty="0">
                <a:solidFill>
                  <a:srgbClr val="000000"/>
                </a:solidFill>
                <a:latin typeface="ヒラギノ角ゴ Pro W3"/>
              </a:rPr>
              <a:t>Philippines Health Information Exchange(PHIE)</a:t>
            </a:r>
            <a:r>
              <a:rPr lang="ja-JP" altLang="en-US" sz="1400" b="1" dirty="0">
                <a:solidFill>
                  <a:srgbClr val="000000"/>
                </a:solidFill>
                <a:latin typeface="ヒラギノ角ゴ Pro W3"/>
              </a:rPr>
              <a:t>システムの</a:t>
            </a:r>
            <a:r>
              <a:rPr lang="en-US" altLang="ja-JP" sz="1400" b="1" dirty="0">
                <a:solidFill>
                  <a:srgbClr val="000000"/>
                </a:solidFill>
                <a:latin typeface="ヒラギノ角ゴ Pro W3"/>
              </a:rPr>
              <a:t>2020</a:t>
            </a:r>
            <a:r>
              <a:rPr lang="ja-JP" altLang="en-US" sz="1400" b="1" dirty="0">
                <a:solidFill>
                  <a:srgbClr val="000000"/>
                </a:solidFill>
                <a:latin typeface="ヒラギノ角ゴ Pro W3"/>
              </a:rPr>
              <a:t>年までの完全導入</a:t>
            </a:r>
            <a:r>
              <a:rPr lang="ja-JP" altLang="en-US" sz="1400" dirty="0">
                <a:solidFill>
                  <a:srgbClr val="000000"/>
                </a:solidFill>
                <a:latin typeface="ヒラギノ角ゴ Pro W3"/>
              </a:rPr>
              <a:t>を進めてきた。</a:t>
            </a:r>
            <a:endParaRPr lang="en-US" altLang="ja-JP" sz="1400" dirty="0">
              <a:solidFill>
                <a:srgbClr val="000000"/>
              </a:solidFill>
              <a:latin typeface="ヒラギノ角ゴ Pro W3"/>
            </a:endParaRPr>
          </a:p>
          <a:p>
            <a:pPr marL="190500" indent="-190500" algn="just" defTabSz="914400">
              <a:lnSpc>
                <a:spcPct val="110000"/>
              </a:lnSpc>
              <a:spcAft>
                <a:spcPts val="200"/>
              </a:spcAft>
              <a:buClr>
                <a:srgbClr val="5F8AC3"/>
              </a:buClr>
            </a:pPr>
            <a:r>
              <a:rPr lang="ja-JP" altLang="en-US" sz="1400" dirty="0">
                <a:solidFill>
                  <a:srgbClr val="000000"/>
                </a:solidFill>
                <a:latin typeface="ヒラギノ角ゴ Pro W3"/>
              </a:rPr>
              <a:t>しかし、</a:t>
            </a:r>
            <a:r>
              <a:rPr lang="en-US" altLang="ja-JP" sz="1400" dirty="0">
                <a:solidFill>
                  <a:srgbClr val="000000"/>
                </a:solidFill>
                <a:latin typeface="ヒラギノ角ゴ Pro W3"/>
              </a:rPr>
              <a:t>COVID</a:t>
            </a:r>
            <a:r>
              <a:rPr lang="ja-JP" altLang="en-US" sz="1400" dirty="0">
                <a:solidFill>
                  <a:srgbClr val="000000"/>
                </a:solidFill>
                <a:latin typeface="ヒラギノ角ゴ Pro W3"/>
              </a:rPr>
              <a:t>の影響で導入に遅れが生じており、導入実績は不明。しかし、</a:t>
            </a:r>
            <a:r>
              <a:rPr lang="en-US" altLang="ja-JP" sz="1400" dirty="0">
                <a:solidFill>
                  <a:srgbClr val="000000"/>
                </a:solidFill>
                <a:latin typeface="ヒラギノ角ゴ Pro W3"/>
              </a:rPr>
              <a:t>2022</a:t>
            </a:r>
            <a:r>
              <a:rPr lang="ja-JP" altLang="en-US" sz="1400" dirty="0">
                <a:solidFill>
                  <a:srgbClr val="000000"/>
                </a:solidFill>
                <a:latin typeface="ヒラギノ角ゴ Pro W3"/>
              </a:rPr>
              <a:t>年時点では導入と利用状況には病院間で乖離が存在し、</a:t>
            </a:r>
            <a:r>
              <a:rPr lang="ja-JP" altLang="en-US" sz="1400" b="1" dirty="0">
                <a:solidFill>
                  <a:srgbClr val="000000"/>
                </a:solidFill>
                <a:latin typeface="ヒラギノ角ゴ Pro W3"/>
              </a:rPr>
              <a:t>完全導入までは至っていない</a:t>
            </a:r>
            <a:r>
              <a:rPr lang="ja-JP" altLang="en-US" sz="1400" dirty="0">
                <a:solidFill>
                  <a:srgbClr val="000000"/>
                </a:solidFill>
                <a:latin typeface="ヒラギノ角ゴ Pro W3"/>
              </a:rPr>
              <a:t>。</a:t>
            </a:r>
            <a:endParaRPr lang="en-US" altLang="ja-JP" sz="1400" dirty="0">
              <a:solidFill>
                <a:srgbClr val="000000"/>
              </a:solidFill>
              <a:latin typeface="ヒラギノ角ゴ Pro W3"/>
            </a:endParaRPr>
          </a:p>
          <a:p>
            <a:pPr marL="190500" indent="-190500" algn="just" defTabSz="914400">
              <a:lnSpc>
                <a:spcPct val="110000"/>
              </a:lnSpc>
              <a:spcAft>
                <a:spcPts val="200"/>
              </a:spcAft>
              <a:buClr>
                <a:srgbClr val="5F8AC3"/>
              </a:buClr>
            </a:pPr>
            <a:r>
              <a:rPr lang="ja-JP" altLang="en-US" sz="1400" dirty="0">
                <a:solidFill>
                  <a:srgbClr val="000000"/>
                </a:solidFill>
                <a:latin typeface="ヒラギノ角ゴ Pro W3"/>
              </a:rPr>
              <a:t>当初</a:t>
            </a:r>
            <a:r>
              <a:rPr lang="en-US" altLang="ja-JP" sz="1400" dirty="0">
                <a:solidFill>
                  <a:srgbClr val="000000"/>
                </a:solidFill>
                <a:latin typeface="ヒラギノ角ゴ Pro W3"/>
              </a:rPr>
              <a:t>PHIE</a:t>
            </a:r>
            <a:r>
              <a:rPr lang="ja-JP" altLang="en-US" sz="1400" dirty="0">
                <a:solidFill>
                  <a:srgbClr val="000000"/>
                </a:solidFill>
                <a:latin typeface="ヒラギノ角ゴ Pro W3"/>
              </a:rPr>
              <a:t>の中ではフィリピン保健省が開発したシステムに加え、公的機関や大学施設により開発された</a:t>
            </a:r>
            <a:r>
              <a:rPr lang="en-US" altLang="ja-JP" sz="1400" dirty="0">
                <a:solidFill>
                  <a:srgbClr val="000000"/>
                </a:solidFill>
                <a:latin typeface="ヒラギノ角ゴ Pro W3"/>
              </a:rPr>
              <a:t>6</a:t>
            </a:r>
            <a:r>
              <a:rPr lang="ja-JP" altLang="en-US" sz="1400" dirty="0">
                <a:solidFill>
                  <a:srgbClr val="000000"/>
                </a:solidFill>
                <a:latin typeface="ヒラギノ角ゴ Pro W3"/>
              </a:rPr>
              <a:t>の</a:t>
            </a:r>
            <a:r>
              <a:rPr lang="en-US" altLang="ja-JP" sz="1400" dirty="0">
                <a:solidFill>
                  <a:srgbClr val="000000"/>
                </a:solidFill>
                <a:latin typeface="ヒラギノ角ゴ Pro W3"/>
              </a:rPr>
              <a:t>EMR</a:t>
            </a:r>
            <a:r>
              <a:rPr lang="ja-JP" altLang="en-US" sz="1400" dirty="0">
                <a:solidFill>
                  <a:srgbClr val="000000"/>
                </a:solidFill>
                <a:latin typeface="ヒラギノ角ゴ Pro W3"/>
              </a:rPr>
              <a:t>システムのみが承認を受けていたが、近年は民間システムも複数承認を受けている。</a:t>
            </a:r>
            <a:endParaRPr lang="en-US" altLang="ja-JP" sz="1400" dirty="0">
              <a:solidFill>
                <a:srgbClr val="000000"/>
              </a:solidFill>
              <a:latin typeface="ヒラギノ角ゴ Pro W3"/>
            </a:endParaRPr>
          </a:p>
        </p:txBody>
      </p:sp>
      <p:grpSp>
        <p:nvGrpSpPr>
          <p:cNvPr id="21" name="Group 20">
            <a:extLst>
              <a:ext uri="{FF2B5EF4-FFF2-40B4-BE49-F238E27FC236}">
                <a16:creationId xmlns:a16="http://schemas.microsoft.com/office/drawing/2014/main" id="{8752CBCA-B09C-4187-8294-BA68AFD0D437}"/>
              </a:ext>
            </a:extLst>
          </p:cNvPr>
          <p:cNvGrpSpPr/>
          <p:nvPr/>
        </p:nvGrpSpPr>
        <p:grpSpPr>
          <a:xfrm>
            <a:off x="5052858" y="4973899"/>
            <a:ext cx="4610299" cy="1047389"/>
            <a:chOff x="5052858" y="5373542"/>
            <a:chExt cx="4610299" cy="1047389"/>
          </a:xfrm>
        </p:grpSpPr>
        <p:sp>
          <p:nvSpPr>
            <p:cNvPr id="19" name="Rectangle: Rounded Corners 18">
              <a:extLst>
                <a:ext uri="{FF2B5EF4-FFF2-40B4-BE49-F238E27FC236}">
                  <a16:creationId xmlns:a16="http://schemas.microsoft.com/office/drawing/2014/main" id="{D043F796-FA65-4A11-AA33-3D80EEB228E2}"/>
                </a:ext>
              </a:extLst>
            </p:cNvPr>
            <p:cNvSpPr>
              <a:spLocks/>
            </p:cNvSpPr>
            <p:nvPr/>
          </p:nvSpPr>
          <p:spPr>
            <a:xfrm>
              <a:off x="5052858" y="5373542"/>
              <a:ext cx="4592803" cy="1047389"/>
            </a:xfrm>
            <a:prstGeom prst="roundRect">
              <a:avLst/>
            </a:prstGeom>
            <a:solidFill>
              <a:schemeClr val="accent1"/>
            </a:solidFill>
          </p:spPr>
          <p:txBody>
            <a:bodyPr wrap="square" rtlCol="0" anchor="ctr">
              <a:noAutofit/>
            </a:bodyPr>
            <a:lstStyle/>
            <a:p>
              <a:pPr marL="0" algn="ctr" fontAlgn="ctr">
                <a:lnSpc>
                  <a:spcPct val="114000"/>
                </a:lnSpc>
                <a:spcAft>
                  <a:spcPts val="400"/>
                </a:spcAft>
                <a:buClr>
                  <a:schemeClr val="tx2"/>
                </a:buClr>
              </a:pPr>
              <a:endParaRPr kumimoji="1" lang="en-US" sz="1200" dirty="0"/>
            </a:p>
          </p:txBody>
        </p:sp>
        <p:sp>
          <p:nvSpPr>
            <p:cNvPr id="18" name="TextBox 17">
              <a:extLst>
                <a:ext uri="{FF2B5EF4-FFF2-40B4-BE49-F238E27FC236}">
                  <a16:creationId xmlns:a16="http://schemas.microsoft.com/office/drawing/2014/main" id="{38AF1BF2-E408-48C4-BB9A-75C9F3EE5ADC}"/>
                </a:ext>
              </a:extLst>
            </p:cNvPr>
            <p:cNvSpPr txBox="1">
              <a:spLocks/>
            </p:cNvSpPr>
            <p:nvPr/>
          </p:nvSpPr>
          <p:spPr>
            <a:xfrm>
              <a:off x="5070354" y="5503250"/>
              <a:ext cx="4592803" cy="787973"/>
            </a:xfrm>
            <a:prstGeom prst="rect">
              <a:avLst/>
            </a:prstGeom>
          </p:spPr>
          <p:txBody>
            <a:bodyPr vert="horz" wrap="square" lIns="91440" tIns="45720" rIns="91440" bIns="45720" rtlCol="0">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just" defTabSz="914400">
                <a:lnSpc>
                  <a:spcPct val="110000"/>
                </a:lnSpc>
                <a:spcAft>
                  <a:spcPts val="200"/>
                </a:spcAft>
                <a:buClr>
                  <a:srgbClr val="5F8AC3"/>
                </a:buClr>
                <a:buNone/>
              </a:pPr>
              <a:r>
                <a:rPr lang="en-US" altLang="ja-JP" sz="1400" dirty="0">
                  <a:solidFill>
                    <a:schemeClr val="bg1"/>
                  </a:solidFill>
                  <a:latin typeface="ヒラギノ角ゴ Pro W3"/>
                </a:rPr>
                <a:t>PHIE</a:t>
              </a:r>
              <a:r>
                <a:rPr lang="ja-JP" altLang="en-US" sz="1400" dirty="0">
                  <a:solidFill>
                    <a:schemeClr val="bg1"/>
                  </a:solidFill>
                  <a:latin typeface="ヒラギノ角ゴ Pro W3"/>
                </a:rPr>
                <a:t>は医療施設、医療従事者、医療情報機関、政府機関の間で、健康データや情報を安全に電子化して効率的に共有・活用するためのプラットフォームとして機能。</a:t>
              </a:r>
              <a:endParaRPr lang="en-US" altLang="ja-JP" sz="1400" dirty="0">
                <a:solidFill>
                  <a:schemeClr val="bg1"/>
                </a:solidFill>
                <a:latin typeface="ヒラギノ角ゴ Pro W3"/>
              </a:endParaRPr>
            </a:p>
          </p:txBody>
        </p:sp>
      </p:grpSp>
      <p:sp>
        <p:nvSpPr>
          <p:cNvPr id="20" name="テキスト ボックス 5">
            <a:extLst>
              <a:ext uri="{FF2B5EF4-FFF2-40B4-BE49-F238E27FC236}">
                <a16:creationId xmlns:a16="http://schemas.microsoft.com/office/drawing/2014/main" id="{C4C0BA84-1AB9-4C54-8FDA-DC57CA131C8A}"/>
              </a:ext>
            </a:extLst>
          </p:cNvPr>
          <p:cNvSpPr txBox="1"/>
          <p:nvPr/>
        </p:nvSpPr>
        <p:spPr>
          <a:xfrm>
            <a:off x="114072" y="6343808"/>
            <a:ext cx="9433046" cy="492443"/>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NATIONAL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eHEALTH</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PROGRAM</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ウェブサイト、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Department of Health</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National eHealth Electronic Health Records System Validation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ウェブサイト、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 Micro-analysis Approach in Understanding Electronic Medical Record Usage in Rural Communities: Comparison of Frequency of Use on Performance Before and During the COVID-19 Pandemic(</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Acacio</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-Claro et al., 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Normalisation</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of electronic medical records in routine healthcare work amidst ongoing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digitalisation</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of the Philippine health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system,Social</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Science &amp; Medicine(Luis A.  et al,. 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t>Assessment of the Context for eHealth Development in the Philippines: A Work in Progress from 1997 to 2020(Lu et al., 2021)</a:t>
            </a:r>
            <a:r>
              <a:rPr lang="ja-JP" altLang="en-US" sz="800" dirty="0"/>
              <a:t>、</a:t>
            </a:r>
            <a:endParaRPr kumimoji="0" lang="ja-JP" altLang="en-US" sz="800" dirty="0" bmk=""/>
          </a:p>
        </p:txBody>
      </p:sp>
      <p:graphicFrame>
        <p:nvGraphicFramePr>
          <p:cNvPr id="22" name="Table 21">
            <a:extLst>
              <a:ext uri="{FF2B5EF4-FFF2-40B4-BE49-F238E27FC236}">
                <a16:creationId xmlns:a16="http://schemas.microsoft.com/office/drawing/2014/main" id="{E675D530-588C-43DB-A36D-ABF25BE6556D}"/>
              </a:ext>
            </a:extLst>
          </p:cNvPr>
          <p:cNvGraphicFramePr>
            <a:graphicFrameLocks noGrp="1"/>
          </p:cNvGraphicFramePr>
          <p:nvPr>
            <p:extLst>
              <p:ext uri="{D42A27DB-BD31-4B8C-83A1-F6EECF244321}">
                <p14:modId xmlns:p14="http://schemas.microsoft.com/office/powerpoint/2010/main" val="3099727626"/>
              </p:ext>
            </p:extLst>
          </p:nvPr>
        </p:nvGraphicFramePr>
        <p:xfrm>
          <a:off x="329532" y="4175333"/>
          <a:ext cx="4473732" cy="2072452"/>
        </p:xfrm>
        <a:graphic>
          <a:graphicData uri="http://schemas.openxmlformats.org/drawingml/2006/table">
            <a:tbl>
              <a:tblPr firstRow="1" bandRow="1">
                <a:tableStyleId>{5C22544A-7EE6-4342-B048-85BDC9FD1C3A}</a:tableStyleId>
              </a:tblPr>
              <a:tblGrid>
                <a:gridCol w="1641790">
                  <a:extLst>
                    <a:ext uri="{9D8B030D-6E8A-4147-A177-3AD203B41FA5}">
                      <a16:colId xmlns:a16="http://schemas.microsoft.com/office/drawing/2014/main" val="2934686273"/>
                    </a:ext>
                  </a:extLst>
                </a:gridCol>
                <a:gridCol w="2831942">
                  <a:extLst>
                    <a:ext uri="{9D8B030D-6E8A-4147-A177-3AD203B41FA5}">
                      <a16:colId xmlns:a16="http://schemas.microsoft.com/office/drawing/2014/main" val="2951749607"/>
                    </a:ext>
                  </a:extLst>
                </a:gridCol>
              </a:tblGrid>
              <a:tr h="235771">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提供元</a:t>
                      </a:r>
                      <a:r>
                        <a:rPr kumimoji="1" lang="en-US" altLang="ja-JP" sz="1100" b="0" dirty="0">
                          <a:latin typeface="HGP創英角ｺﾞｼｯｸUB" panose="020B0900000000000000" pitchFamily="50" charset="-128"/>
                          <a:ea typeface="HGP創英角ｺﾞｼｯｸUB" panose="020B0900000000000000" pitchFamily="50" charset="-128"/>
                        </a:rPr>
                        <a:t>(</a:t>
                      </a:r>
                      <a:r>
                        <a:rPr kumimoji="1" lang="ja-JP" altLang="en-US" sz="1100" b="0" dirty="0">
                          <a:latin typeface="HGP創英角ｺﾞｼｯｸUB" panose="020B0900000000000000" pitchFamily="50" charset="-128"/>
                          <a:ea typeface="HGP創英角ｺﾞｼｯｸUB" panose="020B0900000000000000" pitchFamily="50" charset="-128"/>
                        </a:rPr>
                        <a:t>非網羅的</a:t>
                      </a:r>
                      <a:r>
                        <a:rPr kumimoji="1" lang="en-US" altLang="ja-JP" sz="1100" b="0" dirty="0">
                          <a:latin typeface="HGP創英角ｺﾞｼｯｸUB" panose="020B0900000000000000" pitchFamily="50" charset="-128"/>
                          <a:ea typeface="HGP創英角ｺﾞｼｯｸUB" panose="020B0900000000000000" pitchFamily="50" charset="-128"/>
                        </a:rPr>
                        <a:t>)</a:t>
                      </a:r>
                      <a:endParaRPr kumimoji="1" lang="ja-JP" altLang="en-US" sz="1100" b="0" dirty="0">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システム名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31609928"/>
                  </a:ext>
                </a:extLst>
              </a:tr>
              <a:tr h="36133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dirty="0">
                          <a:solidFill>
                            <a:srgbClr val="000000"/>
                          </a:solidFill>
                          <a:latin typeface="ヒラギノ角ゴ Pro W3"/>
                        </a:rPr>
                        <a:t>フィリピン保健省</a:t>
                      </a:r>
                      <a:endParaRPr kumimoji="1" lang="ja-JP" altLang="en-US" sz="1100" b="0"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zh-TW" sz="1100" b="0" kern="1200" dirty="0">
                          <a:solidFill>
                            <a:schemeClr val="tx1"/>
                          </a:solidFill>
                          <a:latin typeface="Arial" panose="020B0604020202020204" pitchFamily="34" charset="0"/>
                          <a:ea typeface="HGP創英角ｺﾞｼｯｸUB" pitchFamily="50" charset="-128"/>
                          <a:cs typeface="Arial" panose="020B0604020202020204" pitchFamily="34" charset="0"/>
                        </a:rPr>
                        <a:t>Integrated Clinic Information System (</a:t>
                      </a:r>
                      <a:r>
                        <a:rPr kumimoji="1" lang="en-US" altLang="zh-TW" sz="1100" b="0" kern="1200" dirty="0" err="1">
                          <a:solidFill>
                            <a:schemeClr val="tx1"/>
                          </a:solidFill>
                          <a:latin typeface="Arial" panose="020B0604020202020204" pitchFamily="34" charset="0"/>
                          <a:ea typeface="HGP創英角ｺﾞｼｯｸUB" pitchFamily="50" charset="-128"/>
                          <a:cs typeface="Arial" panose="020B0604020202020204" pitchFamily="34" charset="0"/>
                        </a:rPr>
                        <a:t>iClinicSys</a:t>
                      </a:r>
                      <a:r>
                        <a:rPr kumimoji="1" lang="en-US" altLang="zh-TW" sz="1100" b="0" kern="1200" dirty="0">
                          <a:solidFill>
                            <a:schemeClr val="tx1"/>
                          </a:solidFill>
                          <a:latin typeface="Arial" panose="020B0604020202020204" pitchFamily="34" charset="0"/>
                          <a:ea typeface="HGP創英角ｺﾞｼｯｸUB" pitchFamily="50" charset="-128"/>
                          <a:cs typeface="Arial" panose="020B0604020202020204" pitchFamily="34" charset="0"/>
                        </a:rPr>
                        <a:t>)</a:t>
                      </a:r>
                      <a:endParaRPr kumimoji="1" lang="ja-JP" altLang="en-US" sz="1100" b="0" kern="1200"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85881915"/>
                  </a:ext>
                </a:extLst>
              </a:tr>
              <a:tr h="361332">
                <a:tc>
                  <a:txBody>
                    <a:bodyPr/>
                    <a:lstStyle/>
                    <a:p>
                      <a:pPr algn="ctr" fontAlgn="ctr"/>
                      <a:r>
                        <a:rPr kumimoji="1" lang="ja-JP" altLang="en-US" sz="1100" kern="1200" dirty="0">
                          <a:solidFill>
                            <a:srgbClr val="000000"/>
                          </a:solidFill>
                          <a:latin typeface="ヒラギノ角ゴ Pro W3"/>
                          <a:ea typeface="+mn-ea"/>
                          <a:cs typeface="+mn-cs"/>
                        </a:rPr>
                        <a:t>フィリピン大学マニラ校</a:t>
                      </a: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100" b="0" kern="1200" dirty="0">
                          <a:solidFill>
                            <a:schemeClr val="tx1"/>
                          </a:solidFill>
                          <a:latin typeface="Arial" panose="020B0604020202020204" pitchFamily="34" charset="0"/>
                          <a:ea typeface="HGP創英角ｺﾞｼｯｸUB" pitchFamily="50" charset="-128"/>
                          <a:cs typeface="Arial" panose="020B0604020202020204" pitchFamily="34" charset="0"/>
                        </a:rPr>
                        <a:t>Community Health Information and Tracking System (CHITS)</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571770415"/>
                  </a:ext>
                </a:extLst>
              </a:tr>
              <a:tr h="504748">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lang="ja-JP" altLang="en-US" sz="1100" dirty="0">
                          <a:solidFill>
                            <a:srgbClr val="000000"/>
                          </a:solidFill>
                          <a:latin typeface="ヒラギノ角ゴ Pro W3"/>
                        </a:rPr>
                        <a:t>フィリピン保健省</a:t>
                      </a:r>
                      <a:endParaRPr kumimoji="1" lang="ja-JP" altLang="en-US" sz="1100" b="0"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en-US" altLang="ja-JP" sz="1100" b="0" kern="1200" dirty="0">
                          <a:solidFill>
                            <a:schemeClr val="tx1"/>
                          </a:solidFill>
                          <a:latin typeface="Arial" panose="020B0604020202020204" pitchFamily="34" charset="0"/>
                          <a:ea typeface="HGP創英角ｺﾞｼｯｸUB" pitchFamily="50" charset="-128"/>
                          <a:cs typeface="Arial" panose="020B0604020202020204" pitchFamily="34" charset="0"/>
                        </a:rPr>
                        <a:t>Integrated Hospital Operations and Management Information System (</a:t>
                      </a:r>
                      <a:r>
                        <a:rPr kumimoji="1" lang="en-US" altLang="ja-JP" sz="1100" b="0" kern="1200" dirty="0" err="1">
                          <a:solidFill>
                            <a:schemeClr val="tx1"/>
                          </a:solidFill>
                          <a:latin typeface="Arial" panose="020B0604020202020204" pitchFamily="34" charset="0"/>
                          <a:ea typeface="HGP創英角ｺﾞｼｯｸUB" pitchFamily="50" charset="-128"/>
                          <a:cs typeface="Arial" panose="020B0604020202020204" pitchFamily="34" charset="0"/>
                        </a:rPr>
                        <a:t>iHOMIS</a:t>
                      </a:r>
                      <a:r>
                        <a:rPr kumimoji="1" lang="en-US" altLang="ja-JP" sz="1100" b="0" kern="1200" dirty="0">
                          <a:solidFill>
                            <a:schemeClr val="tx1"/>
                          </a:solidFill>
                          <a:latin typeface="Arial" panose="020B0604020202020204" pitchFamily="34" charset="0"/>
                          <a:ea typeface="HGP創英角ｺﾞｼｯｸUB" pitchFamily="50" charset="-128"/>
                          <a:cs typeface="Arial" panose="020B0604020202020204" pitchFamily="34" charset="0"/>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98406"/>
                  </a:ext>
                </a:extLst>
              </a:tr>
              <a:tr h="306898">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100" b="0" kern="1200" dirty="0" err="1">
                          <a:solidFill>
                            <a:schemeClr val="tx1"/>
                          </a:solidFill>
                          <a:latin typeface="Arial" panose="020B0604020202020204" pitchFamily="34" charset="0"/>
                          <a:ea typeface="HGP創英角ｺﾞｼｯｸUB" pitchFamily="50" charset="-128"/>
                          <a:cs typeface="Arial" panose="020B0604020202020204" pitchFamily="34" charset="0"/>
                        </a:rPr>
                        <a:t>Bizbox</a:t>
                      </a:r>
                      <a:r>
                        <a:rPr kumimoji="1" lang="ja-JP" altLang="en-US" sz="1100" b="0" kern="1200" dirty="0">
                          <a:solidFill>
                            <a:schemeClr val="tx1"/>
                          </a:solidFill>
                          <a:latin typeface="Arial" panose="020B0604020202020204" pitchFamily="34" charset="0"/>
                          <a:ea typeface="HGP創英角ｺﾞｼｯｸUB" pitchFamily="50" charset="-128"/>
                          <a:cs typeface="Arial" panose="020B0604020202020204" pitchFamily="34" charset="0"/>
                        </a:rPr>
                        <a:t> </a:t>
                      </a:r>
                      <a:r>
                        <a:rPr kumimoji="1" lang="en-US" altLang="ja-JP" sz="1100" b="0" kern="1200" dirty="0">
                          <a:solidFill>
                            <a:schemeClr val="tx1"/>
                          </a:solidFill>
                          <a:latin typeface="Arial" panose="020B0604020202020204" pitchFamily="34" charset="0"/>
                          <a:ea typeface="HGP創英角ｺﾞｼｯｸUB" pitchFamily="50" charset="-128"/>
                          <a:cs typeface="Arial" panose="020B0604020202020204" pitchFamily="34" charset="0"/>
                        </a:rPr>
                        <a:t>Inc.</a:t>
                      </a:r>
                      <a:endParaRPr kumimoji="1" lang="ja-JP" altLang="en-US" sz="1100" b="0" kern="1200"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100" b="0" kern="1200" dirty="0" err="1">
                          <a:solidFill>
                            <a:schemeClr val="tx1"/>
                          </a:solidFill>
                          <a:latin typeface="Arial" panose="020B0604020202020204" pitchFamily="34" charset="0"/>
                          <a:ea typeface="HGP創英角ｺﾞｼｯｸUB" pitchFamily="50" charset="-128"/>
                          <a:cs typeface="Arial" panose="020B0604020202020204" pitchFamily="34" charset="0"/>
                        </a:rPr>
                        <a:t>Bizbox</a:t>
                      </a:r>
                      <a:r>
                        <a:rPr kumimoji="1" lang="en-US" altLang="ja-JP" sz="1100" b="0" kern="1200" dirty="0">
                          <a:solidFill>
                            <a:schemeClr val="tx1"/>
                          </a:solidFill>
                          <a:latin typeface="Arial" panose="020B0604020202020204" pitchFamily="34" charset="0"/>
                          <a:ea typeface="HGP創英角ｺﾞｼｯｸUB" pitchFamily="50" charset="-128"/>
                          <a:cs typeface="Arial" panose="020B0604020202020204" pitchFamily="34" charset="0"/>
                        </a:rPr>
                        <a:t> Hospital Information System</a:t>
                      </a:r>
                      <a:endParaRPr kumimoji="1" lang="ja-JP" altLang="en-US" sz="1100" b="0" kern="1200"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602150866"/>
                  </a:ext>
                </a:extLst>
              </a:tr>
            </a:tbl>
          </a:graphicData>
        </a:graphic>
      </p:graphicFrame>
      <p:grpSp>
        <p:nvGrpSpPr>
          <p:cNvPr id="2" name="Group 1">
            <a:extLst>
              <a:ext uri="{FF2B5EF4-FFF2-40B4-BE49-F238E27FC236}">
                <a16:creationId xmlns:a16="http://schemas.microsoft.com/office/drawing/2014/main" id="{DEC3B10C-57CC-428E-9555-A95D1B1F3C83}"/>
              </a:ext>
            </a:extLst>
          </p:cNvPr>
          <p:cNvGrpSpPr/>
          <p:nvPr/>
        </p:nvGrpSpPr>
        <p:grpSpPr>
          <a:xfrm>
            <a:off x="5130236" y="1417180"/>
            <a:ext cx="4357846" cy="3456518"/>
            <a:chOff x="4912344" y="1417180"/>
            <a:chExt cx="4793631" cy="3456518"/>
          </a:xfrm>
        </p:grpSpPr>
        <p:sp>
          <p:nvSpPr>
            <p:cNvPr id="14" name="TextBox 13">
              <a:extLst>
                <a:ext uri="{FF2B5EF4-FFF2-40B4-BE49-F238E27FC236}">
                  <a16:creationId xmlns:a16="http://schemas.microsoft.com/office/drawing/2014/main" id="{3936FEB5-4A0A-4A9D-B695-24644DE0922A}"/>
                </a:ext>
              </a:extLst>
            </p:cNvPr>
            <p:cNvSpPr txBox="1">
              <a:spLocks/>
            </p:cNvSpPr>
            <p:nvPr/>
          </p:nvSpPr>
          <p:spPr>
            <a:xfrm>
              <a:off x="4912344" y="1417180"/>
              <a:ext cx="4793182" cy="246221"/>
            </a:xfrm>
            <a:prstGeom prst="rect">
              <a:avLst/>
            </a:prstGeom>
          </p:spPr>
          <p:txBody>
            <a:bodyPr vert="horz" wrap="square" lIns="91440" tIns="45720" rIns="91440" bIns="45720" rtlCol="0" anchor="t" anchorCtr="0">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sz="1000" b="1" dirty="0"/>
                <a:t>健康情報の連携メカニズム</a:t>
              </a:r>
              <a:endParaRPr lang="en-US" sz="1000" b="1" dirty="0"/>
            </a:p>
          </p:txBody>
        </p:sp>
        <p:sp>
          <p:nvSpPr>
            <p:cNvPr id="15" name="TextBox 14">
              <a:extLst>
                <a:ext uri="{FF2B5EF4-FFF2-40B4-BE49-F238E27FC236}">
                  <a16:creationId xmlns:a16="http://schemas.microsoft.com/office/drawing/2014/main" id="{7B6C9C2A-9758-4A35-84C5-9E58F53FBE07}"/>
                </a:ext>
              </a:extLst>
            </p:cNvPr>
            <p:cNvSpPr txBox="1">
              <a:spLocks/>
            </p:cNvSpPr>
            <p:nvPr/>
          </p:nvSpPr>
          <p:spPr>
            <a:xfrm>
              <a:off x="4912344" y="2480624"/>
              <a:ext cx="1362530" cy="196977"/>
            </a:xfrm>
            <a:prstGeom prst="rect">
              <a:avLst/>
            </a:prstGeom>
            <a:ln w="6350">
              <a:solidFill>
                <a:schemeClr val="tx1"/>
              </a:solidFill>
            </a:ln>
          </p:spPr>
          <p:txBody>
            <a:bodyPr vert="horz" wrap="square" lIns="36576" tIns="36576" rIns="36576" bIns="36576" rtlCol="0" anchor="t" anchorCtr="0">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sz="800" dirty="0"/>
                <a:t>レジストリ</a:t>
              </a:r>
              <a:endParaRPr lang="en-US" sz="800" dirty="0"/>
            </a:p>
          </p:txBody>
        </p:sp>
        <p:sp>
          <p:nvSpPr>
            <p:cNvPr id="16" name="TextBox 15">
              <a:extLst>
                <a:ext uri="{FF2B5EF4-FFF2-40B4-BE49-F238E27FC236}">
                  <a16:creationId xmlns:a16="http://schemas.microsoft.com/office/drawing/2014/main" id="{2381C79C-756D-428B-993C-E95A73A2F6B4}"/>
                </a:ext>
              </a:extLst>
            </p:cNvPr>
            <p:cNvSpPr txBox="1">
              <a:spLocks/>
            </p:cNvSpPr>
            <p:nvPr/>
          </p:nvSpPr>
          <p:spPr>
            <a:xfrm>
              <a:off x="7331734" y="2480624"/>
              <a:ext cx="1701948" cy="196977"/>
            </a:xfrm>
            <a:prstGeom prst="rect">
              <a:avLst/>
            </a:prstGeom>
            <a:ln w="6350">
              <a:solidFill>
                <a:schemeClr val="tx1"/>
              </a:solidFill>
            </a:ln>
          </p:spPr>
          <p:txBody>
            <a:bodyPr vert="horz" wrap="none" lIns="36576" tIns="36576" rIns="36576" bIns="36576" rtlCol="0" anchor="t" anchorCtr="0">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sz="800" dirty="0"/>
                <a:t>全国医療データ報告システム</a:t>
              </a:r>
              <a:endParaRPr lang="en-US" sz="800" dirty="0"/>
            </a:p>
          </p:txBody>
        </p:sp>
        <p:sp>
          <p:nvSpPr>
            <p:cNvPr id="24" name="TextBox 23">
              <a:extLst>
                <a:ext uri="{FF2B5EF4-FFF2-40B4-BE49-F238E27FC236}">
                  <a16:creationId xmlns:a16="http://schemas.microsoft.com/office/drawing/2014/main" id="{66206649-2901-447C-9B0A-0FA0754656BA}"/>
                </a:ext>
              </a:extLst>
            </p:cNvPr>
            <p:cNvSpPr txBox="1">
              <a:spLocks/>
            </p:cNvSpPr>
            <p:nvPr/>
          </p:nvSpPr>
          <p:spPr>
            <a:xfrm>
              <a:off x="4912344" y="3129059"/>
              <a:ext cx="4793182" cy="375487"/>
            </a:xfrm>
            <a:prstGeom prst="rect">
              <a:avLst/>
            </a:prstGeom>
            <a:ln w="6350">
              <a:solidFill>
                <a:schemeClr val="tx1"/>
              </a:solidFill>
            </a:ln>
          </p:spPr>
          <p:txBody>
            <a:bodyPr vert="horz" wrap="square" lIns="91440" tIns="45720" rIns="91440" bIns="45720" rtlCol="0" anchor="t" anchorCtr="0">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sz="800" dirty="0"/>
                <a:t>医療統合モジュール</a:t>
              </a:r>
              <a:endParaRPr lang="en-US" altLang="ja-JP" sz="800" dirty="0"/>
            </a:p>
            <a:p>
              <a:pPr marL="0" indent="0" algn="ctr">
                <a:buNone/>
              </a:pPr>
              <a:r>
                <a:rPr lang="en-US" sz="800" dirty="0"/>
                <a:t>(</a:t>
              </a:r>
              <a:r>
                <a:rPr lang="ja-JP" altLang="en-US" sz="800" dirty="0"/>
                <a:t>多様な電子カルテシステムの連携・相互運用性を確保する中間システム</a:t>
              </a:r>
              <a:r>
                <a:rPr lang="en-US" sz="800" dirty="0"/>
                <a:t>) </a:t>
              </a:r>
            </a:p>
          </p:txBody>
        </p:sp>
        <p:pic>
          <p:nvPicPr>
            <p:cNvPr id="25" name="DoubleArrow 13">
              <a:extLst>
                <a:ext uri="{FF2B5EF4-FFF2-40B4-BE49-F238E27FC236}">
                  <a16:creationId xmlns:a16="http://schemas.microsoft.com/office/drawing/2014/main" id="{1DD56742-E24F-4D42-A66D-B63554DF2E18}"/>
                </a:ext>
              </a:extLst>
            </p:cNvPr>
            <p:cNvPicPr>
              <a:picLocks noChangeAspect="1"/>
            </p:cNvPicPr>
            <p:nvPr>
              <p:custDataLst>
                <p:tags r:id="rId2"/>
              </p:custDataLst>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5400000">
              <a:off x="5403109" y="2712830"/>
              <a:ext cx="381000" cy="381000"/>
            </a:xfrm>
            <a:prstGeom prst="rect">
              <a:avLst/>
            </a:prstGeom>
          </p:spPr>
        </p:pic>
        <p:pic>
          <p:nvPicPr>
            <p:cNvPr id="26" name="DoubleArrow 13">
              <a:extLst>
                <a:ext uri="{FF2B5EF4-FFF2-40B4-BE49-F238E27FC236}">
                  <a16:creationId xmlns:a16="http://schemas.microsoft.com/office/drawing/2014/main" id="{97B43D54-CA45-42EB-A59E-118B62973415}"/>
                </a:ext>
              </a:extLst>
            </p:cNvPr>
            <p:cNvPicPr>
              <a:picLocks noChangeAspect="1"/>
            </p:cNvPicPr>
            <p:nvPr>
              <p:custDataLst>
                <p:tags r:id="rId3"/>
              </p:custDataLst>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5400000">
              <a:off x="6396512" y="2712830"/>
              <a:ext cx="381000" cy="381000"/>
            </a:xfrm>
            <a:prstGeom prst="rect">
              <a:avLst/>
            </a:prstGeom>
          </p:spPr>
        </p:pic>
        <p:pic>
          <p:nvPicPr>
            <p:cNvPr id="27" name="DoubleArrow 13">
              <a:extLst>
                <a:ext uri="{FF2B5EF4-FFF2-40B4-BE49-F238E27FC236}">
                  <a16:creationId xmlns:a16="http://schemas.microsoft.com/office/drawing/2014/main" id="{F081B3BB-1729-4053-8B08-AC6CA82CF8BD}"/>
                </a:ext>
              </a:extLst>
            </p:cNvPr>
            <p:cNvPicPr>
              <a:picLocks noChangeAspect="1"/>
            </p:cNvPicPr>
            <p:nvPr>
              <p:custDataLst>
                <p:tags r:id="rId4"/>
              </p:custDataLst>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5400000">
              <a:off x="7992208" y="2712830"/>
              <a:ext cx="381000" cy="381000"/>
            </a:xfrm>
            <a:prstGeom prst="rect">
              <a:avLst/>
            </a:prstGeom>
          </p:spPr>
        </p:pic>
        <p:pic>
          <p:nvPicPr>
            <p:cNvPr id="28" name="DoubleArrow 13">
              <a:extLst>
                <a:ext uri="{FF2B5EF4-FFF2-40B4-BE49-F238E27FC236}">
                  <a16:creationId xmlns:a16="http://schemas.microsoft.com/office/drawing/2014/main" id="{4FF3D93D-4571-4E09-BF0E-842FD57D61E9}"/>
                </a:ext>
              </a:extLst>
            </p:cNvPr>
            <p:cNvPicPr>
              <a:picLocks noChangeAspect="1"/>
            </p:cNvPicPr>
            <p:nvPr>
              <p:custDataLst>
                <p:tags r:id="rId5"/>
              </p:custDataLst>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5400000">
              <a:off x="9212929" y="2712830"/>
              <a:ext cx="381000" cy="381000"/>
            </a:xfrm>
            <a:prstGeom prst="rect">
              <a:avLst/>
            </a:prstGeom>
          </p:spPr>
        </p:pic>
        <p:sp>
          <p:nvSpPr>
            <p:cNvPr id="29" name="TextBox 28">
              <a:extLst>
                <a:ext uri="{FF2B5EF4-FFF2-40B4-BE49-F238E27FC236}">
                  <a16:creationId xmlns:a16="http://schemas.microsoft.com/office/drawing/2014/main" id="{D64B5856-403B-4267-85D7-F3E8BB07113D}"/>
                </a:ext>
              </a:extLst>
            </p:cNvPr>
            <p:cNvSpPr txBox="1">
              <a:spLocks/>
            </p:cNvSpPr>
            <p:nvPr/>
          </p:nvSpPr>
          <p:spPr>
            <a:xfrm>
              <a:off x="7624352" y="3956004"/>
              <a:ext cx="899285" cy="123111"/>
            </a:xfrm>
            <a:prstGeom prst="rect">
              <a:avLst/>
            </a:prstGeom>
          </p:spPr>
          <p:txBody>
            <a:bodyPr vert="horz" wrap="none" lIns="0" tIns="0" rIns="0" bIns="0" rtlCol="0" anchor="t" anchorCtr="0">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sz="800" dirty="0"/>
                <a:t>ラボシステム</a:t>
              </a:r>
              <a:endParaRPr lang="en-US" sz="800" dirty="0"/>
            </a:p>
          </p:txBody>
        </p:sp>
        <p:sp>
          <p:nvSpPr>
            <p:cNvPr id="30" name="TextBox 29">
              <a:extLst>
                <a:ext uri="{FF2B5EF4-FFF2-40B4-BE49-F238E27FC236}">
                  <a16:creationId xmlns:a16="http://schemas.microsoft.com/office/drawing/2014/main" id="{DE3721E2-2E8E-4054-B266-8AEBB890FE9D}"/>
                </a:ext>
              </a:extLst>
            </p:cNvPr>
            <p:cNvSpPr txBox="1">
              <a:spLocks/>
            </p:cNvSpPr>
            <p:nvPr/>
          </p:nvSpPr>
          <p:spPr>
            <a:xfrm>
              <a:off x="6366788" y="3956005"/>
              <a:ext cx="989009" cy="369332"/>
            </a:xfrm>
            <a:prstGeom prst="rect">
              <a:avLst/>
            </a:prstGeom>
          </p:spPr>
          <p:txBody>
            <a:bodyPr vert="horz" wrap="square" lIns="0" tIns="0" rIns="0" bIns="0" rtlCol="0" anchor="t" anchorCtr="0">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sz="800" dirty="0"/>
                <a:t>電子医療記録</a:t>
              </a:r>
              <a:br>
                <a:rPr lang="en-US" altLang="ja-JP" sz="800" dirty="0"/>
              </a:br>
              <a:r>
                <a:rPr lang="ja-JP" altLang="en-US" sz="800" dirty="0"/>
                <a:t>システム</a:t>
              </a:r>
              <a:endParaRPr lang="en-US" sz="800" dirty="0"/>
            </a:p>
          </p:txBody>
        </p:sp>
        <p:sp>
          <p:nvSpPr>
            <p:cNvPr id="31" name="TextBox 30">
              <a:extLst>
                <a:ext uri="{FF2B5EF4-FFF2-40B4-BE49-F238E27FC236}">
                  <a16:creationId xmlns:a16="http://schemas.microsoft.com/office/drawing/2014/main" id="{21E8EDC0-C83C-427B-9DA9-2A30808EFEF2}"/>
                </a:ext>
              </a:extLst>
            </p:cNvPr>
            <p:cNvSpPr txBox="1">
              <a:spLocks/>
            </p:cNvSpPr>
            <p:nvPr/>
          </p:nvSpPr>
          <p:spPr>
            <a:xfrm>
              <a:off x="5088985" y="3956005"/>
              <a:ext cx="1009248" cy="246221"/>
            </a:xfrm>
            <a:prstGeom prst="rect">
              <a:avLst/>
            </a:prstGeom>
          </p:spPr>
          <p:txBody>
            <a:bodyPr vert="horz" wrap="square" lIns="0" tIns="0" rIns="0" bIns="0" rtlCol="0" anchor="t" anchorCtr="0">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sz="800" dirty="0"/>
                <a:t>院内情報システム</a:t>
              </a:r>
              <a:endParaRPr lang="en-US" sz="800" dirty="0"/>
            </a:p>
          </p:txBody>
        </p:sp>
        <p:sp>
          <p:nvSpPr>
            <p:cNvPr id="32" name="TextBox 31">
              <a:extLst>
                <a:ext uri="{FF2B5EF4-FFF2-40B4-BE49-F238E27FC236}">
                  <a16:creationId xmlns:a16="http://schemas.microsoft.com/office/drawing/2014/main" id="{F8CBA939-0E9E-4B1F-9279-B1DBAD2CA91F}"/>
                </a:ext>
              </a:extLst>
            </p:cNvPr>
            <p:cNvSpPr txBox="1">
              <a:spLocks/>
            </p:cNvSpPr>
            <p:nvPr/>
          </p:nvSpPr>
          <p:spPr>
            <a:xfrm>
              <a:off x="8837147" y="3956004"/>
              <a:ext cx="868828" cy="123111"/>
            </a:xfrm>
            <a:prstGeom prst="rect">
              <a:avLst/>
            </a:prstGeom>
          </p:spPr>
          <p:txBody>
            <a:bodyPr vert="horz" wrap="none" lIns="0" tIns="0" rIns="0" bIns="0" rtlCol="0" anchor="t" anchorCtr="0">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sz="800" dirty="0"/>
                <a:t>薬局システム</a:t>
              </a:r>
              <a:endParaRPr lang="en-US" sz="800" dirty="0"/>
            </a:p>
          </p:txBody>
        </p:sp>
        <p:sp>
          <p:nvSpPr>
            <p:cNvPr id="33" name="TextBox 32">
              <a:extLst>
                <a:ext uri="{FF2B5EF4-FFF2-40B4-BE49-F238E27FC236}">
                  <a16:creationId xmlns:a16="http://schemas.microsoft.com/office/drawing/2014/main" id="{29C7942B-843F-4752-A1A5-AAC0E4A764BD}"/>
                </a:ext>
              </a:extLst>
            </p:cNvPr>
            <p:cNvSpPr txBox="1">
              <a:spLocks/>
            </p:cNvSpPr>
            <p:nvPr/>
          </p:nvSpPr>
          <p:spPr>
            <a:xfrm>
              <a:off x="7624352" y="4627476"/>
              <a:ext cx="899285" cy="123111"/>
            </a:xfrm>
            <a:prstGeom prst="rect">
              <a:avLst/>
            </a:prstGeom>
          </p:spPr>
          <p:txBody>
            <a:bodyPr vert="horz" wrap="none" lIns="0" tIns="0" rIns="0" bIns="0" rtlCol="0" anchor="t" anchorCtr="0">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sz="800" dirty="0"/>
                <a:t>ラボ施設</a:t>
              </a:r>
              <a:endParaRPr lang="en-US" sz="800" dirty="0"/>
            </a:p>
          </p:txBody>
        </p:sp>
        <p:sp>
          <p:nvSpPr>
            <p:cNvPr id="34" name="TextBox 33">
              <a:extLst>
                <a:ext uri="{FF2B5EF4-FFF2-40B4-BE49-F238E27FC236}">
                  <a16:creationId xmlns:a16="http://schemas.microsoft.com/office/drawing/2014/main" id="{92A9BA34-718F-4526-9662-A9F5F9C77B9A}"/>
                </a:ext>
              </a:extLst>
            </p:cNvPr>
            <p:cNvSpPr txBox="1">
              <a:spLocks/>
            </p:cNvSpPr>
            <p:nvPr/>
          </p:nvSpPr>
          <p:spPr>
            <a:xfrm>
              <a:off x="6262944" y="4627477"/>
              <a:ext cx="1226749" cy="246221"/>
            </a:xfrm>
            <a:prstGeom prst="rect">
              <a:avLst/>
            </a:prstGeom>
          </p:spPr>
          <p:txBody>
            <a:bodyPr vert="horz" wrap="square" lIns="0" tIns="0" rIns="0" bIns="0" rtlCol="0" anchor="t" anchorCtr="0">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sz="800" dirty="0"/>
                <a:t>クリニック・健康センター</a:t>
              </a:r>
              <a:endParaRPr lang="en-US" sz="800" dirty="0"/>
            </a:p>
          </p:txBody>
        </p:sp>
        <p:sp>
          <p:nvSpPr>
            <p:cNvPr id="35" name="TextBox 34">
              <a:extLst>
                <a:ext uri="{FF2B5EF4-FFF2-40B4-BE49-F238E27FC236}">
                  <a16:creationId xmlns:a16="http://schemas.microsoft.com/office/drawing/2014/main" id="{E2E21AE5-8B35-453B-BFF7-8C7408476AAF}"/>
                </a:ext>
              </a:extLst>
            </p:cNvPr>
            <p:cNvSpPr txBox="1">
              <a:spLocks/>
            </p:cNvSpPr>
            <p:nvPr/>
          </p:nvSpPr>
          <p:spPr>
            <a:xfrm>
              <a:off x="5088985" y="4627476"/>
              <a:ext cx="1009248" cy="123111"/>
            </a:xfrm>
            <a:prstGeom prst="rect">
              <a:avLst/>
            </a:prstGeom>
          </p:spPr>
          <p:txBody>
            <a:bodyPr vert="horz" wrap="square" lIns="0" tIns="0" rIns="0" bIns="0" rtlCol="0" anchor="t" anchorCtr="0">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sz="800" dirty="0"/>
                <a:t>病院</a:t>
              </a:r>
              <a:endParaRPr lang="en-US" sz="800" dirty="0"/>
            </a:p>
          </p:txBody>
        </p:sp>
        <p:sp>
          <p:nvSpPr>
            <p:cNvPr id="36" name="TextBox 35">
              <a:extLst>
                <a:ext uri="{FF2B5EF4-FFF2-40B4-BE49-F238E27FC236}">
                  <a16:creationId xmlns:a16="http://schemas.microsoft.com/office/drawing/2014/main" id="{56968DB0-D186-45A3-92D2-933CC7B9B4B1}"/>
                </a:ext>
              </a:extLst>
            </p:cNvPr>
            <p:cNvSpPr txBox="1">
              <a:spLocks/>
            </p:cNvSpPr>
            <p:nvPr/>
          </p:nvSpPr>
          <p:spPr>
            <a:xfrm>
              <a:off x="8837147" y="4627476"/>
              <a:ext cx="868828" cy="123111"/>
            </a:xfrm>
            <a:prstGeom prst="rect">
              <a:avLst/>
            </a:prstGeom>
          </p:spPr>
          <p:txBody>
            <a:bodyPr vert="horz" wrap="none" lIns="0" tIns="0" rIns="0" bIns="0" rtlCol="0" anchor="t" anchorCtr="0">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sz="800" dirty="0"/>
                <a:t>薬局</a:t>
              </a:r>
              <a:endParaRPr lang="en-US" sz="800" dirty="0"/>
            </a:p>
          </p:txBody>
        </p:sp>
        <p:pic>
          <p:nvPicPr>
            <p:cNvPr id="37" name="DoubleArrow 13">
              <a:extLst>
                <a:ext uri="{FF2B5EF4-FFF2-40B4-BE49-F238E27FC236}">
                  <a16:creationId xmlns:a16="http://schemas.microsoft.com/office/drawing/2014/main" id="{3C0C5D84-759F-4921-A094-76FD38945C8C}"/>
                </a:ext>
              </a:extLst>
            </p:cNvPr>
            <p:cNvPicPr>
              <a:picLocks noChangeAspect="1"/>
            </p:cNvPicPr>
            <p:nvPr>
              <p:custDataLst>
                <p:tags r:id="rId6"/>
              </p:custDataLst>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5400000">
              <a:off x="7883494" y="3539775"/>
              <a:ext cx="381000" cy="381000"/>
            </a:xfrm>
            <a:prstGeom prst="rect">
              <a:avLst/>
            </a:prstGeom>
          </p:spPr>
        </p:pic>
        <p:pic>
          <p:nvPicPr>
            <p:cNvPr id="38" name="DoubleArrow 13">
              <a:extLst>
                <a:ext uri="{FF2B5EF4-FFF2-40B4-BE49-F238E27FC236}">
                  <a16:creationId xmlns:a16="http://schemas.microsoft.com/office/drawing/2014/main" id="{E8DA34DE-A500-419D-A834-ED6FEAA5C739}"/>
                </a:ext>
              </a:extLst>
            </p:cNvPr>
            <p:cNvPicPr>
              <a:picLocks noChangeAspect="1"/>
            </p:cNvPicPr>
            <p:nvPr>
              <p:custDataLst>
                <p:tags r:id="rId7"/>
              </p:custDataLst>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5400000">
              <a:off x="6670792" y="3539775"/>
              <a:ext cx="381000" cy="381000"/>
            </a:xfrm>
            <a:prstGeom prst="rect">
              <a:avLst/>
            </a:prstGeom>
          </p:spPr>
        </p:pic>
        <p:pic>
          <p:nvPicPr>
            <p:cNvPr id="39" name="DoubleArrow 13">
              <a:extLst>
                <a:ext uri="{FF2B5EF4-FFF2-40B4-BE49-F238E27FC236}">
                  <a16:creationId xmlns:a16="http://schemas.microsoft.com/office/drawing/2014/main" id="{76C7BF93-2F3C-4A13-8618-C814C06EFE80}"/>
                </a:ext>
              </a:extLst>
            </p:cNvPr>
            <p:cNvPicPr>
              <a:picLocks noChangeAspect="1"/>
            </p:cNvPicPr>
            <p:nvPr>
              <p:custDataLst>
                <p:tags r:id="rId8"/>
              </p:custDataLst>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5400000">
              <a:off x="5403109" y="3539775"/>
              <a:ext cx="381000" cy="381000"/>
            </a:xfrm>
            <a:prstGeom prst="rect">
              <a:avLst/>
            </a:prstGeom>
          </p:spPr>
        </p:pic>
        <p:pic>
          <p:nvPicPr>
            <p:cNvPr id="40" name="DoubleArrow 13">
              <a:extLst>
                <a:ext uri="{FF2B5EF4-FFF2-40B4-BE49-F238E27FC236}">
                  <a16:creationId xmlns:a16="http://schemas.microsoft.com/office/drawing/2014/main" id="{09071271-58F9-41F8-A4A9-B853D538DC3D}"/>
                </a:ext>
              </a:extLst>
            </p:cNvPr>
            <p:cNvPicPr>
              <a:picLocks noChangeAspect="1"/>
            </p:cNvPicPr>
            <p:nvPr>
              <p:custDataLst>
                <p:tags r:id="rId9"/>
              </p:custDataLst>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5400000">
              <a:off x="9081061" y="3539775"/>
              <a:ext cx="381000" cy="381000"/>
            </a:xfrm>
            <a:prstGeom prst="rect">
              <a:avLst/>
            </a:prstGeom>
          </p:spPr>
        </p:pic>
        <p:pic>
          <p:nvPicPr>
            <p:cNvPr id="41" name="CustomIcon">
              <a:extLst>
                <a:ext uri="{FF2B5EF4-FFF2-40B4-BE49-F238E27FC236}">
                  <a16:creationId xmlns:a16="http://schemas.microsoft.com/office/drawing/2014/main" id="{D767CE98-1474-4C5B-86C8-3D6D1E9B698C}"/>
                </a:ext>
              </a:extLst>
            </p:cNvPr>
            <p:cNvPicPr>
              <a:picLocks/>
            </p:cNvPicPr>
            <p:nvPr>
              <p:custDataLst>
                <p:tags r:id="rId10"/>
              </p:custDataLst>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7888414" y="4221088"/>
              <a:ext cx="371161" cy="371161"/>
            </a:xfrm>
            <a:prstGeom prst="rect">
              <a:avLst/>
            </a:prstGeom>
          </p:spPr>
        </p:pic>
        <p:pic>
          <p:nvPicPr>
            <p:cNvPr id="42" name="CustomIcon">
              <a:extLst>
                <a:ext uri="{FF2B5EF4-FFF2-40B4-BE49-F238E27FC236}">
                  <a16:creationId xmlns:a16="http://schemas.microsoft.com/office/drawing/2014/main" id="{BD9FCBA2-93EF-41F9-B4F3-62D1105A987F}"/>
                </a:ext>
              </a:extLst>
            </p:cNvPr>
            <p:cNvPicPr>
              <a:picLocks/>
            </p:cNvPicPr>
            <p:nvPr>
              <p:custDataLst>
                <p:tags r:id="rId11"/>
              </p:custDataLst>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6675711" y="4221088"/>
              <a:ext cx="371161" cy="371161"/>
            </a:xfrm>
            <a:prstGeom prst="rect">
              <a:avLst/>
            </a:prstGeom>
          </p:spPr>
        </p:pic>
        <p:pic>
          <p:nvPicPr>
            <p:cNvPr id="43" name="CustomIcon">
              <a:extLst>
                <a:ext uri="{FF2B5EF4-FFF2-40B4-BE49-F238E27FC236}">
                  <a16:creationId xmlns:a16="http://schemas.microsoft.com/office/drawing/2014/main" id="{CE63F8C5-9442-41D8-9CBC-02628CE80387}"/>
                </a:ext>
              </a:extLst>
            </p:cNvPr>
            <p:cNvPicPr>
              <a:picLocks/>
            </p:cNvPicPr>
            <p:nvPr>
              <p:custDataLst>
                <p:tags r:id="rId12"/>
              </p:custDataLst>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408028" y="4221088"/>
              <a:ext cx="371161" cy="371161"/>
            </a:xfrm>
            <a:prstGeom prst="rect">
              <a:avLst/>
            </a:prstGeom>
          </p:spPr>
        </p:pic>
        <p:pic>
          <p:nvPicPr>
            <p:cNvPr id="44" name="CustomIcon">
              <a:extLst>
                <a:ext uri="{FF2B5EF4-FFF2-40B4-BE49-F238E27FC236}">
                  <a16:creationId xmlns:a16="http://schemas.microsoft.com/office/drawing/2014/main" id="{95E96B56-CE96-4938-9386-C1AD60BCDE43}"/>
                </a:ext>
              </a:extLst>
            </p:cNvPr>
            <p:cNvPicPr>
              <a:picLocks/>
            </p:cNvPicPr>
            <p:nvPr>
              <p:custDataLst>
                <p:tags r:id="rId13"/>
              </p:custDataLst>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9085981" y="4221088"/>
              <a:ext cx="371161" cy="371161"/>
            </a:xfrm>
            <a:prstGeom prst="rect">
              <a:avLst/>
            </a:prstGeom>
          </p:spPr>
        </p:pic>
        <p:pic>
          <p:nvPicPr>
            <p:cNvPr id="45" name="DoubleArrow 13">
              <a:extLst>
                <a:ext uri="{FF2B5EF4-FFF2-40B4-BE49-F238E27FC236}">
                  <a16:creationId xmlns:a16="http://schemas.microsoft.com/office/drawing/2014/main" id="{0441E754-5F7F-4B02-8817-AD64CE19A9A9}"/>
                </a:ext>
              </a:extLst>
            </p:cNvPr>
            <p:cNvPicPr>
              <a:picLocks noChangeAspect="1"/>
            </p:cNvPicPr>
            <p:nvPr>
              <p:custDataLst>
                <p:tags r:id="rId14"/>
              </p:custDataLst>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883087" y="1881512"/>
              <a:ext cx="381000" cy="381000"/>
            </a:xfrm>
            <a:prstGeom prst="rect">
              <a:avLst/>
            </a:prstGeom>
          </p:spPr>
        </p:pic>
        <p:sp>
          <p:nvSpPr>
            <p:cNvPr id="46" name="TextBox 45">
              <a:extLst>
                <a:ext uri="{FF2B5EF4-FFF2-40B4-BE49-F238E27FC236}">
                  <a16:creationId xmlns:a16="http://schemas.microsoft.com/office/drawing/2014/main" id="{B0C02F32-89C9-4379-850D-A23785259570}"/>
                </a:ext>
              </a:extLst>
            </p:cNvPr>
            <p:cNvSpPr txBox="1">
              <a:spLocks/>
            </p:cNvSpPr>
            <p:nvPr/>
          </p:nvSpPr>
          <p:spPr>
            <a:xfrm>
              <a:off x="4912344" y="2059136"/>
              <a:ext cx="476997" cy="123111"/>
            </a:xfrm>
            <a:prstGeom prst="rect">
              <a:avLst/>
            </a:prstGeom>
          </p:spPr>
          <p:txBody>
            <a:bodyPr vert="horz" wrap="square" lIns="0" tIns="0" rIns="0" bIns="0" rtlCol="0" anchor="t" anchorCtr="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sz="800" dirty="0"/>
                <a:t>医療機関</a:t>
              </a:r>
              <a:endParaRPr lang="en-US" sz="800" dirty="0"/>
            </a:p>
          </p:txBody>
        </p:sp>
        <p:grpSp>
          <p:nvGrpSpPr>
            <p:cNvPr id="47" name="Group 46">
              <a:extLst>
                <a:ext uri="{FF2B5EF4-FFF2-40B4-BE49-F238E27FC236}">
                  <a16:creationId xmlns:a16="http://schemas.microsoft.com/office/drawing/2014/main" id="{A8A9C643-CAF2-478F-A743-D4A1BEB34BF0}"/>
                </a:ext>
              </a:extLst>
            </p:cNvPr>
            <p:cNvGrpSpPr/>
            <p:nvPr/>
          </p:nvGrpSpPr>
          <p:grpSpPr>
            <a:xfrm>
              <a:off x="4973677" y="1764775"/>
              <a:ext cx="354330" cy="258127"/>
              <a:chOff x="5057136" y="1915292"/>
              <a:chExt cx="354330" cy="258127"/>
            </a:xfrm>
          </p:grpSpPr>
          <p:sp>
            <p:nvSpPr>
              <p:cNvPr id="48" name="Freeform: Shape 47">
                <a:extLst>
                  <a:ext uri="{FF2B5EF4-FFF2-40B4-BE49-F238E27FC236}">
                    <a16:creationId xmlns:a16="http://schemas.microsoft.com/office/drawing/2014/main" id="{960E7760-9C69-4105-AC3D-35BB99CEAD23}"/>
                  </a:ext>
                </a:extLst>
              </p:cNvPr>
              <p:cNvSpPr/>
              <p:nvPr/>
            </p:nvSpPr>
            <p:spPr>
              <a:xfrm>
                <a:off x="5057136" y="1915292"/>
                <a:ext cx="354330" cy="100964"/>
              </a:xfrm>
              <a:custGeom>
                <a:avLst/>
                <a:gdLst>
                  <a:gd name="connsiteX0" fmla="*/ 354330 w 354330"/>
                  <a:gd name="connsiteY0" fmla="*/ 50483 h 100964"/>
                  <a:gd name="connsiteX1" fmla="*/ 177165 w 354330"/>
                  <a:gd name="connsiteY1" fmla="*/ 100965 h 100964"/>
                  <a:gd name="connsiteX2" fmla="*/ 0 w 354330"/>
                  <a:gd name="connsiteY2" fmla="*/ 50483 h 100964"/>
                  <a:gd name="connsiteX3" fmla="*/ 177165 w 354330"/>
                  <a:gd name="connsiteY3" fmla="*/ 0 h 100964"/>
                  <a:gd name="connsiteX4" fmla="*/ 354330 w 354330"/>
                  <a:gd name="connsiteY4" fmla="*/ 50483 h 100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30" h="100964">
                    <a:moveTo>
                      <a:pt x="354330" y="50483"/>
                    </a:moveTo>
                    <a:cubicBezTo>
                      <a:pt x="354330" y="78363"/>
                      <a:pt x="275011" y="100965"/>
                      <a:pt x="177165" y="100965"/>
                    </a:cubicBezTo>
                    <a:cubicBezTo>
                      <a:pt x="79319" y="100965"/>
                      <a:pt x="0" y="78363"/>
                      <a:pt x="0" y="50483"/>
                    </a:cubicBezTo>
                    <a:cubicBezTo>
                      <a:pt x="0" y="22602"/>
                      <a:pt x="79319" y="0"/>
                      <a:pt x="177165" y="0"/>
                    </a:cubicBezTo>
                    <a:cubicBezTo>
                      <a:pt x="275011" y="0"/>
                      <a:pt x="354330" y="22602"/>
                      <a:pt x="354330" y="50483"/>
                    </a:cubicBezTo>
                    <a:close/>
                  </a:path>
                </a:pathLst>
              </a:custGeom>
              <a:noFill/>
              <a:ln w="12700" cap="flat">
                <a:solidFill>
                  <a:schemeClr val="accent1"/>
                </a:solid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57DB93B3-85F8-424D-AE9E-C17D5544D5FD}"/>
                  </a:ext>
                </a:extLst>
              </p:cNvPr>
              <p:cNvSpPr/>
              <p:nvPr/>
            </p:nvSpPr>
            <p:spPr>
              <a:xfrm>
                <a:off x="5057136" y="2044832"/>
                <a:ext cx="354330" cy="50482"/>
              </a:xfrm>
              <a:custGeom>
                <a:avLst/>
                <a:gdLst>
                  <a:gd name="connsiteX0" fmla="*/ 0 w 354330"/>
                  <a:gd name="connsiteY0" fmla="*/ 0 h 50482"/>
                  <a:gd name="connsiteX1" fmla="*/ 177165 w 354330"/>
                  <a:gd name="connsiteY1" fmla="*/ 50482 h 50482"/>
                  <a:gd name="connsiteX2" fmla="*/ 354330 w 354330"/>
                  <a:gd name="connsiteY2" fmla="*/ 0 h 50482"/>
                </a:gdLst>
                <a:ahLst/>
                <a:cxnLst>
                  <a:cxn ang="0">
                    <a:pos x="connsiteX0" y="connsiteY0"/>
                  </a:cxn>
                  <a:cxn ang="0">
                    <a:pos x="connsiteX1" y="connsiteY1"/>
                  </a:cxn>
                  <a:cxn ang="0">
                    <a:pos x="connsiteX2" y="connsiteY2"/>
                  </a:cxn>
                </a:cxnLst>
                <a:rect l="l" t="t" r="r" b="b"/>
                <a:pathLst>
                  <a:path w="354330" h="50482">
                    <a:moveTo>
                      <a:pt x="0" y="0"/>
                    </a:moveTo>
                    <a:cubicBezTo>
                      <a:pt x="0" y="27623"/>
                      <a:pt x="79058" y="50482"/>
                      <a:pt x="177165" y="50482"/>
                    </a:cubicBezTo>
                    <a:cubicBezTo>
                      <a:pt x="275273" y="50482"/>
                      <a:pt x="354330" y="27623"/>
                      <a:pt x="354330" y="0"/>
                    </a:cubicBezTo>
                  </a:path>
                </a:pathLst>
              </a:custGeom>
              <a:noFill/>
              <a:ln w="12700" cap="flat">
                <a:solidFill>
                  <a:schemeClr val="accent1"/>
                </a:solid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1B7B53A3-17EB-489E-9D81-67E88EEF7FDB}"/>
                  </a:ext>
                </a:extLst>
              </p:cNvPr>
              <p:cNvSpPr/>
              <p:nvPr/>
            </p:nvSpPr>
            <p:spPr>
              <a:xfrm>
                <a:off x="5057136" y="1965775"/>
                <a:ext cx="354330" cy="207644"/>
              </a:xfrm>
              <a:custGeom>
                <a:avLst/>
                <a:gdLst>
                  <a:gd name="connsiteX0" fmla="*/ 354330 w 354330"/>
                  <a:gd name="connsiteY0" fmla="*/ 0 h 207644"/>
                  <a:gd name="connsiteX1" fmla="*/ 354330 w 354330"/>
                  <a:gd name="connsiteY1" fmla="*/ 157163 h 207644"/>
                  <a:gd name="connsiteX2" fmla="*/ 177165 w 354330"/>
                  <a:gd name="connsiteY2" fmla="*/ 207645 h 207644"/>
                  <a:gd name="connsiteX3" fmla="*/ 0 w 354330"/>
                  <a:gd name="connsiteY3" fmla="*/ 157163 h 207644"/>
                  <a:gd name="connsiteX4" fmla="*/ 0 w 354330"/>
                  <a:gd name="connsiteY4" fmla="*/ 0 h 207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30" h="207644">
                    <a:moveTo>
                      <a:pt x="354330" y="0"/>
                    </a:moveTo>
                    <a:lnTo>
                      <a:pt x="354330" y="157163"/>
                    </a:lnTo>
                    <a:cubicBezTo>
                      <a:pt x="354330" y="184785"/>
                      <a:pt x="274320" y="207645"/>
                      <a:pt x="177165" y="207645"/>
                    </a:cubicBezTo>
                    <a:cubicBezTo>
                      <a:pt x="80010" y="207645"/>
                      <a:pt x="0" y="184785"/>
                      <a:pt x="0" y="157163"/>
                    </a:cubicBezTo>
                    <a:lnTo>
                      <a:pt x="0" y="0"/>
                    </a:lnTo>
                  </a:path>
                </a:pathLst>
              </a:custGeom>
              <a:noFill/>
              <a:ln w="12700" cap="flat">
                <a:solidFill>
                  <a:schemeClr val="accent1"/>
                </a:solidFill>
                <a:prstDash val="solid"/>
                <a:miter/>
              </a:ln>
            </p:spPr>
            <p:txBody>
              <a:bodyPr rtlCol="0" anchor="ctr"/>
              <a:lstStyle/>
              <a:p>
                <a:endParaRPr lang="en-US"/>
              </a:p>
            </p:txBody>
          </p:sp>
        </p:grpSp>
        <p:sp>
          <p:nvSpPr>
            <p:cNvPr id="51" name="TextBox 50">
              <a:extLst>
                <a:ext uri="{FF2B5EF4-FFF2-40B4-BE49-F238E27FC236}">
                  <a16:creationId xmlns:a16="http://schemas.microsoft.com/office/drawing/2014/main" id="{11651269-0BBD-485F-88D3-CF6902B0B5F0}"/>
                </a:ext>
              </a:extLst>
            </p:cNvPr>
            <p:cNvSpPr txBox="1">
              <a:spLocks/>
            </p:cNvSpPr>
            <p:nvPr/>
          </p:nvSpPr>
          <p:spPr>
            <a:xfrm>
              <a:off x="5493697" y="2059136"/>
              <a:ext cx="338555" cy="123111"/>
            </a:xfrm>
            <a:prstGeom prst="rect">
              <a:avLst/>
            </a:prstGeom>
          </p:spPr>
          <p:txBody>
            <a:bodyPr vert="horz" wrap="none" lIns="0" tIns="0" rIns="0" bIns="0" rtlCol="0" anchor="t" anchorCtr="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sz="800" dirty="0"/>
                <a:t>保険者</a:t>
              </a:r>
              <a:endParaRPr lang="en-US" sz="800" dirty="0"/>
            </a:p>
          </p:txBody>
        </p:sp>
        <p:grpSp>
          <p:nvGrpSpPr>
            <p:cNvPr id="52" name="Group 51">
              <a:extLst>
                <a:ext uri="{FF2B5EF4-FFF2-40B4-BE49-F238E27FC236}">
                  <a16:creationId xmlns:a16="http://schemas.microsoft.com/office/drawing/2014/main" id="{BA3618CD-8C23-4ACB-B5C4-805405C637D8}"/>
                </a:ext>
              </a:extLst>
            </p:cNvPr>
            <p:cNvGrpSpPr/>
            <p:nvPr/>
          </p:nvGrpSpPr>
          <p:grpSpPr>
            <a:xfrm>
              <a:off x="5485809" y="1764775"/>
              <a:ext cx="354330" cy="258127"/>
              <a:chOff x="5057136" y="1915292"/>
              <a:chExt cx="354330" cy="258127"/>
            </a:xfrm>
          </p:grpSpPr>
          <p:sp>
            <p:nvSpPr>
              <p:cNvPr id="53" name="Freeform: Shape 52">
                <a:extLst>
                  <a:ext uri="{FF2B5EF4-FFF2-40B4-BE49-F238E27FC236}">
                    <a16:creationId xmlns:a16="http://schemas.microsoft.com/office/drawing/2014/main" id="{3A036AF2-BD6B-49D6-84CA-F4C429C2F697}"/>
                  </a:ext>
                </a:extLst>
              </p:cNvPr>
              <p:cNvSpPr/>
              <p:nvPr/>
            </p:nvSpPr>
            <p:spPr>
              <a:xfrm>
                <a:off x="5057136" y="1915292"/>
                <a:ext cx="354330" cy="100964"/>
              </a:xfrm>
              <a:custGeom>
                <a:avLst/>
                <a:gdLst>
                  <a:gd name="connsiteX0" fmla="*/ 354330 w 354330"/>
                  <a:gd name="connsiteY0" fmla="*/ 50483 h 100964"/>
                  <a:gd name="connsiteX1" fmla="*/ 177165 w 354330"/>
                  <a:gd name="connsiteY1" fmla="*/ 100965 h 100964"/>
                  <a:gd name="connsiteX2" fmla="*/ 0 w 354330"/>
                  <a:gd name="connsiteY2" fmla="*/ 50483 h 100964"/>
                  <a:gd name="connsiteX3" fmla="*/ 177165 w 354330"/>
                  <a:gd name="connsiteY3" fmla="*/ 0 h 100964"/>
                  <a:gd name="connsiteX4" fmla="*/ 354330 w 354330"/>
                  <a:gd name="connsiteY4" fmla="*/ 50483 h 100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30" h="100964">
                    <a:moveTo>
                      <a:pt x="354330" y="50483"/>
                    </a:moveTo>
                    <a:cubicBezTo>
                      <a:pt x="354330" y="78363"/>
                      <a:pt x="275011" y="100965"/>
                      <a:pt x="177165" y="100965"/>
                    </a:cubicBezTo>
                    <a:cubicBezTo>
                      <a:pt x="79319" y="100965"/>
                      <a:pt x="0" y="78363"/>
                      <a:pt x="0" y="50483"/>
                    </a:cubicBezTo>
                    <a:cubicBezTo>
                      <a:pt x="0" y="22602"/>
                      <a:pt x="79319" y="0"/>
                      <a:pt x="177165" y="0"/>
                    </a:cubicBezTo>
                    <a:cubicBezTo>
                      <a:pt x="275011" y="0"/>
                      <a:pt x="354330" y="22602"/>
                      <a:pt x="354330" y="50483"/>
                    </a:cubicBezTo>
                    <a:close/>
                  </a:path>
                </a:pathLst>
              </a:custGeom>
              <a:noFill/>
              <a:ln w="12700" cap="flat">
                <a:solidFill>
                  <a:schemeClr val="accent1"/>
                </a:solid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EBEF488D-EF5A-4F3A-8098-EEB934B35D5C}"/>
                  </a:ext>
                </a:extLst>
              </p:cNvPr>
              <p:cNvSpPr/>
              <p:nvPr/>
            </p:nvSpPr>
            <p:spPr>
              <a:xfrm>
                <a:off x="5057136" y="2044832"/>
                <a:ext cx="354330" cy="50482"/>
              </a:xfrm>
              <a:custGeom>
                <a:avLst/>
                <a:gdLst>
                  <a:gd name="connsiteX0" fmla="*/ 0 w 354330"/>
                  <a:gd name="connsiteY0" fmla="*/ 0 h 50482"/>
                  <a:gd name="connsiteX1" fmla="*/ 177165 w 354330"/>
                  <a:gd name="connsiteY1" fmla="*/ 50482 h 50482"/>
                  <a:gd name="connsiteX2" fmla="*/ 354330 w 354330"/>
                  <a:gd name="connsiteY2" fmla="*/ 0 h 50482"/>
                </a:gdLst>
                <a:ahLst/>
                <a:cxnLst>
                  <a:cxn ang="0">
                    <a:pos x="connsiteX0" y="connsiteY0"/>
                  </a:cxn>
                  <a:cxn ang="0">
                    <a:pos x="connsiteX1" y="connsiteY1"/>
                  </a:cxn>
                  <a:cxn ang="0">
                    <a:pos x="connsiteX2" y="connsiteY2"/>
                  </a:cxn>
                </a:cxnLst>
                <a:rect l="l" t="t" r="r" b="b"/>
                <a:pathLst>
                  <a:path w="354330" h="50482">
                    <a:moveTo>
                      <a:pt x="0" y="0"/>
                    </a:moveTo>
                    <a:cubicBezTo>
                      <a:pt x="0" y="27623"/>
                      <a:pt x="79058" y="50482"/>
                      <a:pt x="177165" y="50482"/>
                    </a:cubicBezTo>
                    <a:cubicBezTo>
                      <a:pt x="275273" y="50482"/>
                      <a:pt x="354330" y="27623"/>
                      <a:pt x="354330" y="0"/>
                    </a:cubicBezTo>
                  </a:path>
                </a:pathLst>
              </a:custGeom>
              <a:noFill/>
              <a:ln w="12700" cap="flat">
                <a:solidFill>
                  <a:schemeClr val="accent1"/>
                </a:solid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534CF051-9BDE-4652-8C32-9B912F7D1EBE}"/>
                  </a:ext>
                </a:extLst>
              </p:cNvPr>
              <p:cNvSpPr/>
              <p:nvPr/>
            </p:nvSpPr>
            <p:spPr>
              <a:xfrm>
                <a:off x="5057136" y="1965775"/>
                <a:ext cx="354330" cy="207644"/>
              </a:xfrm>
              <a:custGeom>
                <a:avLst/>
                <a:gdLst>
                  <a:gd name="connsiteX0" fmla="*/ 354330 w 354330"/>
                  <a:gd name="connsiteY0" fmla="*/ 0 h 207644"/>
                  <a:gd name="connsiteX1" fmla="*/ 354330 w 354330"/>
                  <a:gd name="connsiteY1" fmla="*/ 157163 h 207644"/>
                  <a:gd name="connsiteX2" fmla="*/ 177165 w 354330"/>
                  <a:gd name="connsiteY2" fmla="*/ 207645 h 207644"/>
                  <a:gd name="connsiteX3" fmla="*/ 0 w 354330"/>
                  <a:gd name="connsiteY3" fmla="*/ 157163 h 207644"/>
                  <a:gd name="connsiteX4" fmla="*/ 0 w 354330"/>
                  <a:gd name="connsiteY4" fmla="*/ 0 h 207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30" h="207644">
                    <a:moveTo>
                      <a:pt x="354330" y="0"/>
                    </a:moveTo>
                    <a:lnTo>
                      <a:pt x="354330" y="157163"/>
                    </a:lnTo>
                    <a:cubicBezTo>
                      <a:pt x="354330" y="184785"/>
                      <a:pt x="274320" y="207645"/>
                      <a:pt x="177165" y="207645"/>
                    </a:cubicBezTo>
                    <a:cubicBezTo>
                      <a:pt x="80010" y="207645"/>
                      <a:pt x="0" y="184785"/>
                      <a:pt x="0" y="157163"/>
                    </a:cubicBezTo>
                    <a:lnTo>
                      <a:pt x="0" y="0"/>
                    </a:lnTo>
                  </a:path>
                </a:pathLst>
              </a:custGeom>
              <a:noFill/>
              <a:ln w="12700" cap="flat">
                <a:solidFill>
                  <a:schemeClr val="accent1"/>
                </a:solidFill>
                <a:prstDash val="solid"/>
                <a:miter/>
              </a:ln>
            </p:spPr>
            <p:txBody>
              <a:bodyPr rtlCol="0" anchor="ctr"/>
              <a:lstStyle/>
              <a:p>
                <a:endParaRPr lang="en-US"/>
              </a:p>
            </p:txBody>
          </p:sp>
        </p:grpSp>
        <p:sp>
          <p:nvSpPr>
            <p:cNvPr id="56" name="TextBox 55">
              <a:extLst>
                <a:ext uri="{FF2B5EF4-FFF2-40B4-BE49-F238E27FC236}">
                  <a16:creationId xmlns:a16="http://schemas.microsoft.com/office/drawing/2014/main" id="{E3F5D71D-F686-4B4B-93EF-24DF92B53B30}"/>
                </a:ext>
              </a:extLst>
            </p:cNvPr>
            <p:cNvSpPr txBox="1">
              <a:spLocks/>
            </p:cNvSpPr>
            <p:nvPr/>
          </p:nvSpPr>
          <p:spPr>
            <a:xfrm>
              <a:off x="6000923" y="2059136"/>
              <a:ext cx="225702" cy="123111"/>
            </a:xfrm>
            <a:prstGeom prst="rect">
              <a:avLst/>
            </a:prstGeom>
          </p:spPr>
          <p:txBody>
            <a:bodyPr vert="horz" wrap="none" lIns="0" tIns="0" rIns="0" bIns="0" rtlCol="0" anchor="t" anchorCtr="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sz="800" dirty="0"/>
                <a:t>患者</a:t>
              </a:r>
              <a:endParaRPr lang="en-US" sz="800" dirty="0"/>
            </a:p>
          </p:txBody>
        </p:sp>
        <p:grpSp>
          <p:nvGrpSpPr>
            <p:cNvPr id="57" name="Group 56">
              <a:extLst>
                <a:ext uri="{FF2B5EF4-FFF2-40B4-BE49-F238E27FC236}">
                  <a16:creationId xmlns:a16="http://schemas.microsoft.com/office/drawing/2014/main" id="{A33B1E68-EC3C-40A1-9768-F66133CB9602}"/>
                </a:ext>
              </a:extLst>
            </p:cNvPr>
            <p:cNvGrpSpPr/>
            <p:nvPr/>
          </p:nvGrpSpPr>
          <p:grpSpPr>
            <a:xfrm>
              <a:off x="5936607" y="1764775"/>
              <a:ext cx="354330" cy="258127"/>
              <a:chOff x="5057136" y="1915292"/>
              <a:chExt cx="354330" cy="258127"/>
            </a:xfrm>
          </p:grpSpPr>
          <p:sp>
            <p:nvSpPr>
              <p:cNvPr id="58" name="Freeform: Shape 57">
                <a:extLst>
                  <a:ext uri="{FF2B5EF4-FFF2-40B4-BE49-F238E27FC236}">
                    <a16:creationId xmlns:a16="http://schemas.microsoft.com/office/drawing/2014/main" id="{63A4A136-11A3-4650-9AC2-E71080FBC58C}"/>
                  </a:ext>
                </a:extLst>
              </p:cNvPr>
              <p:cNvSpPr/>
              <p:nvPr/>
            </p:nvSpPr>
            <p:spPr>
              <a:xfrm>
                <a:off x="5057136" y="1915292"/>
                <a:ext cx="354330" cy="100964"/>
              </a:xfrm>
              <a:custGeom>
                <a:avLst/>
                <a:gdLst>
                  <a:gd name="connsiteX0" fmla="*/ 354330 w 354330"/>
                  <a:gd name="connsiteY0" fmla="*/ 50483 h 100964"/>
                  <a:gd name="connsiteX1" fmla="*/ 177165 w 354330"/>
                  <a:gd name="connsiteY1" fmla="*/ 100965 h 100964"/>
                  <a:gd name="connsiteX2" fmla="*/ 0 w 354330"/>
                  <a:gd name="connsiteY2" fmla="*/ 50483 h 100964"/>
                  <a:gd name="connsiteX3" fmla="*/ 177165 w 354330"/>
                  <a:gd name="connsiteY3" fmla="*/ 0 h 100964"/>
                  <a:gd name="connsiteX4" fmla="*/ 354330 w 354330"/>
                  <a:gd name="connsiteY4" fmla="*/ 50483 h 100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30" h="100964">
                    <a:moveTo>
                      <a:pt x="354330" y="50483"/>
                    </a:moveTo>
                    <a:cubicBezTo>
                      <a:pt x="354330" y="78363"/>
                      <a:pt x="275011" y="100965"/>
                      <a:pt x="177165" y="100965"/>
                    </a:cubicBezTo>
                    <a:cubicBezTo>
                      <a:pt x="79319" y="100965"/>
                      <a:pt x="0" y="78363"/>
                      <a:pt x="0" y="50483"/>
                    </a:cubicBezTo>
                    <a:cubicBezTo>
                      <a:pt x="0" y="22602"/>
                      <a:pt x="79319" y="0"/>
                      <a:pt x="177165" y="0"/>
                    </a:cubicBezTo>
                    <a:cubicBezTo>
                      <a:pt x="275011" y="0"/>
                      <a:pt x="354330" y="22602"/>
                      <a:pt x="354330" y="50483"/>
                    </a:cubicBezTo>
                    <a:close/>
                  </a:path>
                </a:pathLst>
              </a:custGeom>
              <a:noFill/>
              <a:ln w="12700" cap="flat">
                <a:solidFill>
                  <a:schemeClr val="accent1"/>
                </a:solid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5D194D9E-AB26-42DD-B082-786206D1BA14}"/>
                  </a:ext>
                </a:extLst>
              </p:cNvPr>
              <p:cNvSpPr/>
              <p:nvPr/>
            </p:nvSpPr>
            <p:spPr>
              <a:xfrm>
                <a:off x="5057136" y="2044832"/>
                <a:ext cx="354330" cy="50482"/>
              </a:xfrm>
              <a:custGeom>
                <a:avLst/>
                <a:gdLst>
                  <a:gd name="connsiteX0" fmla="*/ 0 w 354330"/>
                  <a:gd name="connsiteY0" fmla="*/ 0 h 50482"/>
                  <a:gd name="connsiteX1" fmla="*/ 177165 w 354330"/>
                  <a:gd name="connsiteY1" fmla="*/ 50482 h 50482"/>
                  <a:gd name="connsiteX2" fmla="*/ 354330 w 354330"/>
                  <a:gd name="connsiteY2" fmla="*/ 0 h 50482"/>
                </a:gdLst>
                <a:ahLst/>
                <a:cxnLst>
                  <a:cxn ang="0">
                    <a:pos x="connsiteX0" y="connsiteY0"/>
                  </a:cxn>
                  <a:cxn ang="0">
                    <a:pos x="connsiteX1" y="connsiteY1"/>
                  </a:cxn>
                  <a:cxn ang="0">
                    <a:pos x="connsiteX2" y="connsiteY2"/>
                  </a:cxn>
                </a:cxnLst>
                <a:rect l="l" t="t" r="r" b="b"/>
                <a:pathLst>
                  <a:path w="354330" h="50482">
                    <a:moveTo>
                      <a:pt x="0" y="0"/>
                    </a:moveTo>
                    <a:cubicBezTo>
                      <a:pt x="0" y="27623"/>
                      <a:pt x="79058" y="50482"/>
                      <a:pt x="177165" y="50482"/>
                    </a:cubicBezTo>
                    <a:cubicBezTo>
                      <a:pt x="275273" y="50482"/>
                      <a:pt x="354330" y="27623"/>
                      <a:pt x="354330" y="0"/>
                    </a:cubicBezTo>
                  </a:path>
                </a:pathLst>
              </a:custGeom>
              <a:noFill/>
              <a:ln w="12700" cap="flat">
                <a:solidFill>
                  <a:schemeClr val="accent1"/>
                </a:solid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F94FC934-64AA-4CF5-8570-F10B2A99CC70}"/>
                  </a:ext>
                </a:extLst>
              </p:cNvPr>
              <p:cNvSpPr/>
              <p:nvPr/>
            </p:nvSpPr>
            <p:spPr>
              <a:xfrm>
                <a:off x="5057136" y="1965775"/>
                <a:ext cx="354330" cy="207644"/>
              </a:xfrm>
              <a:custGeom>
                <a:avLst/>
                <a:gdLst>
                  <a:gd name="connsiteX0" fmla="*/ 354330 w 354330"/>
                  <a:gd name="connsiteY0" fmla="*/ 0 h 207644"/>
                  <a:gd name="connsiteX1" fmla="*/ 354330 w 354330"/>
                  <a:gd name="connsiteY1" fmla="*/ 157163 h 207644"/>
                  <a:gd name="connsiteX2" fmla="*/ 177165 w 354330"/>
                  <a:gd name="connsiteY2" fmla="*/ 207645 h 207644"/>
                  <a:gd name="connsiteX3" fmla="*/ 0 w 354330"/>
                  <a:gd name="connsiteY3" fmla="*/ 157163 h 207644"/>
                  <a:gd name="connsiteX4" fmla="*/ 0 w 354330"/>
                  <a:gd name="connsiteY4" fmla="*/ 0 h 207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30" h="207644">
                    <a:moveTo>
                      <a:pt x="354330" y="0"/>
                    </a:moveTo>
                    <a:lnTo>
                      <a:pt x="354330" y="157163"/>
                    </a:lnTo>
                    <a:cubicBezTo>
                      <a:pt x="354330" y="184785"/>
                      <a:pt x="274320" y="207645"/>
                      <a:pt x="177165" y="207645"/>
                    </a:cubicBezTo>
                    <a:cubicBezTo>
                      <a:pt x="80010" y="207645"/>
                      <a:pt x="0" y="184785"/>
                      <a:pt x="0" y="157163"/>
                    </a:cubicBezTo>
                    <a:lnTo>
                      <a:pt x="0" y="0"/>
                    </a:lnTo>
                  </a:path>
                </a:pathLst>
              </a:custGeom>
              <a:noFill/>
              <a:ln w="12700" cap="flat">
                <a:solidFill>
                  <a:schemeClr val="accent1"/>
                </a:solidFill>
                <a:prstDash val="solid"/>
                <a:miter/>
              </a:ln>
            </p:spPr>
            <p:txBody>
              <a:bodyPr rtlCol="0" anchor="ctr"/>
              <a:lstStyle/>
              <a:p>
                <a:endParaRPr lang="en-US"/>
              </a:p>
            </p:txBody>
          </p:sp>
        </p:grpSp>
        <p:sp>
          <p:nvSpPr>
            <p:cNvPr id="61" name="TextBox 60">
              <a:extLst>
                <a:ext uri="{FF2B5EF4-FFF2-40B4-BE49-F238E27FC236}">
                  <a16:creationId xmlns:a16="http://schemas.microsoft.com/office/drawing/2014/main" id="{7572E046-CAAD-4193-BC71-DBC39BD33685}"/>
                </a:ext>
              </a:extLst>
            </p:cNvPr>
            <p:cNvSpPr txBox="1">
              <a:spLocks/>
            </p:cNvSpPr>
            <p:nvPr/>
          </p:nvSpPr>
          <p:spPr>
            <a:xfrm>
              <a:off x="7819788" y="2059136"/>
              <a:ext cx="222176" cy="123111"/>
            </a:xfrm>
            <a:prstGeom prst="rect">
              <a:avLst/>
            </a:prstGeom>
          </p:spPr>
          <p:txBody>
            <a:bodyPr vert="horz" wrap="none" lIns="0" tIns="0" rIns="0" bIns="0" rtlCol="0" anchor="t" anchorCtr="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sz="800" dirty="0"/>
                <a:t>がん</a:t>
              </a:r>
              <a:endParaRPr lang="en-US" sz="800" dirty="0"/>
            </a:p>
          </p:txBody>
        </p:sp>
        <p:grpSp>
          <p:nvGrpSpPr>
            <p:cNvPr id="62" name="Group 61">
              <a:extLst>
                <a:ext uri="{FF2B5EF4-FFF2-40B4-BE49-F238E27FC236}">
                  <a16:creationId xmlns:a16="http://schemas.microsoft.com/office/drawing/2014/main" id="{6DC66205-04D0-46CE-AE8C-94AE22FD237E}"/>
                </a:ext>
              </a:extLst>
            </p:cNvPr>
            <p:cNvGrpSpPr/>
            <p:nvPr/>
          </p:nvGrpSpPr>
          <p:grpSpPr>
            <a:xfrm>
              <a:off x="7753711" y="1764775"/>
              <a:ext cx="354330" cy="258127"/>
              <a:chOff x="5057136" y="1915292"/>
              <a:chExt cx="354330" cy="258127"/>
            </a:xfrm>
          </p:grpSpPr>
          <p:sp>
            <p:nvSpPr>
              <p:cNvPr id="63" name="Freeform: Shape 62">
                <a:extLst>
                  <a:ext uri="{FF2B5EF4-FFF2-40B4-BE49-F238E27FC236}">
                    <a16:creationId xmlns:a16="http://schemas.microsoft.com/office/drawing/2014/main" id="{16FD45D4-99DF-4834-9C70-A19A717B6F60}"/>
                  </a:ext>
                </a:extLst>
              </p:cNvPr>
              <p:cNvSpPr/>
              <p:nvPr/>
            </p:nvSpPr>
            <p:spPr>
              <a:xfrm>
                <a:off x="5057136" y="1915292"/>
                <a:ext cx="354330" cy="100964"/>
              </a:xfrm>
              <a:custGeom>
                <a:avLst/>
                <a:gdLst>
                  <a:gd name="connsiteX0" fmla="*/ 354330 w 354330"/>
                  <a:gd name="connsiteY0" fmla="*/ 50483 h 100964"/>
                  <a:gd name="connsiteX1" fmla="*/ 177165 w 354330"/>
                  <a:gd name="connsiteY1" fmla="*/ 100965 h 100964"/>
                  <a:gd name="connsiteX2" fmla="*/ 0 w 354330"/>
                  <a:gd name="connsiteY2" fmla="*/ 50483 h 100964"/>
                  <a:gd name="connsiteX3" fmla="*/ 177165 w 354330"/>
                  <a:gd name="connsiteY3" fmla="*/ 0 h 100964"/>
                  <a:gd name="connsiteX4" fmla="*/ 354330 w 354330"/>
                  <a:gd name="connsiteY4" fmla="*/ 50483 h 100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30" h="100964">
                    <a:moveTo>
                      <a:pt x="354330" y="50483"/>
                    </a:moveTo>
                    <a:cubicBezTo>
                      <a:pt x="354330" y="78363"/>
                      <a:pt x="275011" y="100965"/>
                      <a:pt x="177165" y="100965"/>
                    </a:cubicBezTo>
                    <a:cubicBezTo>
                      <a:pt x="79319" y="100965"/>
                      <a:pt x="0" y="78363"/>
                      <a:pt x="0" y="50483"/>
                    </a:cubicBezTo>
                    <a:cubicBezTo>
                      <a:pt x="0" y="22602"/>
                      <a:pt x="79319" y="0"/>
                      <a:pt x="177165" y="0"/>
                    </a:cubicBezTo>
                    <a:cubicBezTo>
                      <a:pt x="275011" y="0"/>
                      <a:pt x="354330" y="22602"/>
                      <a:pt x="354330" y="50483"/>
                    </a:cubicBezTo>
                    <a:close/>
                  </a:path>
                </a:pathLst>
              </a:custGeom>
              <a:noFill/>
              <a:ln w="12700" cap="flat">
                <a:solidFill>
                  <a:schemeClr val="accent1"/>
                </a:solid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157C4DB8-F426-4577-9AB9-4B76F94A8891}"/>
                  </a:ext>
                </a:extLst>
              </p:cNvPr>
              <p:cNvSpPr/>
              <p:nvPr/>
            </p:nvSpPr>
            <p:spPr>
              <a:xfrm>
                <a:off x="5057136" y="2044832"/>
                <a:ext cx="354330" cy="50482"/>
              </a:xfrm>
              <a:custGeom>
                <a:avLst/>
                <a:gdLst>
                  <a:gd name="connsiteX0" fmla="*/ 0 w 354330"/>
                  <a:gd name="connsiteY0" fmla="*/ 0 h 50482"/>
                  <a:gd name="connsiteX1" fmla="*/ 177165 w 354330"/>
                  <a:gd name="connsiteY1" fmla="*/ 50482 h 50482"/>
                  <a:gd name="connsiteX2" fmla="*/ 354330 w 354330"/>
                  <a:gd name="connsiteY2" fmla="*/ 0 h 50482"/>
                </a:gdLst>
                <a:ahLst/>
                <a:cxnLst>
                  <a:cxn ang="0">
                    <a:pos x="connsiteX0" y="connsiteY0"/>
                  </a:cxn>
                  <a:cxn ang="0">
                    <a:pos x="connsiteX1" y="connsiteY1"/>
                  </a:cxn>
                  <a:cxn ang="0">
                    <a:pos x="connsiteX2" y="connsiteY2"/>
                  </a:cxn>
                </a:cxnLst>
                <a:rect l="l" t="t" r="r" b="b"/>
                <a:pathLst>
                  <a:path w="354330" h="50482">
                    <a:moveTo>
                      <a:pt x="0" y="0"/>
                    </a:moveTo>
                    <a:cubicBezTo>
                      <a:pt x="0" y="27623"/>
                      <a:pt x="79058" y="50482"/>
                      <a:pt x="177165" y="50482"/>
                    </a:cubicBezTo>
                    <a:cubicBezTo>
                      <a:pt x="275273" y="50482"/>
                      <a:pt x="354330" y="27623"/>
                      <a:pt x="354330" y="0"/>
                    </a:cubicBezTo>
                  </a:path>
                </a:pathLst>
              </a:custGeom>
              <a:noFill/>
              <a:ln w="12700" cap="flat">
                <a:solidFill>
                  <a:schemeClr val="accent1"/>
                </a:solid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DDA3EDD4-E9CF-434B-9428-7AB498191B66}"/>
                  </a:ext>
                </a:extLst>
              </p:cNvPr>
              <p:cNvSpPr/>
              <p:nvPr/>
            </p:nvSpPr>
            <p:spPr>
              <a:xfrm>
                <a:off x="5057136" y="1965775"/>
                <a:ext cx="354330" cy="207644"/>
              </a:xfrm>
              <a:custGeom>
                <a:avLst/>
                <a:gdLst>
                  <a:gd name="connsiteX0" fmla="*/ 354330 w 354330"/>
                  <a:gd name="connsiteY0" fmla="*/ 0 h 207644"/>
                  <a:gd name="connsiteX1" fmla="*/ 354330 w 354330"/>
                  <a:gd name="connsiteY1" fmla="*/ 157163 h 207644"/>
                  <a:gd name="connsiteX2" fmla="*/ 177165 w 354330"/>
                  <a:gd name="connsiteY2" fmla="*/ 207645 h 207644"/>
                  <a:gd name="connsiteX3" fmla="*/ 0 w 354330"/>
                  <a:gd name="connsiteY3" fmla="*/ 157163 h 207644"/>
                  <a:gd name="connsiteX4" fmla="*/ 0 w 354330"/>
                  <a:gd name="connsiteY4" fmla="*/ 0 h 207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30" h="207644">
                    <a:moveTo>
                      <a:pt x="354330" y="0"/>
                    </a:moveTo>
                    <a:lnTo>
                      <a:pt x="354330" y="157163"/>
                    </a:lnTo>
                    <a:cubicBezTo>
                      <a:pt x="354330" y="184785"/>
                      <a:pt x="274320" y="207645"/>
                      <a:pt x="177165" y="207645"/>
                    </a:cubicBezTo>
                    <a:cubicBezTo>
                      <a:pt x="80010" y="207645"/>
                      <a:pt x="0" y="184785"/>
                      <a:pt x="0" y="157163"/>
                    </a:cubicBezTo>
                    <a:lnTo>
                      <a:pt x="0" y="0"/>
                    </a:lnTo>
                  </a:path>
                </a:pathLst>
              </a:custGeom>
              <a:noFill/>
              <a:ln w="12700" cap="flat">
                <a:solidFill>
                  <a:schemeClr val="accent1"/>
                </a:solidFill>
                <a:prstDash val="solid"/>
                <a:miter/>
              </a:ln>
            </p:spPr>
            <p:txBody>
              <a:bodyPr rtlCol="0" anchor="ctr"/>
              <a:lstStyle/>
              <a:p>
                <a:endParaRPr lang="en-US"/>
              </a:p>
            </p:txBody>
          </p:sp>
        </p:grpSp>
        <p:sp>
          <p:nvSpPr>
            <p:cNvPr id="66" name="TextBox 65">
              <a:extLst>
                <a:ext uri="{FF2B5EF4-FFF2-40B4-BE49-F238E27FC236}">
                  <a16:creationId xmlns:a16="http://schemas.microsoft.com/office/drawing/2014/main" id="{998D264F-ED59-4927-AA2A-148BA485C787}"/>
                </a:ext>
              </a:extLst>
            </p:cNvPr>
            <p:cNvSpPr txBox="1">
              <a:spLocks/>
            </p:cNvSpPr>
            <p:nvPr/>
          </p:nvSpPr>
          <p:spPr>
            <a:xfrm>
              <a:off x="8224421" y="2059136"/>
              <a:ext cx="338555" cy="123111"/>
            </a:xfrm>
            <a:prstGeom prst="rect">
              <a:avLst/>
            </a:prstGeom>
          </p:spPr>
          <p:txBody>
            <a:bodyPr vert="horz" wrap="none" lIns="0" tIns="0" rIns="0" bIns="0" rtlCol="0" anchor="t" anchorCtr="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sz="800" dirty="0"/>
                <a:t>糖尿病</a:t>
              </a:r>
              <a:endParaRPr lang="en-US" sz="800" dirty="0"/>
            </a:p>
          </p:txBody>
        </p:sp>
        <p:grpSp>
          <p:nvGrpSpPr>
            <p:cNvPr id="67" name="Group 66">
              <a:extLst>
                <a:ext uri="{FF2B5EF4-FFF2-40B4-BE49-F238E27FC236}">
                  <a16:creationId xmlns:a16="http://schemas.microsoft.com/office/drawing/2014/main" id="{5420D5E7-C00A-47A6-8384-A48DD6702256}"/>
                </a:ext>
              </a:extLst>
            </p:cNvPr>
            <p:cNvGrpSpPr/>
            <p:nvPr/>
          </p:nvGrpSpPr>
          <p:grpSpPr>
            <a:xfrm>
              <a:off x="8216531" y="1764775"/>
              <a:ext cx="354330" cy="258127"/>
              <a:chOff x="5057136" y="1915292"/>
              <a:chExt cx="354330" cy="258127"/>
            </a:xfrm>
          </p:grpSpPr>
          <p:sp>
            <p:nvSpPr>
              <p:cNvPr id="68" name="Freeform: Shape 67">
                <a:extLst>
                  <a:ext uri="{FF2B5EF4-FFF2-40B4-BE49-F238E27FC236}">
                    <a16:creationId xmlns:a16="http://schemas.microsoft.com/office/drawing/2014/main" id="{51AB06C4-847D-43F8-A907-BC12CD5BA615}"/>
                  </a:ext>
                </a:extLst>
              </p:cNvPr>
              <p:cNvSpPr/>
              <p:nvPr/>
            </p:nvSpPr>
            <p:spPr>
              <a:xfrm>
                <a:off x="5057136" y="1915292"/>
                <a:ext cx="354330" cy="100964"/>
              </a:xfrm>
              <a:custGeom>
                <a:avLst/>
                <a:gdLst>
                  <a:gd name="connsiteX0" fmla="*/ 354330 w 354330"/>
                  <a:gd name="connsiteY0" fmla="*/ 50483 h 100964"/>
                  <a:gd name="connsiteX1" fmla="*/ 177165 w 354330"/>
                  <a:gd name="connsiteY1" fmla="*/ 100965 h 100964"/>
                  <a:gd name="connsiteX2" fmla="*/ 0 w 354330"/>
                  <a:gd name="connsiteY2" fmla="*/ 50483 h 100964"/>
                  <a:gd name="connsiteX3" fmla="*/ 177165 w 354330"/>
                  <a:gd name="connsiteY3" fmla="*/ 0 h 100964"/>
                  <a:gd name="connsiteX4" fmla="*/ 354330 w 354330"/>
                  <a:gd name="connsiteY4" fmla="*/ 50483 h 100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30" h="100964">
                    <a:moveTo>
                      <a:pt x="354330" y="50483"/>
                    </a:moveTo>
                    <a:cubicBezTo>
                      <a:pt x="354330" y="78363"/>
                      <a:pt x="275011" y="100965"/>
                      <a:pt x="177165" y="100965"/>
                    </a:cubicBezTo>
                    <a:cubicBezTo>
                      <a:pt x="79319" y="100965"/>
                      <a:pt x="0" y="78363"/>
                      <a:pt x="0" y="50483"/>
                    </a:cubicBezTo>
                    <a:cubicBezTo>
                      <a:pt x="0" y="22602"/>
                      <a:pt x="79319" y="0"/>
                      <a:pt x="177165" y="0"/>
                    </a:cubicBezTo>
                    <a:cubicBezTo>
                      <a:pt x="275011" y="0"/>
                      <a:pt x="354330" y="22602"/>
                      <a:pt x="354330" y="50483"/>
                    </a:cubicBezTo>
                    <a:close/>
                  </a:path>
                </a:pathLst>
              </a:custGeom>
              <a:noFill/>
              <a:ln w="12700" cap="flat">
                <a:solidFill>
                  <a:schemeClr val="accent1"/>
                </a:solid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9FDBDE52-644D-4A90-9BDE-4460FD1DBBB3}"/>
                  </a:ext>
                </a:extLst>
              </p:cNvPr>
              <p:cNvSpPr/>
              <p:nvPr/>
            </p:nvSpPr>
            <p:spPr>
              <a:xfrm>
                <a:off x="5057136" y="2044832"/>
                <a:ext cx="354330" cy="50482"/>
              </a:xfrm>
              <a:custGeom>
                <a:avLst/>
                <a:gdLst>
                  <a:gd name="connsiteX0" fmla="*/ 0 w 354330"/>
                  <a:gd name="connsiteY0" fmla="*/ 0 h 50482"/>
                  <a:gd name="connsiteX1" fmla="*/ 177165 w 354330"/>
                  <a:gd name="connsiteY1" fmla="*/ 50482 h 50482"/>
                  <a:gd name="connsiteX2" fmla="*/ 354330 w 354330"/>
                  <a:gd name="connsiteY2" fmla="*/ 0 h 50482"/>
                </a:gdLst>
                <a:ahLst/>
                <a:cxnLst>
                  <a:cxn ang="0">
                    <a:pos x="connsiteX0" y="connsiteY0"/>
                  </a:cxn>
                  <a:cxn ang="0">
                    <a:pos x="connsiteX1" y="connsiteY1"/>
                  </a:cxn>
                  <a:cxn ang="0">
                    <a:pos x="connsiteX2" y="connsiteY2"/>
                  </a:cxn>
                </a:cxnLst>
                <a:rect l="l" t="t" r="r" b="b"/>
                <a:pathLst>
                  <a:path w="354330" h="50482">
                    <a:moveTo>
                      <a:pt x="0" y="0"/>
                    </a:moveTo>
                    <a:cubicBezTo>
                      <a:pt x="0" y="27623"/>
                      <a:pt x="79058" y="50482"/>
                      <a:pt x="177165" y="50482"/>
                    </a:cubicBezTo>
                    <a:cubicBezTo>
                      <a:pt x="275273" y="50482"/>
                      <a:pt x="354330" y="27623"/>
                      <a:pt x="354330" y="0"/>
                    </a:cubicBezTo>
                  </a:path>
                </a:pathLst>
              </a:custGeom>
              <a:noFill/>
              <a:ln w="12700" cap="flat">
                <a:solidFill>
                  <a:schemeClr val="accent1"/>
                </a:solid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2EDCCD01-D084-4D73-9CB5-82F6163AD1B6}"/>
                  </a:ext>
                </a:extLst>
              </p:cNvPr>
              <p:cNvSpPr/>
              <p:nvPr/>
            </p:nvSpPr>
            <p:spPr>
              <a:xfrm>
                <a:off x="5057136" y="1965775"/>
                <a:ext cx="354330" cy="207644"/>
              </a:xfrm>
              <a:custGeom>
                <a:avLst/>
                <a:gdLst>
                  <a:gd name="connsiteX0" fmla="*/ 354330 w 354330"/>
                  <a:gd name="connsiteY0" fmla="*/ 0 h 207644"/>
                  <a:gd name="connsiteX1" fmla="*/ 354330 w 354330"/>
                  <a:gd name="connsiteY1" fmla="*/ 157163 h 207644"/>
                  <a:gd name="connsiteX2" fmla="*/ 177165 w 354330"/>
                  <a:gd name="connsiteY2" fmla="*/ 207645 h 207644"/>
                  <a:gd name="connsiteX3" fmla="*/ 0 w 354330"/>
                  <a:gd name="connsiteY3" fmla="*/ 157163 h 207644"/>
                  <a:gd name="connsiteX4" fmla="*/ 0 w 354330"/>
                  <a:gd name="connsiteY4" fmla="*/ 0 h 207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30" h="207644">
                    <a:moveTo>
                      <a:pt x="354330" y="0"/>
                    </a:moveTo>
                    <a:lnTo>
                      <a:pt x="354330" y="157163"/>
                    </a:lnTo>
                    <a:cubicBezTo>
                      <a:pt x="354330" y="184785"/>
                      <a:pt x="274320" y="207645"/>
                      <a:pt x="177165" y="207645"/>
                    </a:cubicBezTo>
                    <a:cubicBezTo>
                      <a:pt x="80010" y="207645"/>
                      <a:pt x="0" y="184785"/>
                      <a:pt x="0" y="157163"/>
                    </a:cubicBezTo>
                    <a:lnTo>
                      <a:pt x="0" y="0"/>
                    </a:lnTo>
                  </a:path>
                </a:pathLst>
              </a:custGeom>
              <a:noFill/>
              <a:ln w="12700" cap="flat">
                <a:solidFill>
                  <a:schemeClr val="accent1"/>
                </a:solidFill>
                <a:prstDash val="solid"/>
                <a:miter/>
              </a:ln>
            </p:spPr>
            <p:txBody>
              <a:bodyPr rtlCol="0" anchor="ctr"/>
              <a:lstStyle/>
              <a:p>
                <a:endParaRPr lang="en-US"/>
              </a:p>
            </p:txBody>
          </p:sp>
        </p:grpSp>
        <p:sp>
          <p:nvSpPr>
            <p:cNvPr id="71" name="TextBox 70">
              <a:extLst>
                <a:ext uri="{FF2B5EF4-FFF2-40B4-BE49-F238E27FC236}">
                  <a16:creationId xmlns:a16="http://schemas.microsoft.com/office/drawing/2014/main" id="{1C2F9392-32D9-4488-BF75-B23494044BEE}"/>
                </a:ext>
              </a:extLst>
            </p:cNvPr>
            <p:cNvSpPr txBox="1">
              <a:spLocks/>
            </p:cNvSpPr>
            <p:nvPr/>
          </p:nvSpPr>
          <p:spPr>
            <a:xfrm>
              <a:off x="7396050" y="2059136"/>
              <a:ext cx="225702" cy="123111"/>
            </a:xfrm>
            <a:prstGeom prst="rect">
              <a:avLst/>
            </a:prstGeom>
          </p:spPr>
          <p:txBody>
            <a:bodyPr vert="horz" wrap="none" lIns="0" tIns="0" rIns="0" bIns="0" rtlCol="0" anchor="t" anchorCtr="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sz="800" dirty="0"/>
                <a:t>傷病</a:t>
              </a:r>
              <a:endParaRPr lang="en-US" sz="800" dirty="0"/>
            </a:p>
          </p:txBody>
        </p:sp>
        <p:grpSp>
          <p:nvGrpSpPr>
            <p:cNvPr id="72" name="Group 71">
              <a:extLst>
                <a:ext uri="{FF2B5EF4-FFF2-40B4-BE49-F238E27FC236}">
                  <a16:creationId xmlns:a16="http://schemas.microsoft.com/office/drawing/2014/main" id="{BAA31813-86E0-4917-950A-1FC40DCA8E7A}"/>
                </a:ext>
              </a:extLst>
            </p:cNvPr>
            <p:cNvGrpSpPr/>
            <p:nvPr/>
          </p:nvGrpSpPr>
          <p:grpSpPr>
            <a:xfrm>
              <a:off x="7331734" y="1764775"/>
              <a:ext cx="354330" cy="258127"/>
              <a:chOff x="5057136" y="1915292"/>
              <a:chExt cx="354330" cy="258127"/>
            </a:xfrm>
          </p:grpSpPr>
          <p:sp>
            <p:nvSpPr>
              <p:cNvPr id="73" name="Freeform: Shape 72">
                <a:extLst>
                  <a:ext uri="{FF2B5EF4-FFF2-40B4-BE49-F238E27FC236}">
                    <a16:creationId xmlns:a16="http://schemas.microsoft.com/office/drawing/2014/main" id="{9FD7866C-169F-4C4C-A32B-B9BB3AE219F1}"/>
                  </a:ext>
                </a:extLst>
              </p:cNvPr>
              <p:cNvSpPr/>
              <p:nvPr/>
            </p:nvSpPr>
            <p:spPr>
              <a:xfrm>
                <a:off x="5057136" y="1915292"/>
                <a:ext cx="354330" cy="100964"/>
              </a:xfrm>
              <a:custGeom>
                <a:avLst/>
                <a:gdLst>
                  <a:gd name="connsiteX0" fmla="*/ 354330 w 354330"/>
                  <a:gd name="connsiteY0" fmla="*/ 50483 h 100964"/>
                  <a:gd name="connsiteX1" fmla="*/ 177165 w 354330"/>
                  <a:gd name="connsiteY1" fmla="*/ 100965 h 100964"/>
                  <a:gd name="connsiteX2" fmla="*/ 0 w 354330"/>
                  <a:gd name="connsiteY2" fmla="*/ 50483 h 100964"/>
                  <a:gd name="connsiteX3" fmla="*/ 177165 w 354330"/>
                  <a:gd name="connsiteY3" fmla="*/ 0 h 100964"/>
                  <a:gd name="connsiteX4" fmla="*/ 354330 w 354330"/>
                  <a:gd name="connsiteY4" fmla="*/ 50483 h 100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30" h="100964">
                    <a:moveTo>
                      <a:pt x="354330" y="50483"/>
                    </a:moveTo>
                    <a:cubicBezTo>
                      <a:pt x="354330" y="78363"/>
                      <a:pt x="275011" y="100965"/>
                      <a:pt x="177165" y="100965"/>
                    </a:cubicBezTo>
                    <a:cubicBezTo>
                      <a:pt x="79319" y="100965"/>
                      <a:pt x="0" y="78363"/>
                      <a:pt x="0" y="50483"/>
                    </a:cubicBezTo>
                    <a:cubicBezTo>
                      <a:pt x="0" y="22602"/>
                      <a:pt x="79319" y="0"/>
                      <a:pt x="177165" y="0"/>
                    </a:cubicBezTo>
                    <a:cubicBezTo>
                      <a:pt x="275011" y="0"/>
                      <a:pt x="354330" y="22602"/>
                      <a:pt x="354330" y="50483"/>
                    </a:cubicBezTo>
                    <a:close/>
                  </a:path>
                </a:pathLst>
              </a:custGeom>
              <a:noFill/>
              <a:ln w="12700" cap="flat">
                <a:solidFill>
                  <a:schemeClr val="accent1"/>
                </a:solid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D07A769E-DD9C-408B-A029-93588019EA33}"/>
                  </a:ext>
                </a:extLst>
              </p:cNvPr>
              <p:cNvSpPr/>
              <p:nvPr/>
            </p:nvSpPr>
            <p:spPr>
              <a:xfrm>
                <a:off x="5057136" y="2044832"/>
                <a:ext cx="354330" cy="50482"/>
              </a:xfrm>
              <a:custGeom>
                <a:avLst/>
                <a:gdLst>
                  <a:gd name="connsiteX0" fmla="*/ 0 w 354330"/>
                  <a:gd name="connsiteY0" fmla="*/ 0 h 50482"/>
                  <a:gd name="connsiteX1" fmla="*/ 177165 w 354330"/>
                  <a:gd name="connsiteY1" fmla="*/ 50482 h 50482"/>
                  <a:gd name="connsiteX2" fmla="*/ 354330 w 354330"/>
                  <a:gd name="connsiteY2" fmla="*/ 0 h 50482"/>
                </a:gdLst>
                <a:ahLst/>
                <a:cxnLst>
                  <a:cxn ang="0">
                    <a:pos x="connsiteX0" y="connsiteY0"/>
                  </a:cxn>
                  <a:cxn ang="0">
                    <a:pos x="connsiteX1" y="connsiteY1"/>
                  </a:cxn>
                  <a:cxn ang="0">
                    <a:pos x="connsiteX2" y="connsiteY2"/>
                  </a:cxn>
                </a:cxnLst>
                <a:rect l="l" t="t" r="r" b="b"/>
                <a:pathLst>
                  <a:path w="354330" h="50482">
                    <a:moveTo>
                      <a:pt x="0" y="0"/>
                    </a:moveTo>
                    <a:cubicBezTo>
                      <a:pt x="0" y="27623"/>
                      <a:pt x="79058" y="50482"/>
                      <a:pt x="177165" y="50482"/>
                    </a:cubicBezTo>
                    <a:cubicBezTo>
                      <a:pt x="275273" y="50482"/>
                      <a:pt x="354330" y="27623"/>
                      <a:pt x="354330" y="0"/>
                    </a:cubicBezTo>
                  </a:path>
                </a:pathLst>
              </a:custGeom>
              <a:noFill/>
              <a:ln w="12700" cap="flat">
                <a:solidFill>
                  <a:schemeClr val="accent1"/>
                </a:solid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7854BEE1-2CF1-4336-A83B-97D601748DE4}"/>
                  </a:ext>
                </a:extLst>
              </p:cNvPr>
              <p:cNvSpPr/>
              <p:nvPr/>
            </p:nvSpPr>
            <p:spPr>
              <a:xfrm>
                <a:off x="5057136" y="1965775"/>
                <a:ext cx="354330" cy="207644"/>
              </a:xfrm>
              <a:custGeom>
                <a:avLst/>
                <a:gdLst>
                  <a:gd name="connsiteX0" fmla="*/ 354330 w 354330"/>
                  <a:gd name="connsiteY0" fmla="*/ 0 h 207644"/>
                  <a:gd name="connsiteX1" fmla="*/ 354330 w 354330"/>
                  <a:gd name="connsiteY1" fmla="*/ 157163 h 207644"/>
                  <a:gd name="connsiteX2" fmla="*/ 177165 w 354330"/>
                  <a:gd name="connsiteY2" fmla="*/ 207645 h 207644"/>
                  <a:gd name="connsiteX3" fmla="*/ 0 w 354330"/>
                  <a:gd name="connsiteY3" fmla="*/ 157163 h 207644"/>
                  <a:gd name="connsiteX4" fmla="*/ 0 w 354330"/>
                  <a:gd name="connsiteY4" fmla="*/ 0 h 207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30" h="207644">
                    <a:moveTo>
                      <a:pt x="354330" y="0"/>
                    </a:moveTo>
                    <a:lnTo>
                      <a:pt x="354330" y="157163"/>
                    </a:lnTo>
                    <a:cubicBezTo>
                      <a:pt x="354330" y="184785"/>
                      <a:pt x="274320" y="207645"/>
                      <a:pt x="177165" y="207645"/>
                    </a:cubicBezTo>
                    <a:cubicBezTo>
                      <a:pt x="80010" y="207645"/>
                      <a:pt x="0" y="184785"/>
                      <a:pt x="0" y="157163"/>
                    </a:cubicBezTo>
                    <a:lnTo>
                      <a:pt x="0" y="0"/>
                    </a:lnTo>
                  </a:path>
                </a:pathLst>
              </a:custGeom>
              <a:noFill/>
              <a:ln w="12700" cap="flat">
                <a:solidFill>
                  <a:schemeClr val="accent1"/>
                </a:solidFill>
                <a:prstDash val="solid"/>
                <a:miter/>
              </a:ln>
            </p:spPr>
            <p:txBody>
              <a:bodyPr rtlCol="0" anchor="ctr"/>
              <a:lstStyle/>
              <a:p>
                <a:endParaRPr lang="en-US"/>
              </a:p>
            </p:txBody>
          </p:sp>
        </p:grpSp>
        <p:sp>
          <p:nvSpPr>
            <p:cNvPr id="76" name="TextBox 75">
              <a:extLst>
                <a:ext uri="{FF2B5EF4-FFF2-40B4-BE49-F238E27FC236}">
                  <a16:creationId xmlns:a16="http://schemas.microsoft.com/office/drawing/2014/main" id="{09F2BC9A-6794-451F-8C5B-8C568FC84208}"/>
                </a:ext>
              </a:extLst>
            </p:cNvPr>
            <p:cNvSpPr txBox="1"/>
            <p:nvPr/>
          </p:nvSpPr>
          <p:spPr>
            <a:xfrm>
              <a:off x="8813236" y="2059136"/>
              <a:ext cx="86562" cy="123111"/>
            </a:xfrm>
            <a:prstGeom prst="rect">
              <a:avLst/>
            </a:prstGeom>
          </p:spPr>
          <p:txBody>
            <a:bodyPr vert="horz" wrap="none" lIns="0" tIns="0" rIns="0" bIns="0" rtlCol="0" anchor="t" anchorCtr="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en-US" sz="800" dirty="0"/>
                <a:t>...</a:t>
              </a:r>
            </a:p>
          </p:txBody>
        </p:sp>
        <p:grpSp>
          <p:nvGrpSpPr>
            <p:cNvPr id="77" name="Group 76">
              <a:extLst>
                <a:ext uri="{FF2B5EF4-FFF2-40B4-BE49-F238E27FC236}">
                  <a16:creationId xmlns:a16="http://schemas.microsoft.com/office/drawing/2014/main" id="{107AD669-E736-41B7-A64B-B78AF0168870}"/>
                </a:ext>
              </a:extLst>
            </p:cNvPr>
            <p:cNvGrpSpPr/>
            <p:nvPr/>
          </p:nvGrpSpPr>
          <p:grpSpPr>
            <a:xfrm>
              <a:off x="8679352" y="1764775"/>
              <a:ext cx="354330" cy="258127"/>
              <a:chOff x="5057136" y="1915292"/>
              <a:chExt cx="354330" cy="258127"/>
            </a:xfrm>
          </p:grpSpPr>
          <p:sp>
            <p:nvSpPr>
              <p:cNvPr id="78" name="Freeform: Shape 77">
                <a:extLst>
                  <a:ext uri="{FF2B5EF4-FFF2-40B4-BE49-F238E27FC236}">
                    <a16:creationId xmlns:a16="http://schemas.microsoft.com/office/drawing/2014/main" id="{37B500D1-926F-4A96-A94E-44B399B6E26B}"/>
                  </a:ext>
                </a:extLst>
              </p:cNvPr>
              <p:cNvSpPr/>
              <p:nvPr/>
            </p:nvSpPr>
            <p:spPr>
              <a:xfrm>
                <a:off x="5057136" y="1915292"/>
                <a:ext cx="354330" cy="100964"/>
              </a:xfrm>
              <a:custGeom>
                <a:avLst/>
                <a:gdLst>
                  <a:gd name="connsiteX0" fmla="*/ 354330 w 354330"/>
                  <a:gd name="connsiteY0" fmla="*/ 50483 h 100964"/>
                  <a:gd name="connsiteX1" fmla="*/ 177165 w 354330"/>
                  <a:gd name="connsiteY1" fmla="*/ 100965 h 100964"/>
                  <a:gd name="connsiteX2" fmla="*/ 0 w 354330"/>
                  <a:gd name="connsiteY2" fmla="*/ 50483 h 100964"/>
                  <a:gd name="connsiteX3" fmla="*/ 177165 w 354330"/>
                  <a:gd name="connsiteY3" fmla="*/ 0 h 100964"/>
                  <a:gd name="connsiteX4" fmla="*/ 354330 w 354330"/>
                  <a:gd name="connsiteY4" fmla="*/ 50483 h 100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30" h="100964">
                    <a:moveTo>
                      <a:pt x="354330" y="50483"/>
                    </a:moveTo>
                    <a:cubicBezTo>
                      <a:pt x="354330" y="78363"/>
                      <a:pt x="275011" y="100965"/>
                      <a:pt x="177165" y="100965"/>
                    </a:cubicBezTo>
                    <a:cubicBezTo>
                      <a:pt x="79319" y="100965"/>
                      <a:pt x="0" y="78363"/>
                      <a:pt x="0" y="50483"/>
                    </a:cubicBezTo>
                    <a:cubicBezTo>
                      <a:pt x="0" y="22602"/>
                      <a:pt x="79319" y="0"/>
                      <a:pt x="177165" y="0"/>
                    </a:cubicBezTo>
                    <a:cubicBezTo>
                      <a:pt x="275011" y="0"/>
                      <a:pt x="354330" y="22602"/>
                      <a:pt x="354330" y="50483"/>
                    </a:cubicBezTo>
                    <a:close/>
                  </a:path>
                </a:pathLst>
              </a:custGeom>
              <a:noFill/>
              <a:ln w="12700" cap="flat">
                <a:solidFill>
                  <a:schemeClr val="accent1"/>
                </a:solid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6536AE78-068B-4BDA-B50A-B3C691C46E2C}"/>
                  </a:ext>
                </a:extLst>
              </p:cNvPr>
              <p:cNvSpPr/>
              <p:nvPr/>
            </p:nvSpPr>
            <p:spPr>
              <a:xfrm>
                <a:off x="5057136" y="2044832"/>
                <a:ext cx="354330" cy="50482"/>
              </a:xfrm>
              <a:custGeom>
                <a:avLst/>
                <a:gdLst>
                  <a:gd name="connsiteX0" fmla="*/ 0 w 354330"/>
                  <a:gd name="connsiteY0" fmla="*/ 0 h 50482"/>
                  <a:gd name="connsiteX1" fmla="*/ 177165 w 354330"/>
                  <a:gd name="connsiteY1" fmla="*/ 50482 h 50482"/>
                  <a:gd name="connsiteX2" fmla="*/ 354330 w 354330"/>
                  <a:gd name="connsiteY2" fmla="*/ 0 h 50482"/>
                </a:gdLst>
                <a:ahLst/>
                <a:cxnLst>
                  <a:cxn ang="0">
                    <a:pos x="connsiteX0" y="connsiteY0"/>
                  </a:cxn>
                  <a:cxn ang="0">
                    <a:pos x="connsiteX1" y="connsiteY1"/>
                  </a:cxn>
                  <a:cxn ang="0">
                    <a:pos x="connsiteX2" y="connsiteY2"/>
                  </a:cxn>
                </a:cxnLst>
                <a:rect l="l" t="t" r="r" b="b"/>
                <a:pathLst>
                  <a:path w="354330" h="50482">
                    <a:moveTo>
                      <a:pt x="0" y="0"/>
                    </a:moveTo>
                    <a:cubicBezTo>
                      <a:pt x="0" y="27623"/>
                      <a:pt x="79058" y="50482"/>
                      <a:pt x="177165" y="50482"/>
                    </a:cubicBezTo>
                    <a:cubicBezTo>
                      <a:pt x="275273" y="50482"/>
                      <a:pt x="354330" y="27623"/>
                      <a:pt x="354330" y="0"/>
                    </a:cubicBezTo>
                  </a:path>
                </a:pathLst>
              </a:custGeom>
              <a:noFill/>
              <a:ln w="12700" cap="flat">
                <a:solidFill>
                  <a:schemeClr val="accent1"/>
                </a:solid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2B6BA068-FEB2-45DC-81C8-113B637DD6ED}"/>
                  </a:ext>
                </a:extLst>
              </p:cNvPr>
              <p:cNvSpPr/>
              <p:nvPr/>
            </p:nvSpPr>
            <p:spPr>
              <a:xfrm>
                <a:off x="5057136" y="1965775"/>
                <a:ext cx="354330" cy="207644"/>
              </a:xfrm>
              <a:custGeom>
                <a:avLst/>
                <a:gdLst>
                  <a:gd name="connsiteX0" fmla="*/ 354330 w 354330"/>
                  <a:gd name="connsiteY0" fmla="*/ 0 h 207644"/>
                  <a:gd name="connsiteX1" fmla="*/ 354330 w 354330"/>
                  <a:gd name="connsiteY1" fmla="*/ 157163 h 207644"/>
                  <a:gd name="connsiteX2" fmla="*/ 177165 w 354330"/>
                  <a:gd name="connsiteY2" fmla="*/ 207645 h 207644"/>
                  <a:gd name="connsiteX3" fmla="*/ 0 w 354330"/>
                  <a:gd name="connsiteY3" fmla="*/ 157163 h 207644"/>
                  <a:gd name="connsiteX4" fmla="*/ 0 w 354330"/>
                  <a:gd name="connsiteY4" fmla="*/ 0 h 207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30" h="207644">
                    <a:moveTo>
                      <a:pt x="354330" y="0"/>
                    </a:moveTo>
                    <a:lnTo>
                      <a:pt x="354330" y="157163"/>
                    </a:lnTo>
                    <a:cubicBezTo>
                      <a:pt x="354330" y="184785"/>
                      <a:pt x="274320" y="207645"/>
                      <a:pt x="177165" y="207645"/>
                    </a:cubicBezTo>
                    <a:cubicBezTo>
                      <a:pt x="80010" y="207645"/>
                      <a:pt x="0" y="184785"/>
                      <a:pt x="0" y="157163"/>
                    </a:cubicBezTo>
                    <a:lnTo>
                      <a:pt x="0" y="0"/>
                    </a:lnTo>
                  </a:path>
                </a:pathLst>
              </a:custGeom>
              <a:noFill/>
              <a:ln w="12700" cap="flat">
                <a:solidFill>
                  <a:schemeClr val="accent1"/>
                </a:solidFill>
                <a:prstDash val="solid"/>
                <a:miter/>
              </a:ln>
            </p:spPr>
            <p:txBody>
              <a:bodyPr rtlCol="0" anchor="ctr"/>
              <a:lstStyle/>
              <a:p>
                <a:endParaRPr lang="en-US"/>
              </a:p>
            </p:txBody>
          </p:sp>
        </p:grpSp>
        <p:sp>
          <p:nvSpPr>
            <p:cNvPr id="81" name="TextBox 80">
              <a:extLst>
                <a:ext uri="{FF2B5EF4-FFF2-40B4-BE49-F238E27FC236}">
                  <a16:creationId xmlns:a16="http://schemas.microsoft.com/office/drawing/2014/main" id="{767D5B8B-61DC-4A0E-8B87-3CDAAD160B6D}"/>
                </a:ext>
              </a:extLst>
            </p:cNvPr>
            <p:cNvSpPr txBox="1">
              <a:spLocks/>
            </p:cNvSpPr>
            <p:nvPr/>
          </p:nvSpPr>
          <p:spPr>
            <a:xfrm>
              <a:off x="6358585" y="2059136"/>
              <a:ext cx="456856" cy="246221"/>
            </a:xfrm>
            <a:prstGeom prst="rect">
              <a:avLst/>
            </a:prstGeom>
          </p:spPr>
          <p:txBody>
            <a:bodyPr vert="horz" wrap="square" lIns="0" tIns="0" rIns="0" bIns="0" rtlCol="0" anchor="t" anchorCtr="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sz="800" dirty="0"/>
                <a:t>共有電子医療記録</a:t>
              </a:r>
              <a:endParaRPr lang="en-US" sz="800" dirty="0"/>
            </a:p>
          </p:txBody>
        </p:sp>
        <p:grpSp>
          <p:nvGrpSpPr>
            <p:cNvPr id="82" name="Group 81">
              <a:extLst>
                <a:ext uri="{FF2B5EF4-FFF2-40B4-BE49-F238E27FC236}">
                  <a16:creationId xmlns:a16="http://schemas.microsoft.com/office/drawing/2014/main" id="{B43E247B-E546-458A-886D-716D90B2A14A}"/>
                </a:ext>
              </a:extLst>
            </p:cNvPr>
            <p:cNvGrpSpPr/>
            <p:nvPr/>
          </p:nvGrpSpPr>
          <p:grpSpPr>
            <a:xfrm>
              <a:off x="6409847" y="1764775"/>
              <a:ext cx="354330" cy="258127"/>
              <a:chOff x="5057136" y="1915292"/>
              <a:chExt cx="354330" cy="258127"/>
            </a:xfrm>
          </p:grpSpPr>
          <p:sp>
            <p:nvSpPr>
              <p:cNvPr id="83" name="Freeform: Shape 82">
                <a:extLst>
                  <a:ext uri="{FF2B5EF4-FFF2-40B4-BE49-F238E27FC236}">
                    <a16:creationId xmlns:a16="http://schemas.microsoft.com/office/drawing/2014/main" id="{566EE6FE-4AE5-4564-8A60-33D9C5D6DD7D}"/>
                  </a:ext>
                </a:extLst>
              </p:cNvPr>
              <p:cNvSpPr/>
              <p:nvPr/>
            </p:nvSpPr>
            <p:spPr>
              <a:xfrm>
                <a:off x="5057136" y="1915292"/>
                <a:ext cx="354330" cy="100964"/>
              </a:xfrm>
              <a:custGeom>
                <a:avLst/>
                <a:gdLst>
                  <a:gd name="connsiteX0" fmla="*/ 354330 w 354330"/>
                  <a:gd name="connsiteY0" fmla="*/ 50483 h 100964"/>
                  <a:gd name="connsiteX1" fmla="*/ 177165 w 354330"/>
                  <a:gd name="connsiteY1" fmla="*/ 100965 h 100964"/>
                  <a:gd name="connsiteX2" fmla="*/ 0 w 354330"/>
                  <a:gd name="connsiteY2" fmla="*/ 50483 h 100964"/>
                  <a:gd name="connsiteX3" fmla="*/ 177165 w 354330"/>
                  <a:gd name="connsiteY3" fmla="*/ 0 h 100964"/>
                  <a:gd name="connsiteX4" fmla="*/ 354330 w 354330"/>
                  <a:gd name="connsiteY4" fmla="*/ 50483 h 100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30" h="100964">
                    <a:moveTo>
                      <a:pt x="354330" y="50483"/>
                    </a:moveTo>
                    <a:cubicBezTo>
                      <a:pt x="354330" y="78363"/>
                      <a:pt x="275011" y="100965"/>
                      <a:pt x="177165" y="100965"/>
                    </a:cubicBezTo>
                    <a:cubicBezTo>
                      <a:pt x="79319" y="100965"/>
                      <a:pt x="0" y="78363"/>
                      <a:pt x="0" y="50483"/>
                    </a:cubicBezTo>
                    <a:cubicBezTo>
                      <a:pt x="0" y="22602"/>
                      <a:pt x="79319" y="0"/>
                      <a:pt x="177165" y="0"/>
                    </a:cubicBezTo>
                    <a:cubicBezTo>
                      <a:pt x="275011" y="0"/>
                      <a:pt x="354330" y="22602"/>
                      <a:pt x="354330" y="50483"/>
                    </a:cubicBezTo>
                    <a:close/>
                  </a:path>
                </a:pathLst>
              </a:custGeom>
              <a:noFill/>
              <a:ln w="12700" cap="flat">
                <a:solidFill>
                  <a:schemeClr val="accent1"/>
                </a:solid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4B41B672-EAD0-44D6-8350-DC5B150B1FF9}"/>
                  </a:ext>
                </a:extLst>
              </p:cNvPr>
              <p:cNvSpPr/>
              <p:nvPr/>
            </p:nvSpPr>
            <p:spPr>
              <a:xfrm>
                <a:off x="5057136" y="2044832"/>
                <a:ext cx="354330" cy="50482"/>
              </a:xfrm>
              <a:custGeom>
                <a:avLst/>
                <a:gdLst>
                  <a:gd name="connsiteX0" fmla="*/ 0 w 354330"/>
                  <a:gd name="connsiteY0" fmla="*/ 0 h 50482"/>
                  <a:gd name="connsiteX1" fmla="*/ 177165 w 354330"/>
                  <a:gd name="connsiteY1" fmla="*/ 50482 h 50482"/>
                  <a:gd name="connsiteX2" fmla="*/ 354330 w 354330"/>
                  <a:gd name="connsiteY2" fmla="*/ 0 h 50482"/>
                </a:gdLst>
                <a:ahLst/>
                <a:cxnLst>
                  <a:cxn ang="0">
                    <a:pos x="connsiteX0" y="connsiteY0"/>
                  </a:cxn>
                  <a:cxn ang="0">
                    <a:pos x="connsiteX1" y="connsiteY1"/>
                  </a:cxn>
                  <a:cxn ang="0">
                    <a:pos x="connsiteX2" y="connsiteY2"/>
                  </a:cxn>
                </a:cxnLst>
                <a:rect l="l" t="t" r="r" b="b"/>
                <a:pathLst>
                  <a:path w="354330" h="50482">
                    <a:moveTo>
                      <a:pt x="0" y="0"/>
                    </a:moveTo>
                    <a:cubicBezTo>
                      <a:pt x="0" y="27623"/>
                      <a:pt x="79058" y="50482"/>
                      <a:pt x="177165" y="50482"/>
                    </a:cubicBezTo>
                    <a:cubicBezTo>
                      <a:pt x="275273" y="50482"/>
                      <a:pt x="354330" y="27623"/>
                      <a:pt x="354330" y="0"/>
                    </a:cubicBezTo>
                  </a:path>
                </a:pathLst>
              </a:custGeom>
              <a:noFill/>
              <a:ln w="12700" cap="flat">
                <a:solidFill>
                  <a:schemeClr val="accent1"/>
                </a:solid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33F99443-8B74-4EE0-9923-A48B840ACB92}"/>
                  </a:ext>
                </a:extLst>
              </p:cNvPr>
              <p:cNvSpPr/>
              <p:nvPr/>
            </p:nvSpPr>
            <p:spPr>
              <a:xfrm>
                <a:off x="5057136" y="1965775"/>
                <a:ext cx="354330" cy="207644"/>
              </a:xfrm>
              <a:custGeom>
                <a:avLst/>
                <a:gdLst>
                  <a:gd name="connsiteX0" fmla="*/ 354330 w 354330"/>
                  <a:gd name="connsiteY0" fmla="*/ 0 h 207644"/>
                  <a:gd name="connsiteX1" fmla="*/ 354330 w 354330"/>
                  <a:gd name="connsiteY1" fmla="*/ 157163 h 207644"/>
                  <a:gd name="connsiteX2" fmla="*/ 177165 w 354330"/>
                  <a:gd name="connsiteY2" fmla="*/ 207645 h 207644"/>
                  <a:gd name="connsiteX3" fmla="*/ 0 w 354330"/>
                  <a:gd name="connsiteY3" fmla="*/ 157163 h 207644"/>
                  <a:gd name="connsiteX4" fmla="*/ 0 w 354330"/>
                  <a:gd name="connsiteY4" fmla="*/ 0 h 207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30" h="207644">
                    <a:moveTo>
                      <a:pt x="354330" y="0"/>
                    </a:moveTo>
                    <a:lnTo>
                      <a:pt x="354330" y="157163"/>
                    </a:lnTo>
                    <a:cubicBezTo>
                      <a:pt x="354330" y="184785"/>
                      <a:pt x="274320" y="207645"/>
                      <a:pt x="177165" y="207645"/>
                    </a:cubicBezTo>
                    <a:cubicBezTo>
                      <a:pt x="80010" y="207645"/>
                      <a:pt x="0" y="184785"/>
                      <a:pt x="0" y="157163"/>
                    </a:cubicBezTo>
                    <a:lnTo>
                      <a:pt x="0" y="0"/>
                    </a:lnTo>
                  </a:path>
                </a:pathLst>
              </a:custGeom>
              <a:noFill/>
              <a:ln w="12700" cap="flat">
                <a:solidFill>
                  <a:schemeClr val="accent1"/>
                </a:solidFill>
                <a:prstDash val="solid"/>
                <a:miter/>
              </a:ln>
            </p:spPr>
            <p:txBody>
              <a:bodyPr rtlCol="0" anchor="ctr"/>
              <a:lstStyle/>
              <a:p>
                <a:endParaRPr lang="en-US"/>
              </a:p>
            </p:txBody>
          </p:sp>
        </p:grpSp>
        <p:sp>
          <p:nvSpPr>
            <p:cNvPr id="86" name="Rectangle 85">
              <a:extLst>
                <a:ext uri="{FF2B5EF4-FFF2-40B4-BE49-F238E27FC236}">
                  <a16:creationId xmlns:a16="http://schemas.microsoft.com/office/drawing/2014/main" id="{5EC7C717-A695-4FDF-B30D-45A22D2789F3}"/>
                </a:ext>
              </a:extLst>
            </p:cNvPr>
            <p:cNvSpPr>
              <a:spLocks/>
            </p:cNvSpPr>
            <p:nvPr/>
          </p:nvSpPr>
          <p:spPr>
            <a:xfrm>
              <a:off x="6358584" y="1698630"/>
              <a:ext cx="456856" cy="746765"/>
            </a:xfrm>
            <a:prstGeom prst="rect">
              <a:avLst/>
            </a:prstGeom>
            <a:noFill/>
            <a:ln w="6350">
              <a:solidFill>
                <a:schemeClr val="tx1"/>
              </a:solidFill>
            </a:ln>
          </p:spPr>
          <p:txBody>
            <a:bodyPr wrap="square" rtlCol="0" anchor="ctr">
              <a:noAutofit/>
            </a:bodyPr>
            <a:lstStyle/>
            <a:p>
              <a:pPr marL="0" algn="ctr" fontAlgn="ctr">
                <a:lnSpc>
                  <a:spcPct val="114000"/>
                </a:lnSpc>
                <a:spcAft>
                  <a:spcPts val="400"/>
                </a:spcAft>
              </a:pPr>
              <a:endParaRPr kumimoji="1" lang="en-US" sz="1200" dirty="0"/>
            </a:p>
          </p:txBody>
        </p:sp>
        <p:sp>
          <p:nvSpPr>
            <p:cNvPr id="87" name="TextBox 86">
              <a:extLst>
                <a:ext uri="{FF2B5EF4-FFF2-40B4-BE49-F238E27FC236}">
                  <a16:creationId xmlns:a16="http://schemas.microsoft.com/office/drawing/2014/main" id="{6790D0AB-22E1-42CC-8119-1936F2D316DA}"/>
                </a:ext>
              </a:extLst>
            </p:cNvPr>
            <p:cNvSpPr txBox="1"/>
            <p:nvPr/>
          </p:nvSpPr>
          <p:spPr>
            <a:xfrm>
              <a:off x="9101332" y="2059136"/>
              <a:ext cx="604194" cy="246221"/>
            </a:xfrm>
            <a:prstGeom prst="rect">
              <a:avLst/>
            </a:prstGeom>
          </p:spPr>
          <p:txBody>
            <a:bodyPr vert="horz" wrap="square" lIns="0" tIns="0" rIns="0" bIns="0" rtlCol="0" anchor="t" anchorCtr="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ja-JP" altLang="en-US" sz="800" dirty="0"/>
                <a:t>医療情報</a:t>
              </a:r>
              <a:br>
                <a:rPr lang="en-US" altLang="ja-JP" sz="800" dirty="0"/>
              </a:br>
              <a:r>
                <a:rPr lang="ja-JP" altLang="en-US" sz="800" dirty="0"/>
                <a:t>標準コード</a:t>
              </a:r>
              <a:endParaRPr lang="en-US" sz="800" dirty="0"/>
            </a:p>
          </p:txBody>
        </p:sp>
        <p:grpSp>
          <p:nvGrpSpPr>
            <p:cNvPr id="88" name="Group 87">
              <a:extLst>
                <a:ext uri="{FF2B5EF4-FFF2-40B4-BE49-F238E27FC236}">
                  <a16:creationId xmlns:a16="http://schemas.microsoft.com/office/drawing/2014/main" id="{44A4FFE5-84E1-49D1-AE3A-EDD836C8C602}"/>
                </a:ext>
              </a:extLst>
            </p:cNvPr>
            <p:cNvGrpSpPr/>
            <p:nvPr/>
          </p:nvGrpSpPr>
          <p:grpSpPr>
            <a:xfrm>
              <a:off x="9226264" y="1764775"/>
              <a:ext cx="354330" cy="258127"/>
              <a:chOff x="5057136" y="1915292"/>
              <a:chExt cx="354330" cy="258127"/>
            </a:xfrm>
          </p:grpSpPr>
          <p:sp>
            <p:nvSpPr>
              <p:cNvPr id="89" name="Freeform: Shape 88">
                <a:extLst>
                  <a:ext uri="{FF2B5EF4-FFF2-40B4-BE49-F238E27FC236}">
                    <a16:creationId xmlns:a16="http://schemas.microsoft.com/office/drawing/2014/main" id="{50E58520-D342-43AE-84DC-D443D0A072F5}"/>
                  </a:ext>
                </a:extLst>
              </p:cNvPr>
              <p:cNvSpPr/>
              <p:nvPr/>
            </p:nvSpPr>
            <p:spPr>
              <a:xfrm>
                <a:off x="5057136" y="1915292"/>
                <a:ext cx="354330" cy="100964"/>
              </a:xfrm>
              <a:custGeom>
                <a:avLst/>
                <a:gdLst>
                  <a:gd name="connsiteX0" fmla="*/ 354330 w 354330"/>
                  <a:gd name="connsiteY0" fmla="*/ 50483 h 100964"/>
                  <a:gd name="connsiteX1" fmla="*/ 177165 w 354330"/>
                  <a:gd name="connsiteY1" fmla="*/ 100965 h 100964"/>
                  <a:gd name="connsiteX2" fmla="*/ 0 w 354330"/>
                  <a:gd name="connsiteY2" fmla="*/ 50483 h 100964"/>
                  <a:gd name="connsiteX3" fmla="*/ 177165 w 354330"/>
                  <a:gd name="connsiteY3" fmla="*/ 0 h 100964"/>
                  <a:gd name="connsiteX4" fmla="*/ 354330 w 354330"/>
                  <a:gd name="connsiteY4" fmla="*/ 50483 h 100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30" h="100964">
                    <a:moveTo>
                      <a:pt x="354330" y="50483"/>
                    </a:moveTo>
                    <a:cubicBezTo>
                      <a:pt x="354330" y="78363"/>
                      <a:pt x="275011" y="100965"/>
                      <a:pt x="177165" y="100965"/>
                    </a:cubicBezTo>
                    <a:cubicBezTo>
                      <a:pt x="79319" y="100965"/>
                      <a:pt x="0" y="78363"/>
                      <a:pt x="0" y="50483"/>
                    </a:cubicBezTo>
                    <a:cubicBezTo>
                      <a:pt x="0" y="22602"/>
                      <a:pt x="79319" y="0"/>
                      <a:pt x="177165" y="0"/>
                    </a:cubicBezTo>
                    <a:cubicBezTo>
                      <a:pt x="275011" y="0"/>
                      <a:pt x="354330" y="22602"/>
                      <a:pt x="354330" y="50483"/>
                    </a:cubicBezTo>
                    <a:close/>
                  </a:path>
                </a:pathLst>
              </a:custGeom>
              <a:noFill/>
              <a:ln w="12700" cap="flat">
                <a:solidFill>
                  <a:schemeClr val="accent1"/>
                </a:solid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E6042C36-0EB6-4FF7-916B-50720E5BE92F}"/>
                  </a:ext>
                </a:extLst>
              </p:cNvPr>
              <p:cNvSpPr/>
              <p:nvPr/>
            </p:nvSpPr>
            <p:spPr>
              <a:xfrm>
                <a:off x="5057136" y="2044832"/>
                <a:ext cx="354330" cy="50482"/>
              </a:xfrm>
              <a:custGeom>
                <a:avLst/>
                <a:gdLst>
                  <a:gd name="connsiteX0" fmla="*/ 0 w 354330"/>
                  <a:gd name="connsiteY0" fmla="*/ 0 h 50482"/>
                  <a:gd name="connsiteX1" fmla="*/ 177165 w 354330"/>
                  <a:gd name="connsiteY1" fmla="*/ 50482 h 50482"/>
                  <a:gd name="connsiteX2" fmla="*/ 354330 w 354330"/>
                  <a:gd name="connsiteY2" fmla="*/ 0 h 50482"/>
                </a:gdLst>
                <a:ahLst/>
                <a:cxnLst>
                  <a:cxn ang="0">
                    <a:pos x="connsiteX0" y="connsiteY0"/>
                  </a:cxn>
                  <a:cxn ang="0">
                    <a:pos x="connsiteX1" y="connsiteY1"/>
                  </a:cxn>
                  <a:cxn ang="0">
                    <a:pos x="connsiteX2" y="connsiteY2"/>
                  </a:cxn>
                </a:cxnLst>
                <a:rect l="l" t="t" r="r" b="b"/>
                <a:pathLst>
                  <a:path w="354330" h="50482">
                    <a:moveTo>
                      <a:pt x="0" y="0"/>
                    </a:moveTo>
                    <a:cubicBezTo>
                      <a:pt x="0" y="27623"/>
                      <a:pt x="79058" y="50482"/>
                      <a:pt x="177165" y="50482"/>
                    </a:cubicBezTo>
                    <a:cubicBezTo>
                      <a:pt x="275273" y="50482"/>
                      <a:pt x="354330" y="27623"/>
                      <a:pt x="354330" y="0"/>
                    </a:cubicBezTo>
                  </a:path>
                </a:pathLst>
              </a:custGeom>
              <a:noFill/>
              <a:ln w="12700" cap="flat">
                <a:solidFill>
                  <a:schemeClr val="accent1"/>
                </a:solid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04136B98-EB54-49E8-AC05-09DD8AA90569}"/>
                  </a:ext>
                </a:extLst>
              </p:cNvPr>
              <p:cNvSpPr/>
              <p:nvPr/>
            </p:nvSpPr>
            <p:spPr>
              <a:xfrm>
                <a:off x="5057136" y="1965775"/>
                <a:ext cx="354330" cy="207644"/>
              </a:xfrm>
              <a:custGeom>
                <a:avLst/>
                <a:gdLst>
                  <a:gd name="connsiteX0" fmla="*/ 354330 w 354330"/>
                  <a:gd name="connsiteY0" fmla="*/ 0 h 207644"/>
                  <a:gd name="connsiteX1" fmla="*/ 354330 w 354330"/>
                  <a:gd name="connsiteY1" fmla="*/ 157163 h 207644"/>
                  <a:gd name="connsiteX2" fmla="*/ 177165 w 354330"/>
                  <a:gd name="connsiteY2" fmla="*/ 207645 h 207644"/>
                  <a:gd name="connsiteX3" fmla="*/ 0 w 354330"/>
                  <a:gd name="connsiteY3" fmla="*/ 157163 h 207644"/>
                  <a:gd name="connsiteX4" fmla="*/ 0 w 354330"/>
                  <a:gd name="connsiteY4" fmla="*/ 0 h 207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30" h="207644">
                    <a:moveTo>
                      <a:pt x="354330" y="0"/>
                    </a:moveTo>
                    <a:lnTo>
                      <a:pt x="354330" y="157163"/>
                    </a:lnTo>
                    <a:cubicBezTo>
                      <a:pt x="354330" y="184785"/>
                      <a:pt x="274320" y="207645"/>
                      <a:pt x="177165" y="207645"/>
                    </a:cubicBezTo>
                    <a:cubicBezTo>
                      <a:pt x="80010" y="207645"/>
                      <a:pt x="0" y="184785"/>
                      <a:pt x="0" y="157163"/>
                    </a:cubicBezTo>
                    <a:lnTo>
                      <a:pt x="0" y="0"/>
                    </a:lnTo>
                  </a:path>
                </a:pathLst>
              </a:custGeom>
              <a:noFill/>
              <a:ln w="12700" cap="flat">
                <a:solidFill>
                  <a:schemeClr val="accent1"/>
                </a:solidFill>
                <a:prstDash val="solid"/>
                <a:miter/>
              </a:ln>
            </p:spPr>
            <p:txBody>
              <a:bodyPr rtlCol="0" anchor="ctr"/>
              <a:lstStyle/>
              <a:p>
                <a:endParaRPr lang="en-US"/>
              </a:p>
            </p:txBody>
          </p:sp>
        </p:grpSp>
        <p:sp>
          <p:nvSpPr>
            <p:cNvPr id="92" name="Rectangle 91">
              <a:extLst>
                <a:ext uri="{FF2B5EF4-FFF2-40B4-BE49-F238E27FC236}">
                  <a16:creationId xmlns:a16="http://schemas.microsoft.com/office/drawing/2014/main" id="{ABE1E5D3-1149-422B-BA32-E0C7714A08FD}"/>
                </a:ext>
              </a:extLst>
            </p:cNvPr>
            <p:cNvSpPr>
              <a:spLocks/>
            </p:cNvSpPr>
            <p:nvPr/>
          </p:nvSpPr>
          <p:spPr>
            <a:xfrm>
              <a:off x="9101332" y="1698630"/>
              <a:ext cx="604194" cy="746765"/>
            </a:xfrm>
            <a:prstGeom prst="rect">
              <a:avLst/>
            </a:prstGeom>
            <a:noFill/>
            <a:ln w="6350">
              <a:solidFill>
                <a:schemeClr val="tx1"/>
              </a:solidFill>
            </a:ln>
          </p:spPr>
          <p:txBody>
            <a:bodyPr wrap="square" rtlCol="0" anchor="ctr">
              <a:noAutofit/>
            </a:bodyPr>
            <a:lstStyle/>
            <a:p>
              <a:pPr marL="0" algn="ctr" fontAlgn="ctr">
                <a:lnSpc>
                  <a:spcPct val="114000"/>
                </a:lnSpc>
                <a:spcAft>
                  <a:spcPts val="400"/>
                </a:spcAft>
              </a:pPr>
              <a:endParaRPr kumimoji="1" lang="en-US" sz="1200" dirty="0"/>
            </a:p>
          </p:txBody>
        </p:sp>
      </p:grpSp>
      <p:sp>
        <p:nvSpPr>
          <p:cNvPr id="6" name="Rectangle 5">
            <a:extLst>
              <a:ext uri="{FF2B5EF4-FFF2-40B4-BE49-F238E27FC236}">
                <a16:creationId xmlns:a16="http://schemas.microsoft.com/office/drawing/2014/main" id="{18C66068-C002-4840-84E1-807F815827DA}"/>
              </a:ext>
            </a:extLst>
          </p:cNvPr>
          <p:cNvSpPr/>
          <p:nvPr/>
        </p:nvSpPr>
        <p:spPr>
          <a:xfrm>
            <a:off x="4953000" y="1417180"/>
            <a:ext cx="4752526" cy="3456518"/>
          </a:xfrm>
          <a:prstGeom prst="rect">
            <a:avLst/>
          </a:prstGeom>
          <a:noFill/>
          <a:ln w="12700">
            <a:solidFill>
              <a:schemeClr val="accent6"/>
            </a:solidFill>
          </a:ln>
        </p:spPr>
        <p:txBody>
          <a:bodyPr wrap="square" rtlCol="0" anchor="ctr">
            <a:noAutofit/>
          </a:bodyPr>
          <a:lstStyle/>
          <a:p>
            <a:pPr marL="0" algn="ctr" fontAlgn="ctr">
              <a:lnSpc>
                <a:spcPct val="114000"/>
              </a:lnSpc>
              <a:spcAft>
                <a:spcPts val="400"/>
              </a:spcAft>
            </a:pPr>
            <a:endParaRPr kumimoji="1" lang="en-US" sz="1200" dirty="0"/>
          </a:p>
        </p:txBody>
      </p:sp>
    </p:spTree>
    <p:extLst>
      <p:ext uri="{BB962C8B-B14F-4D97-AF65-F5344CB8AC3E}">
        <p14:creationId xmlns:p14="http://schemas.microsoft.com/office/powerpoint/2010/main" val="3965207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753220" y="3686716"/>
            <a:ext cx="1868786" cy="180000"/>
          </a:xfrm>
          <a:prstGeom prst="rect">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正方形/長方形 29"/>
          <p:cNvSpPr/>
          <p:nvPr/>
        </p:nvSpPr>
        <p:spPr>
          <a:xfrm>
            <a:off x="2755619" y="3464748"/>
            <a:ext cx="2590287" cy="180000"/>
          </a:xfrm>
          <a:prstGeom prst="rect">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タイトル 4"/>
          <p:cNvSpPr>
            <a:spLocks noGrp="1"/>
          </p:cNvSpPr>
          <p:nvPr>
            <p:ph type="title"/>
          </p:nvPr>
        </p:nvSpPr>
        <p:spPr/>
        <p:txBody>
          <a:bodyPr/>
          <a:lstStyle/>
          <a:p>
            <a:r>
              <a:rPr lang="ja-JP" altLang="en-US"/>
              <a:t>フィリピン／医療関連／制度</a:t>
            </a:r>
            <a:endParaRPr kumimoji="1" lang="ja-JP" altLang="en-US"/>
          </a:p>
        </p:txBody>
      </p:sp>
      <p:sp>
        <p:nvSpPr>
          <p:cNvPr id="6" name="テキスト プレースホルダー 5"/>
          <p:cNvSpPr>
            <a:spLocks noGrp="1"/>
          </p:cNvSpPr>
          <p:nvPr>
            <p:ph type="body" sz="quarter" idx="15"/>
          </p:nvPr>
        </p:nvSpPr>
        <p:spPr/>
        <p:txBody>
          <a:bodyPr/>
          <a:lstStyle/>
          <a:p>
            <a:r>
              <a:rPr lang="ja-JP" altLang="en-US" dirty="0"/>
              <a:t>公的保険制度</a:t>
            </a:r>
          </a:p>
        </p:txBody>
      </p:sp>
      <p:graphicFrame>
        <p:nvGraphicFramePr>
          <p:cNvPr id="11" name="表 10"/>
          <p:cNvGraphicFramePr>
            <a:graphicFrameLocks noGrp="1"/>
          </p:cNvGraphicFramePr>
          <p:nvPr>
            <p:extLst>
              <p:ext uri="{D42A27DB-BD31-4B8C-83A1-F6EECF244321}">
                <p14:modId xmlns:p14="http://schemas.microsoft.com/office/powerpoint/2010/main" val="3486690240"/>
              </p:ext>
            </p:extLst>
          </p:nvPr>
        </p:nvGraphicFramePr>
        <p:xfrm>
          <a:off x="848544" y="2061304"/>
          <a:ext cx="8208186" cy="4104000"/>
        </p:xfrm>
        <a:graphic>
          <a:graphicData uri="http://schemas.openxmlformats.org/drawingml/2006/table">
            <a:tbl>
              <a:tblPr firstRow="1" bandRow="1">
                <a:tableStyleId>{2D5ABB26-0587-4C30-8999-92F81FD0307C}</a:tableStyleId>
              </a:tblPr>
              <a:tblGrid>
                <a:gridCol w="648072">
                  <a:extLst>
                    <a:ext uri="{9D8B030D-6E8A-4147-A177-3AD203B41FA5}">
                      <a16:colId xmlns:a16="http://schemas.microsoft.com/office/drawing/2014/main" val="20000"/>
                    </a:ext>
                  </a:extLst>
                </a:gridCol>
                <a:gridCol w="1008114">
                  <a:extLst>
                    <a:ext uri="{9D8B030D-6E8A-4147-A177-3AD203B41FA5}">
                      <a16:colId xmlns:a16="http://schemas.microsoft.com/office/drawing/2014/main" val="20001"/>
                    </a:ext>
                  </a:extLst>
                </a:gridCol>
                <a:gridCol w="6552000">
                  <a:extLst>
                    <a:ext uri="{9D8B030D-6E8A-4147-A177-3AD203B41FA5}">
                      <a16:colId xmlns:a16="http://schemas.microsoft.com/office/drawing/2014/main" val="20002"/>
                    </a:ext>
                  </a:extLst>
                </a:gridCol>
              </a:tblGrid>
              <a:tr h="288000">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根拠法</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共和国法第</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7875</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号（</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National Health Insurance Act of 1995, Republic Act No.7875</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0"/>
                  </a:ext>
                </a:extLst>
              </a:tr>
              <a:tr h="288000">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運営主体</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b="1" dirty="0">
                          <a:latin typeface="Arial" panose="020B0604020202020204" pitchFamily="34" charset="0"/>
                          <a:ea typeface="ＭＳ Ｐゴシック" panose="020B0600070205080204" pitchFamily="50" charset="-128"/>
                          <a:cs typeface="Arial" panose="020B0604020202020204" pitchFamily="34" charset="0"/>
                        </a:rPr>
                        <a:t>フィリピン健康保険公社（</a:t>
                      </a:r>
                      <a:r>
                        <a:rPr kumimoji="1" lang="en-US" altLang="ja-JP" sz="1100" b="1" dirty="0">
                          <a:latin typeface="Arial" panose="020B0604020202020204" pitchFamily="34" charset="0"/>
                          <a:ea typeface="ＭＳ Ｐゴシック" panose="020B0600070205080204" pitchFamily="50" charset="-128"/>
                          <a:cs typeface="Arial" panose="020B0604020202020204" pitchFamily="34" charset="0"/>
                        </a:rPr>
                        <a:t>Philippine Health Insurance Corporation</a:t>
                      </a:r>
                      <a:r>
                        <a:rPr kumimoji="1" lang="ja-JP" altLang="en-US" sz="1100" b="1"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b="1" dirty="0">
                          <a:latin typeface="Arial" panose="020B0604020202020204" pitchFamily="34" charset="0"/>
                          <a:ea typeface="ＭＳ Ｐゴシック" panose="020B0600070205080204" pitchFamily="50" charset="-128"/>
                          <a:cs typeface="Arial" panose="020B0604020202020204" pitchFamily="34" charset="0"/>
                        </a:rPr>
                        <a:t>PHIC</a:t>
                      </a:r>
                      <a:r>
                        <a:rPr kumimoji="1" lang="ja-JP" altLang="en-US" sz="1100" b="1" dirty="0">
                          <a:latin typeface="Arial" panose="020B0604020202020204" pitchFamily="34" charset="0"/>
                          <a:ea typeface="ＭＳ Ｐゴシック" panose="020B0600070205080204" pitchFamily="50" charset="-128"/>
                          <a:cs typeface="Arial" panose="020B0604020202020204" pitchFamily="34" charset="0"/>
                        </a:rPr>
                        <a:t>）</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288000">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被保険者資格</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hangingPunct="1"/>
                      <a:r>
                        <a:rPr kumimoji="1" lang="ja-JP" altLang="en-US" sz="1100" b="1" dirty="0">
                          <a:latin typeface="Arial" panose="020B0604020202020204" pitchFamily="34" charset="0"/>
                          <a:ea typeface="ＭＳ Ｐゴシック" panose="020B0600070205080204" pitchFamily="50" charset="-128"/>
                          <a:cs typeface="Arial" panose="020B0604020202020204" pitchFamily="34" charset="0"/>
                        </a:rPr>
                        <a:t>全国民</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288000">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給付対象</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hangingPunct="1"/>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本人及びその被扶養者（配偶者、就業しておらず未婚の</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21</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歳未満の子ども、保険未加入の</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60</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歳以上の親）</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720000">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給付の種類</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111600" marR="0" lvl="0" indent="-111600" algn="just" defTabSz="1169988" rtl="0" eaLnBrk="1" fontAlgn="ctr" latinLnBrk="0" hangingPunct="1">
                        <a:lnSpc>
                          <a:spcPct val="100000"/>
                        </a:lnSpc>
                        <a:spcBef>
                          <a:spcPts val="300"/>
                        </a:spcBef>
                        <a:spcAft>
                          <a:spcPts val="0"/>
                        </a:spcAft>
                        <a:buClr>
                          <a:srgbClr val="5F8AC3"/>
                        </a:buClr>
                        <a:buSzPct val="80000"/>
                        <a:buFont typeface="Wingdings" panose="05000000000000000000" pitchFamily="2" charset="2"/>
                        <a:buChar char="l"/>
                        <a:tabLst/>
                        <a:defRPr/>
                      </a:pPr>
                      <a:r>
                        <a:rPr kumimoji="1" lang="ja-JP" altLang="en-US" sz="1200" b="0" i="0" u="none" strike="noStrike" kern="1200" cap="none" spc="0" normalizeH="0" baseline="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入院給付</a:t>
                      </a:r>
                      <a:endParaRPr kumimoji="1" lang="ja-JP" altLang="en-US" sz="1100" b="1"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1600" marR="0" lvl="0" indent="-11160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Char char="l"/>
                        <a:tabLst/>
                        <a:defRPr/>
                      </a:pPr>
                      <a:r>
                        <a:rPr kumimoji="1" lang="zh-TW"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高額療養費制度</a:t>
                      </a:r>
                      <a:endPar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1600" marR="0" lvl="0" indent="-11160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Char char="l"/>
                        <a:tabLst/>
                        <a:defRPr/>
                      </a:pPr>
                      <a:r>
                        <a:rPr kumimoji="1" lang="zh-TW"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外来給付</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576000">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本人負担割合等</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111600" marR="0" lvl="0" indent="-11160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包括払いが規定されている疾患の入院給付 は、</a:t>
                      </a:r>
                      <a:r>
                        <a:rPr kumimoji="1" lang="ja-JP" altLang="en-US" sz="1200" b="0" i="0" u="none" strike="noStrike" kern="1200" cap="none" spc="0" normalizeH="0" baseline="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規定額を超えた部分</a:t>
                      </a:r>
                      <a:r>
                        <a:rPr kumimoji="1" lang="ja-JP" altLang="en-US" sz="1100" b="1"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に関して</a:t>
                      </a:r>
                      <a:r>
                        <a:rPr kumimoji="1" lang="ja-JP" altLang="en-US" sz="1200" b="0" i="0" u="none" strike="noStrike" kern="1200" cap="none" spc="0" normalizeH="0" baseline="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自己負担</a:t>
                      </a: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となる。</a:t>
                      </a:r>
                      <a:endPar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1600" marR="0" lvl="0" indent="-11160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包括払いの対象とならない場合 は、</a:t>
                      </a:r>
                      <a:r>
                        <a:rPr kumimoji="1" lang="ja-JP" altLang="en-US" sz="1200" b="0" i="0" u="none" strike="noStrike" kern="1200" cap="none" spc="0" normalizeH="0" baseline="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各医療行為毎</a:t>
                      </a:r>
                      <a:r>
                        <a:rPr kumimoji="1" lang="ja-JP" altLang="en-US" sz="1100" b="0" i="0" u="none" strike="noStrike" kern="1200" cap="none" spc="0" normalizeH="0" baseline="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の</a:t>
                      </a:r>
                      <a:r>
                        <a:rPr kumimoji="1" lang="ja-JP" altLang="en-US" sz="1200" b="0" i="0" u="none" strike="noStrike" kern="1200" cap="none" spc="0" normalizeH="0" baseline="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規定額を超えた部分</a:t>
                      </a:r>
                      <a:r>
                        <a:rPr kumimoji="1" lang="ja-JP" altLang="en-US" sz="1100" b="1"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に関して</a:t>
                      </a:r>
                      <a:r>
                        <a:rPr kumimoji="1" lang="ja-JP" altLang="en-US" sz="1200" b="0" i="0" u="none" strike="noStrike" kern="1200" cap="none" spc="0" normalizeH="0" baseline="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自己負担</a:t>
                      </a: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となる。</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288000">
                <a:tc rowSpan="2">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財　源</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保険料</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収入の</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2.75%</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（労使折半）</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6"/>
                  </a:ext>
                </a:extLst>
              </a:tr>
              <a:tr h="288000">
                <a:tc vMerge="1">
                  <a:txBody>
                    <a:bodyPr/>
                    <a:lstStyle/>
                    <a:p>
                      <a:endParaRPr kumimoji="1" lang="ja-JP" altLang="en-US" sz="11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政府負担</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先住民族の保険料は政府負担、低所得者の保険料は地方自治体等が負担している</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7"/>
                  </a:ext>
                </a:extLst>
              </a:tr>
              <a:tr h="288000">
                <a:tc rowSpan="2">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実　績</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加入者数／率</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dirty="0"/>
                        <a:t>1</a:t>
                      </a:r>
                      <a:r>
                        <a:rPr lang="ja-JP" altLang="en-US" sz="1100" dirty="0"/>
                        <a:t>億</a:t>
                      </a:r>
                      <a:r>
                        <a:rPr lang="en-US" altLang="ja-JP" sz="1100" dirty="0"/>
                        <a:t>46</a:t>
                      </a:r>
                      <a:r>
                        <a:rPr lang="ja-JP" altLang="en-US" sz="1100" dirty="0"/>
                        <a:t>万人（うち被保険者</a:t>
                      </a:r>
                      <a:r>
                        <a:rPr lang="en-US" altLang="ja-JP" sz="1100" dirty="0"/>
                        <a:t>5,380</a:t>
                      </a:r>
                      <a:r>
                        <a:rPr lang="ja-JP" altLang="en-US" sz="1100" dirty="0"/>
                        <a:t>万人、被扶養者</a:t>
                      </a:r>
                      <a:r>
                        <a:rPr lang="en-US" altLang="ja-JP" sz="1100" dirty="0"/>
                        <a:t>5,067</a:t>
                      </a:r>
                      <a:r>
                        <a:rPr lang="ja-JP" altLang="en-US" sz="1100" dirty="0"/>
                        <a:t>万人）／カバー率</a:t>
                      </a:r>
                      <a:r>
                        <a:rPr lang="en-US" altLang="ja-JP" sz="1100" dirty="0"/>
                        <a:t>98</a:t>
                      </a:r>
                      <a:r>
                        <a:rPr lang="ja-JP" altLang="en-US" sz="1100" dirty="0"/>
                        <a:t>％（</a:t>
                      </a:r>
                      <a:r>
                        <a:rPr lang="en-US" altLang="ja-JP" sz="1100" dirty="0"/>
                        <a:t>2018</a:t>
                      </a:r>
                      <a:r>
                        <a:rPr lang="ja-JP" altLang="en-US" sz="1100" dirty="0"/>
                        <a:t>年）</a:t>
                      </a:r>
                      <a:endParaRPr kumimoji="1"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8"/>
                  </a:ext>
                </a:extLst>
              </a:tr>
              <a:tr h="288000">
                <a:tc vMerge="1">
                  <a:txBody>
                    <a:bodyPr/>
                    <a:lstStyle/>
                    <a:p>
                      <a:endParaRPr kumimoji="1" lang="ja-JP" altLang="en-US" sz="11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支払総額</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1,210</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億ペソ（</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年）</a:t>
                      </a:r>
                      <a:endParaRPr kumimoji="1" lang="ja-JP" altLang="en-US" sz="1100" strike="noStrike" baseline="30000" dirty="0">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9"/>
                  </a:ext>
                </a:extLst>
              </a:tr>
              <a:tr h="504000">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公的医療保険対象機関</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solidFill>
                      <a:srgbClr val="3D6AA7"/>
                    </a:solidFill>
                  </a:tcPr>
                </a:tc>
                <a:tc hMerge="1">
                  <a:txBody>
                    <a:bodyPr/>
                    <a:lstStyle/>
                    <a:p>
                      <a:pPr algn="l" fontAlgn="ctr" hangingPunct="1"/>
                      <a:endParaRPr kumimoji="1" lang="ja-JP" altLang="en-US" sz="1100" dirty="0">
                        <a:solidFill>
                          <a:schemeClr val="bg1"/>
                        </a:solidFill>
                        <a:latin typeface="HG創英角ｺﾞｼｯｸUB" panose="020B0909000000000000" pitchFamily="49" charset="-128"/>
                        <a:ea typeface="HG創英角ｺﾞｼｯｸUB" panose="020B0909000000000000" pitchFamily="49" charset="-128"/>
                      </a:endParaRP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5F8AC3"/>
                      </a:solidFill>
                      <a:prstDash val="solid"/>
                      <a:round/>
                      <a:headEnd type="none" w="med" len="med"/>
                      <a:tailEnd type="none" w="med" len="med"/>
                    </a:lnB>
                    <a:solidFill>
                      <a:srgbClr val="5F8AC3"/>
                    </a:solidFill>
                  </a:tcPr>
                </a:tc>
                <a:tc>
                  <a:txBody>
                    <a:bodyPr/>
                    <a:lstStyle/>
                    <a:p>
                      <a:pPr marL="111600" marR="0" lvl="0" indent="-11160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Char char="l"/>
                        <a:tabLst/>
                        <a:defRPr/>
                      </a:pPr>
                      <a:r>
                        <a:rPr kumimoji="1" lang="zh-TW"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公的医療機関</a:t>
                      </a:r>
                      <a:endPar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1600" marR="0" lvl="0" indent="-11160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Char char="l"/>
                        <a:tabLst/>
                        <a:defRPr/>
                      </a:pPr>
                      <a:r>
                        <a:rPr kumimoji="1" lang="zh-TW"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民間医療機関</a:t>
                      </a: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（フィルヘルスの指定医療機関のみ）</a:t>
                      </a:r>
                      <a:endParaRPr kumimoji="1"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15" name="テキスト ボックス 14"/>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フィリピン健康保険公社により全国規模の公的医療保険（</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Philhealth</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：フィルヘルス）が運営されて</a:t>
            </a:r>
            <a:r>
              <a:rPr lang="ja-JP" altLang="en-US" sz="1400" dirty="0">
                <a:latin typeface="+mn-ea"/>
                <a:cs typeface="Arial" panose="020B0604020202020204" pitchFamily="34" charset="0"/>
              </a:rPr>
              <a:t>おり、フィリピン政府はすべての国民をフィルヘルスの被保険者とすることを目指している。</a:t>
            </a:r>
            <a:endParaRPr lang="en-US" altLang="ja-JP" sz="1400" dirty="0">
              <a:latin typeface="+mn-ea"/>
              <a:cs typeface="Arial" panose="020B0604020202020204" pitchFamily="34" charset="0"/>
            </a:endParaRPr>
          </a:p>
        </p:txBody>
      </p:sp>
      <p:sp>
        <p:nvSpPr>
          <p:cNvPr id="18" name="Rectangle 6"/>
          <p:cNvSpPr>
            <a:spLocks noChangeArrowheads="1"/>
          </p:cNvSpPr>
          <p:nvPr/>
        </p:nvSpPr>
        <p:spPr bwMode="auto">
          <a:xfrm>
            <a:off x="848544" y="1773272"/>
            <a:ext cx="80648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latin typeface="Arial Black" panose="020B0A04020102020204" pitchFamily="34" charset="0"/>
                <a:ea typeface="HGP創英角ｺﾞｼｯｸUB" panose="020B0900000000000000" pitchFamily="50" charset="-128"/>
                <a:cs typeface="Arial" panose="020B0604020202020204" pitchFamily="34" charset="0"/>
              </a:rPr>
              <a:t>フィルヘルス（</a:t>
            </a:r>
            <a:r>
              <a:rPr lang="en-US" altLang="ja-JP" sz="1400" dirty="0" err="1">
                <a:latin typeface="Arial Black" panose="020B0A04020102020204" pitchFamily="34" charset="0"/>
                <a:ea typeface="HGP創英角ｺﾞｼｯｸUB" panose="020B0900000000000000" pitchFamily="50" charset="-128"/>
                <a:cs typeface="Arial" panose="020B0604020202020204" pitchFamily="34" charset="0"/>
              </a:rPr>
              <a:t>Philhealth</a:t>
            </a:r>
            <a:r>
              <a:rPr lang="ja-JP" altLang="en-US" sz="1400" dirty="0">
                <a:latin typeface="Arial Black" panose="020B0A04020102020204" pitchFamily="34" charset="0"/>
                <a:ea typeface="HGP創英角ｺﾞｼｯｸUB" panose="020B0900000000000000" pitchFamily="50" charset="-128"/>
                <a:cs typeface="Arial" panose="020B0604020202020204" pitchFamily="34" charset="0"/>
              </a:rPr>
              <a:t>）</a:t>
            </a:r>
            <a:r>
              <a:rPr lang="ja-JP" altLang="en-US" sz="1400" dirty="0">
                <a:solidFill>
                  <a:srgbClr val="000000"/>
                </a:solidFill>
                <a:latin typeface="Arial Black" pitchFamily="34" charset="0"/>
                <a:ea typeface="HGP創英角ｺﾞｼｯｸUB" pitchFamily="50" charset="-128"/>
              </a:rPr>
              <a:t>の概要</a:t>
            </a:r>
          </a:p>
        </p:txBody>
      </p:sp>
      <p:sp>
        <p:nvSpPr>
          <p:cNvPr id="21" name="テキスト ボックス 20"/>
          <p:cNvSpPr txBox="1"/>
          <p:nvPr/>
        </p:nvSpPr>
        <p:spPr>
          <a:xfrm>
            <a:off x="200472" y="6525344"/>
            <a:ext cx="9001000" cy="33893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年海外情勢報告」</a:t>
            </a:r>
          </a:p>
        </p:txBody>
      </p:sp>
      <p:sp>
        <p:nvSpPr>
          <p:cNvPr id="4" name="正方形/長方形 3"/>
          <p:cNvSpPr/>
          <p:nvPr/>
        </p:nvSpPr>
        <p:spPr>
          <a:xfrm>
            <a:off x="5044722" y="3295372"/>
            <a:ext cx="2160239" cy="144016"/>
          </a:xfrm>
          <a:prstGeom prst="rect">
            <a:avLst/>
          </a:prstGeom>
          <a:noFill/>
        </p:spPr>
        <p:txBody>
          <a:bodyPr wrap="none" lIns="72000" tIns="0" rIns="0" bIns="0" anchor="ctr" anchorCtr="0">
            <a:noAutofit/>
          </a:bodyPr>
          <a:lstStyle/>
          <a:p>
            <a:pPr fontAlgn="ct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包括払い：</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ケースレート、出来高払い）</a:t>
            </a:r>
            <a:endParaRPr lang="ja-JP" altLang="en-US" sz="1000" dirty="0"/>
          </a:p>
        </p:txBody>
      </p:sp>
      <p:grpSp>
        <p:nvGrpSpPr>
          <p:cNvPr id="3" name="Group 2">
            <a:extLst>
              <a:ext uri="{FF2B5EF4-FFF2-40B4-BE49-F238E27FC236}">
                <a16:creationId xmlns:a16="http://schemas.microsoft.com/office/drawing/2014/main" id="{DEE7C79E-9EF1-49A2-9357-DDBDC28137EC}"/>
              </a:ext>
            </a:extLst>
          </p:cNvPr>
          <p:cNvGrpSpPr/>
          <p:nvPr/>
        </p:nvGrpSpPr>
        <p:grpSpPr>
          <a:xfrm>
            <a:off x="3440832" y="3262357"/>
            <a:ext cx="1639441" cy="180000"/>
            <a:chOff x="3385567" y="2708888"/>
            <a:chExt cx="1639441" cy="180000"/>
          </a:xfrm>
        </p:grpSpPr>
        <p:sp>
          <p:nvSpPr>
            <p:cNvPr id="28" name="角丸四角形 27"/>
            <p:cNvSpPr/>
            <p:nvPr/>
          </p:nvSpPr>
          <p:spPr>
            <a:xfrm>
              <a:off x="3512841" y="2708888"/>
              <a:ext cx="1512167" cy="180000"/>
            </a:xfrm>
            <a:prstGeom prst="roundRect">
              <a:avLst/>
            </a:prstGeom>
            <a:solidFill>
              <a:schemeClr val="accent2">
                <a:lumMod val="20000"/>
                <a:lumOff val="80000"/>
              </a:schemeClr>
            </a:solidFill>
            <a:ln w="19050" cap="flat" cmpd="sng" algn="ctr">
              <a:solidFill>
                <a:schemeClr val="accent1"/>
              </a:solidFill>
              <a:prstDash val="solid"/>
              <a:round/>
              <a:headEnd type="none" w="med" len="med"/>
              <a:tailEnd type="none" w="med" len="med"/>
            </a:ln>
          </p:spPr>
          <p:txBody>
            <a:bodyPr wrap="none" lIns="0" tIns="0" rIns="0" bIns="0" rtlCol="0" anchor="ctr" anchorCtr="0">
              <a:noAutofit/>
            </a:bodyPr>
            <a:lstStyle/>
            <a:p>
              <a:pPr algn="ctr" fontAlgn="ctr"/>
              <a:r>
                <a:rPr lang="ja-JP" altLang="en-US" sz="105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フィルヘルス給付の中心</a:t>
              </a:r>
            </a:p>
          </p:txBody>
        </p:sp>
        <p:sp>
          <p:nvSpPr>
            <p:cNvPr id="14" name="フリーフォーム 13"/>
            <p:cNvSpPr/>
            <p:nvPr/>
          </p:nvSpPr>
          <p:spPr>
            <a:xfrm>
              <a:off x="3385567" y="2760280"/>
              <a:ext cx="141213" cy="74835"/>
            </a:xfrm>
            <a:custGeom>
              <a:avLst/>
              <a:gdLst>
                <a:gd name="connsiteX0" fmla="*/ 155575 w 165100"/>
                <a:gd name="connsiteY0" fmla="*/ 0 h 155575"/>
                <a:gd name="connsiteX1" fmla="*/ 0 w 165100"/>
                <a:gd name="connsiteY1" fmla="*/ 76200 h 155575"/>
                <a:gd name="connsiteX2" fmla="*/ 165100 w 165100"/>
                <a:gd name="connsiteY2" fmla="*/ 155575 h 155575"/>
                <a:gd name="connsiteX0" fmla="*/ 155575 w 155575"/>
                <a:gd name="connsiteY0" fmla="*/ 0 h 150776"/>
                <a:gd name="connsiteX1" fmla="*/ 0 w 155575"/>
                <a:gd name="connsiteY1" fmla="*/ 76200 h 150776"/>
                <a:gd name="connsiteX2" fmla="*/ 146050 w 155575"/>
                <a:gd name="connsiteY2" fmla="*/ 150776 h 150776"/>
                <a:gd name="connsiteX0" fmla="*/ 155575 w 157956"/>
                <a:gd name="connsiteY0" fmla="*/ 0 h 150776"/>
                <a:gd name="connsiteX1" fmla="*/ 0 w 157956"/>
                <a:gd name="connsiteY1" fmla="*/ 76200 h 150776"/>
                <a:gd name="connsiteX2" fmla="*/ 157956 w 157956"/>
                <a:gd name="connsiteY2" fmla="*/ 150776 h 150776"/>
              </a:gdLst>
              <a:ahLst/>
              <a:cxnLst>
                <a:cxn ang="0">
                  <a:pos x="connsiteX0" y="connsiteY0"/>
                </a:cxn>
                <a:cxn ang="0">
                  <a:pos x="connsiteX1" y="connsiteY1"/>
                </a:cxn>
                <a:cxn ang="0">
                  <a:pos x="connsiteX2" y="connsiteY2"/>
                </a:cxn>
              </a:cxnLst>
              <a:rect l="l" t="t" r="r" b="b"/>
              <a:pathLst>
                <a:path w="157956" h="150776">
                  <a:moveTo>
                    <a:pt x="155575" y="0"/>
                  </a:moveTo>
                  <a:lnTo>
                    <a:pt x="0" y="76200"/>
                  </a:lnTo>
                  <a:lnTo>
                    <a:pt x="157956" y="150776"/>
                  </a:lnTo>
                </a:path>
              </a:pathLst>
            </a:custGeom>
            <a:solidFill>
              <a:schemeClr val="accent2">
                <a:lumMod val="20000"/>
                <a:lumOff val="80000"/>
              </a:schemeClr>
            </a:solidFill>
            <a:ln w="19050" cap="flat" cmpd="sng" algn="ctr">
              <a:solidFill>
                <a:schemeClr val="accent1"/>
              </a:solidFill>
              <a:prstDash val="solid"/>
              <a:round/>
              <a:headEnd type="none" w="med" len="med"/>
              <a:tailEnd type="none" w="med" len="med"/>
            </a:ln>
          </p:spPr>
          <p:txBody>
            <a:bodyPr wrap="none" lIns="0" tIns="0" rIns="0" bIns="0" rtlCol="0" anchor="ctr" anchorCtr="0">
              <a:noAutofit/>
            </a:bodyPr>
            <a:lstStyle/>
            <a:p>
              <a:pPr algn="ctr" fontAlgn="ctr"/>
              <a:endParaRPr lang="ja-JP" altLang="en-US" sz="105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pSp>
    </p:spTree>
    <p:extLst>
      <p:ext uri="{BB962C8B-B14F-4D97-AF65-F5344CB8AC3E}">
        <p14:creationId xmlns:p14="http://schemas.microsoft.com/office/powerpoint/2010/main" val="23918333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p:cNvGraphicFramePr>
          <p:nvPr>
            <p:custDataLst>
              <p:tags r:id="rId1"/>
            </p:custDataLst>
            <p:extLst>
              <p:ext uri="{D42A27DB-BD31-4B8C-83A1-F6EECF244321}">
                <p14:modId xmlns:p14="http://schemas.microsoft.com/office/powerpoint/2010/main" val="15669432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28" imgW="395" imgH="396" progId="TCLayout.ActiveDocument.1">
                  <p:embed/>
                </p:oleObj>
              </mc:Choice>
              <mc:Fallback>
                <p:oleObj name="think-cellスライド" r:id="rId28"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8" name="タイトル 4">
            <a:extLst>
              <a:ext uri="{FF2B5EF4-FFF2-40B4-BE49-F238E27FC236}">
                <a16:creationId xmlns:a16="http://schemas.microsoft.com/office/drawing/2014/main" id="{0F972EA4-2BC2-4E16-B921-B9B03137EE1A}"/>
              </a:ext>
            </a:extLst>
          </p:cNvPr>
          <p:cNvSpPr>
            <a:spLocks noGrp="1"/>
          </p:cNvSpPr>
          <p:nvPr>
            <p:ph type="title"/>
          </p:nvPr>
        </p:nvSpPr>
        <p:spPr>
          <a:xfrm>
            <a:off x="200472" y="229372"/>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フィリピン／医療関連／制度</a:t>
            </a:r>
            <a:endParaRPr kumimoji="1" lang="ja-JP" altLang="en-US" dirty="0"/>
          </a:p>
        </p:txBody>
      </p:sp>
      <p:sp>
        <p:nvSpPr>
          <p:cNvPr id="9" name="テキスト プレースホルダー 5">
            <a:extLst>
              <a:ext uri="{FF2B5EF4-FFF2-40B4-BE49-F238E27FC236}">
                <a16:creationId xmlns:a16="http://schemas.microsoft.com/office/drawing/2014/main" id="{0A4E3BAD-10CF-43F9-89F3-C100F47B72B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民間保険制度</a:t>
            </a:r>
          </a:p>
        </p:txBody>
      </p:sp>
      <p:graphicFrame>
        <p:nvGraphicFramePr>
          <p:cNvPr id="42" name="Chart 41">
            <a:extLst>
              <a:ext uri="{FF2B5EF4-FFF2-40B4-BE49-F238E27FC236}">
                <a16:creationId xmlns:a16="http://schemas.microsoft.com/office/drawing/2014/main" id="{AD79038B-EDE8-433C-BC59-D1B38254671C}"/>
              </a:ext>
            </a:extLst>
          </p:cNvPr>
          <p:cNvGraphicFramePr/>
          <p:nvPr>
            <p:custDataLst>
              <p:tags r:id="rId2"/>
            </p:custDataLst>
            <p:extLst>
              <p:ext uri="{D42A27DB-BD31-4B8C-83A1-F6EECF244321}">
                <p14:modId xmlns:p14="http://schemas.microsoft.com/office/powerpoint/2010/main" val="1453104379"/>
              </p:ext>
            </p:extLst>
          </p:nvPr>
        </p:nvGraphicFramePr>
        <p:xfrm>
          <a:off x="574675" y="3078163"/>
          <a:ext cx="8853488" cy="3170237"/>
        </p:xfrm>
        <a:graphic>
          <a:graphicData uri="http://schemas.openxmlformats.org/drawingml/2006/chart">
            <c:chart xmlns:c="http://schemas.openxmlformats.org/drawingml/2006/chart" xmlns:r="http://schemas.openxmlformats.org/officeDocument/2006/relationships" r:id="rId30"/>
          </a:graphicData>
        </a:graphic>
      </p:graphicFrame>
      <p:cxnSp>
        <p:nvCxnSpPr>
          <p:cNvPr id="107" name="Straight Connector 106">
            <a:extLst>
              <a:ext uri="{FF2B5EF4-FFF2-40B4-BE49-F238E27FC236}">
                <a16:creationId xmlns:a16="http://schemas.microsoft.com/office/drawing/2014/main" id="{AF2BCB2D-1EFA-441F-A721-C3C7B78A739C}"/>
              </a:ext>
            </a:extLst>
          </p:cNvPr>
          <p:cNvCxnSpPr/>
          <p:nvPr>
            <p:custDataLst>
              <p:tags r:id="rId3"/>
            </p:custDataLst>
          </p:nvPr>
        </p:nvCxnSpPr>
        <p:spPr bwMode="auto">
          <a:xfrm flipV="1">
            <a:off x="854075" y="2795589"/>
            <a:ext cx="8293100" cy="1882775"/>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14" name="テキスト プレースホルダ 9">
            <a:extLst>
              <a:ext uri="{FF2B5EF4-FFF2-40B4-BE49-F238E27FC236}">
                <a16:creationId xmlns:a16="http://schemas.microsoft.com/office/drawing/2014/main" id="{527247A9-BC40-44C2-97E3-B07A83F61233}"/>
              </a:ext>
            </a:extLst>
          </p:cNvPr>
          <p:cNvSpPr>
            <a:spLocks/>
          </p:cNvSpPr>
          <p:nvPr>
            <p:custDataLst>
              <p:tags r:id="rId4"/>
            </p:custDataLst>
          </p:nvPr>
        </p:nvSpPr>
        <p:spPr bwMode="auto">
          <a:xfrm>
            <a:off x="14700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2F462A1-66C9-44BD-866F-52EE8EE53155}" type="datetime'2''''0''''''''0''''''''''''''''''''''''''''''''''''''''2'">
              <a:rPr lang="en-US" altLang="en-US" sz="1200" smtClean="0"/>
              <a:pPr/>
              <a:t>2002</a:t>
            </a:fld>
            <a:endParaRPr lang="ja-JP" altLang="en-US" sz="1200" dirty="0"/>
          </a:p>
        </p:txBody>
      </p:sp>
      <p:sp>
        <p:nvSpPr>
          <p:cNvPr id="12" name="テキスト プレースホルダ 9">
            <a:extLst>
              <a:ext uri="{FF2B5EF4-FFF2-40B4-BE49-F238E27FC236}">
                <a16:creationId xmlns:a16="http://schemas.microsoft.com/office/drawing/2014/main" id="{45EA959A-2173-49C2-8266-92A5E79C11CF}"/>
              </a:ext>
            </a:extLst>
          </p:cNvPr>
          <p:cNvSpPr>
            <a:spLocks/>
          </p:cNvSpPr>
          <p:nvPr>
            <p:custDataLst>
              <p:tags r:id="rId5"/>
            </p:custDataLst>
          </p:nvPr>
        </p:nvSpPr>
        <p:spPr bwMode="auto">
          <a:xfrm>
            <a:off x="6794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9B06B65-A36A-4787-AA35-8FA529B28076}" type="datetime'''''''''''2''''0''''''0''''''''''''''0'">
              <a:rPr lang="en-US" altLang="en-US" sz="1200" smtClean="0"/>
              <a:pPr/>
              <a:t>2000</a:t>
            </a:fld>
            <a:endParaRPr lang="ja-JP" altLang="en-US" sz="1200" dirty="0"/>
          </a:p>
        </p:txBody>
      </p:sp>
      <p:sp>
        <p:nvSpPr>
          <p:cNvPr id="13" name="テキスト プレースホルダ 9">
            <a:extLst>
              <a:ext uri="{FF2B5EF4-FFF2-40B4-BE49-F238E27FC236}">
                <a16:creationId xmlns:a16="http://schemas.microsoft.com/office/drawing/2014/main" id="{CC047AC0-E8E4-46B3-853B-F682DF448FFC}"/>
              </a:ext>
            </a:extLst>
          </p:cNvPr>
          <p:cNvSpPr>
            <a:spLocks/>
          </p:cNvSpPr>
          <p:nvPr>
            <p:custDataLst>
              <p:tags r:id="rId6"/>
            </p:custDataLst>
          </p:nvPr>
        </p:nvSpPr>
        <p:spPr bwMode="auto">
          <a:xfrm>
            <a:off x="10747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927678-199B-4B70-B811-875500C6D97D}" type="datetime'20''0''''''''''''''''1'''''''''''''''">
              <a:rPr lang="en-US" altLang="en-US" sz="1200" smtClean="0"/>
              <a:pPr/>
              <a:t>2001</a:t>
            </a:fld>
            <a:endParaRPr lang="ja-JP" altLang="en-US" sz="1200" dirty="0"/>
          </a:p>
        </p:txBody>
      </p:sp>
      <p:sp>
        <p:nvSpPr>
          <p:cNvPr id="24" name="テキスト プレースホルダ 9">
            <a:extLst>
              <a:ext uri="{FF2B5EF4-FFF2-40B4-BE49-F238E27FC236}">
                <a16:creationId xmlns:a16="http://schemas.microsoft.com/office/drawing/2014/main" id="{0A997B44-F1B4-49CB-9124-1F712F00C83E}"/>
              </a:ext>
            </a:extLst>
          </p:cNvPr>
          <p:cNvSpPr>
            <a:spLocks/>
          </p:cNvSpPr>
          <p:nvPr>
            <p:custDataLst>
              <p:tags r:id="rId7"/>
            </p:custDataLst>
          </p:nvPr>
        </p:nvSpPr>
        <p:spPr bwMode="auto">
          <a:xfrm>
            <a:off x="26543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1DA5E3-557E-41B0-BAAB-8165B3F95252}" type="datetime'2''''''''0''0''''''''''''''''''''''''''''''5'''''''''''">
              <a:rPr lang="en-US" altLang="en-US" sz="1200" smtClean="0"/>
              <a:pPr/>
              <a:t>2005</a:t>
            </a:fld>
            <a:endParaRPr lang="ja-JP" altLang="en-US" sz="1200" dirty="0"/>
          </a:p>
        </p:txBody>
      </p:sp>
      <p:sp>
        <p:nvSpPr>
          <p:cNvPr id="26" name="テキスト プレースホルダ 9">
            <a:extLst>
              <a:ext uri="{FF2B5EF4-FFF2-40B4-BE49-F238E27FC236}">
                <a16:creationId xmlns:a16="http://schemas.microsoft.com/office/drawing/2014/main" id="{E5D8C5F7-75F4-4B23-8A80-9961DF65092D}"/>
              </a:ext>
            </a:extLst>
          </p:cNvPr>
          <p:cNvSpPr>
            <a:spLocks/>
          </p:cNvSpPr>
          <p:nvPr>
            <p:custDataLst>
              <p:tags r:id="rId8"/>
            </p:custDataLst>
          </p:nvPr>
        </p:nvSpPr>
        <p:spPr bwMode="auto">
          <a:xfrm>
            <a:off x="34432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F04407-CFBF-4A3F-8CFB-138417EC79F9}" type="datetime'''20''''''''0''''''7'''''''''''''''''''''''''''''">
              <a:rPr lang="en-US" altLang="en-US" sz="1200" smtClean="0"/>
              <a:pPr/>
              <a:t>2007</a:t>
            </a:fld>
            <a:endParaRPr lang="ja-JP" altLang="en-US" sz="1200" dirty="0"/>
          </a:p>
        </p:txBody>
      </p:sp>
      <p:sp>
        <p:nvSpPr>
          <p:cNvPr id="38" name="テキスト プレースホルダ 9">
            <a:extLst>
              <a:ext uri="{FF2B5EF4-FFF2-40B4-BE49-F238E27FC236}">
                <a16:creationId xmlns:a16="http://schemas.microsoft.com/office/drawing/2014/main" id="{6F8E1234-0908-4878-A586-C995329A85FE}"/>
              </a:ext>
            </a:extLst>
          </p:cNvPr>
          <p:cNvSpPr>
            <a:spLocks/>
          </p:cNvSpPr>
          <p:nvPr>
            <p:custDataLst>
              <p:tags r:id="rId9"/>
            </p:custDataLst>
          </p:nvPr>
        </p:nvSpPr>
        <p:spPr bwMode="auto">
          <a:xfrm>
            <a:off x="81835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272B3F5-9202-4114-8A37-59073E9FF1A6}" type="datetime'''''''''''''''''''''''2''''''01''''''''''''9'''''''''''''''">
              <a:rPr lang="en-US" altLang="en-US" sz="1200" smtClean="0"/>
              <a:pPr/>
              <a:t>2019</a:t>
            </a:fld>
            <a:endParaRPr lang="ja-JP" altLang="en-US" sz="1200" dirty="0"/>
          </a:p>
        </p:txBody>
      </p:sp>
      <p:sp>
        <p:nvSpPr>
          <p:cNvPr id="25" name="テキスト プレースホルダ 9">
            <a:extLst>
              <a:ext uri="{FF2B5EF4-FFF2-40B4-BE49-F238E27FC236}">
                <a16:creationId xmlns:a16="http://schemas.microsoft.com/office/drawing/2014/main" id="{B693899E-C83A-4625-AC90-2C887E8F7C15}"/>
              </a:ext>
            </a:extLst>
          </p:cNvPr>
          <p:cNvSpPr>
            <a:spLocks/>
          </p:cNvSpPr>
          <p:nvPr>
            <p:custDataLst>
              <p:tags r:id="rId10"/>
            </p:custDataLst>
          </p:nvPr>
        </p:nvSpPr>
        <p:spPr bwMode="auto">
          <a:xfrm>
            <a:off x="30495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A107332-46CE-4AD4-AE64-0E595AC024F7}" type="datetime'''2''''''''''''''''''''0''''''''''''0''''6'''''''''''''">
              <a:rPr lang="en-US" altLang="en-US" sz="1200" smtClean="0"/>
              <a:pPr/>
              <a:t>2006</a:t>
            </a:fld>
            <a:endParaRPr lang="ja-JP" altLang="en-US" sz="1200" dirty="0"/>
          </a:p>
        </p:txBody>
      </p:sp>
      <p:sp>
        <p:nvSpPr>
          <p:cNvPr id="22" name="テキスト プレースホルダ 9">
            <a:extLst>
              <a:ext uri="{FF2B5EF4-FFF2-40B4-BE49-F238E27FC236}">
                <a16:creationId xmlns:a16="http://schemas.microsoft.com/office/drawing/2014/main" id="{0C43565D-9CA4-4F3F-9E60-4D3EFEE09553}"/>
              </a:ext>
            </a:extLst>
          </p:cNvPr>
          <p:cNvSpPr>
            <a:spLocks/>
          </p:cNvSpPr>
          <p:nvPr>
            <p:custDataLst>
              <p:tags r:id="rId11"/>
            </p:custDataLst>
          </p:nvPr>
        </p:nvSpPr>
        <p:spPr bwMode="auto">
          <a:xfrm>
            <a:off x="18637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DB7048-9C94-4463-A1C1-43D56A5E93CD}" type="datetime'''''2''''''''''''''''''''0''''0''''''''''''''''''3'''''''">
              <a:rPr lang="en-US" altLang="en-US" sz="1200" smtClean="0"/>
              <a:pPr/>
              <a:t>2003</a:t>
            </a:fld>
            <a:endParaRPr lang="ja-JP" altLang="en-US" sz="1200" dirty="0"/>
          </a:p>
        </p:txBody>
      </p:sp>
      <p:sp>
        <p:nvSpPr>
          <p:cNvPr id="23" name="テキスト プレースホルダ 9">
            <a:extLst>
              <a:ext uri="{FF2B5EF4-FFF2-40B4-BE49-F238E27FC236}">
                <a16:creationId xmlns:a16="http://schemas.microsoft.com/office/drawing/2014/main" id="{63D4EB95-1A00-4A3C-A1C4-9BAB7F5DD42F}"/>
              </a:ext>
            </a:extLst>
          </p:cNvPr>
          <p:cNvSpPr>
            <a:spLocks/>
          </p:cNvSpPr>
          <p:nvPr>
            <p:custDataLst>
              <p:tags r:id="rId12"/>
            </p:custDataLst>
          </p:nvPr>
        </p:nvSpPr>
        <p:spPr bwMode="auto">
          <a:xfrm>
            <a:off x="22590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15F1D70-84F1-49E5-9F94-FCE2872A6FC4}" type="datetime'''''''''''''''''''2''''''''''''''''''''''0''0''''4'''''''''">
              <a:rPr lang="en-US" altLang="en-US" sz="1200" smtClean="0"/>
              <a:pPr/>
              <a:t>2004</a:t>
            </a:fld>
            <a:endParaRPr lang="ja-JP" altLang="en-US" sz="1200" dirty="0"/>
          </a:p>
        </p:txBody>
      </p:sp>
      <p:sp>
        <p:nvSpPr>
          <p:cNvPr id="27" name="テキスト プレースホルダ 9">
            <a:extLst>
              <a:ext uri="{FF2B5EF4-FFF2-40B4-BE49-F238E27FC236}">
                <a16:creationId xmlns:a16="http://schemas.microsoft.com/office/drawing/2014/main" id="{A9805F42-E971-46FD-8F65-BA55A320D51D}"/>
              </a:ext>
            </a:extLst>
          </p:cNvPr>
          <p:cNvSpPr>
            <a:spLocks/>
          </p:cNvSpPr>
          <p:nvPr>
            <p:custDataLst>
              <p:tags r:id="rId13"/>
            </p:custDataLst>
          </p:nvPr>
        </p:nvSpPr>
        <p:spPr bwMode="auto">
          <a:xfrm>
            <a:off x="38385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D4CC575-FCC0-4FE5-BEC5-81D10549147C}" type="datetime'''''''''''''''''''''2''''''''''''0''08'''''">
              <a:rPr lang="en-US" altLang="en-US" sz="1200" smtClean="0"/>
              <a:pPr/>
              <a:t>2008</a:t>
            </a:fld>
            <a:endParaRPr lang="ja-JP" altLang="en-US" sz="1200" dirty="0"/>
          </a:p>
        </p:txBody>
      </p:sp>
      <p:sp>
        <p:nvSpPr>
          <p:cNvPr id="28" name="テキスト プレースホルダ 9">
            <a:extLst>
              <a:ext uri="{FF2B5EF4-FFF2-40B4-BE49-F238E27FC236}">
                <a16:creationId xmlns:a16="http://schemas.microsoft.com/office/drawing/2014/main" id="{2C261A06-8E72-4995-A4E1-D61C878B1C84}"/>
              </a:ext>
            </a:extLst>
          </p:cNvPr>
          <p:cNvSpPr>
            <a:spLocks/>
          </p:cNvSpPr>
          <p:nvPr>
            <p:custDataLst>
              <p:tags r:id="rId14"/>
            </p:custDataLst>
          </p:nvPr>
        </p:nvSpPr>
        <p:spPr bwMode="auto">
          <a:xfrm>
            <a:off x="42338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42CA7E8-F122-47C1-8F5F-4FB24BFEEC81}" type="datetime'''''''''''''''''''''''''2''0''''''''''''''''''''0''''9'''''''">
              <a:rPr lang="en-US" altLang="en-US" sz="1200" smtClean="0"/>
              <a:pPr/>
              <a:t>2009</a:t>
            </a:fld>
            <a:endParaRPr lang="ja-JP" altLang="en-US" sz="1200" dirty="0"/>
          </a:p>
        </p:txBody>
      </p:sp>
      <p:sp>
        <p:nvSpPr>
          <p:cNvPr id="29" name="テキスト プレースホルダ 9">
            <a:extLst>
              <a:ext uri="{FF2B5EF4-FFF2-40B4-BE49-F238E27FC236}">
                <a16:creationId xmlns:a16="http://schemas.microsoft.com/office/drawing/2014/main" id="{B112F699-A6AB-4366-90C4-CC0F5993B84F}"/>
              </a:ext>
            </a:extLst>
          </p:cNvPr>
          <p:cNvSpPr>
            <a:spLocks/>
          </p:cNvSpPr>
          <p:nvPr>
            <p:custDataLst>
              <p:tags r:id="rId15"/>
            </p:custDataLst>
          </p:nvPr>
        </p:nvSpPr>
        <p:spPr bwMode="auto">
          <a:xfrm>
            <a:off x="46291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F79CA7-55DD-4CFF-8BF5-508748F97100}" type="datetime'''''2''''''''''0''''''''''1''''0'''''''''''">
              <a:rPr lang="en-US" altLang="en-US" sz="1200" smtClean="0"/>
              <a:pPr/>
              <a:t>2010</a:t>
            </a:fld>
            <a:endParaRPr lang="ja-JP" altLang="en-US" sz="1200" dirty="0"/>
          </a:p>
        </p:txBody>
      </p:sp>
      <p:sp>
        <p:nvSpPr>
          <p:cNvPr id="30" name="テキスト プレースホルダ 9">
            <a:extLst>
              <a:ext uri="{FF2B5EF4-FFF2-40B4-BE49-F238E27FC236}">
                <a16:creationId xmlns:a16="http://schemas.microsoft.com/office/drawing/2014/main" id="{FDADB845-3788-4621-9304-AE023D2E0175}"/>
              </a:ext>
            </a:extLst>
          </p:cNvPr>
          <p:cNvSpPr>
            <a:spLocks/>
          </p:cNvSpPr>
          <p:nvPr>
            <p:custDataLst>
              <p:tags r:id="rId16"/>
            </p:custDataLst>
          </p:nvPr>
        </p:nvSpPr>
        <p:spPr bwMode="auto">
          <a:xfrm>
            <a:off x="5030788" y="6216650"/>
            <a:ext cx="3381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A46FD44-1CA4-4056-9951-44FD1CB4115B}" type="datetime'''''''''''''''''''''''''201''''''''''''''''''1'''''''''">
              <a:rPr lang="en-US" altLang="en-US" sz="1200" smtClean="0"/>
              <a:pPr/>
              <a:t>2011</a:t>
            </a:fld>
            <a:endParaRPr lang="ja-JP" altLang="en-US" sz="1200" dirty="0"/>
          </a:p>
        </p:txBody>
      </p:sp>
      <p:sp>
        <p:nvSpPr>
          <p:cNvPr id="31" name="テキスト プレースホルダ 9">
            <a:extLst>
              <a:ext uri="{FF2B5EF4-FFF2-40B4-BE49-F238E27FC236}">
                <a16:creationId xmlns:a16="http://schemas.microsoft.com/office/drawing/2014/main" id="{FC3AD2AE-2910-436E-869F-FD52D49D3193}"/>
              </a:ext>
            </a:extLst>
          </p:cNvPr>
          <p:cNvSpPr>
            <a:spLocks/>
          </p:cNvSpPr>
          <p:nvPr>
            <p:custDataLst>
              <p:tags r:id="rId17"/>
            </p:custDataLst>
          </p:nvPr>
        </p:nvSpPr>
        <p:spPr bwMode="auto">
          <a:xfrm>
            <a:off x="54181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11AF30-CE87-4869-A640-6C19C8E16C24}" type="datetime'''''''''''''''''''''''20''''''''''''''''''1''2'''''''''''">
              <a:rPr lang="en-US" altLang="en-US" sz="1200" smtClean="0"/>
              <a:pPr/>
              <a:t>2012</a:t>
            </a:fld>
            <a:endParaRPr lang="ja-JP" altLang="en-US" sz="1200" dirty="0"/>
          </a:p>
        </p:txBody>
      </p:sp>
      <p:sp>
        <p:nvSpPr>
          <p:cNvPr id="32" name="テキスト プレースホルダ 9">
            <a:extLst>
              <a:ext uri="{FF2B5EF4-FFF2-40B4-BE49-F238E27FC236}">
                <a16:creationId xmlns:a16="http://schemas.microsoft.com/office/drawing/2014/main" id="{383B12AC-21F1-4757-AD56-7178C1516612}"/>
              </a:ext>
            </a:extLst>
          </p:cNvPr>
          <p:cNvSpPr>
            <a:spLocks/>
          </p:cNvSpPr>
          <p:nvPr>
            <p:custDataLst>
              <p:tags r:id="rId18"/>
            </p:custDataLst>
          </p:nvPr>
        </p:nvSpPr>
        <p:spPr bwMode="auto">
          <a:xfrm>
            <a:off x="58134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62444ED-D65F-4347-849F-45CA1866A2BA}" type="datetime'''''''''''''2''''''''''''''''''''''0''''1''''''''''3'">
              <a:rPr lang="en-US" altLang="en-US" sz="1200" smtClean="0"/>
              <a:pPr/>
              <a:t>2013</a:t>
            </a:fld>
            <a:endParaRPr lang="ja-JP" altLang="en-US" sz="1200" dirty="0"/>
          </a:p>
        </p:txBody>
      </p:sp>
      <p:sp>
        <p:nvSpPr>
          <p:cNvPr id="34" name="テキスト プレースホルダ 9">
            <a:extLst>
              <a:ext uri="{FF2B5EF4-FFF2-40B4-BE49-F238E27FC236}">
                <a16:creationId xmlns:a16="http://schemas.microsoft.com/office/drawing/2014/main" id="{70ACEC9E-1F35-452F-AAEF-76CDEDBA49BD}"/>
              </a:ext>
            </a:extLst>
          </p:cNvPr>
          <p:cNvSpPr>
            <a:spLocks/>
          </p:cNvSpPr>
          <p:nvPr>
            <p:custDataLst>
              <p:tags r:id="rId19"/>
            </p:custDataLst>
          </p:nvPr>
        </p:nvSpPr>
        <p:spPr bwMode="auto">
          <a:xfrm>
            <a:off x="66040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E98EEAA-399E-42E5-86FE-53E53DE0FB33}" type="datetime'''''''''''20''''''''''''''''1''''''''''''''''''''''''''''5'">
              <a:rPr lang="en-US" altLang="en-US" sz="1200" smtClean="0"/>
              <a:pPr/>
              <a:t>2015</a:t>
            </a:fld>
            <a:endParaRPr lang="ja-JP" altLang="en-US" sz="1200" dirty="0"/>
          </a:p>
        </p:txBody>
      </p:sp>
      <p:sp>
        <p:nvSpPr>
          <p:cNvPr id="33" name="テキスト プレースホルダ 9">
            <a:extLst>
              <a:ext uri="{FF2B5EF4-FFF2-40B4-BE49-F238E27FC236}">
                <a16:creationId xmlns:a16="http://schemas.microsoft.com/office/drawing/2014/main" id="{309D2AEA-D45E-4698-93DB-B1E1FEA8EBC5}"/>
              </a:ext>
            </a:extLst>
          </p:cNvPr>
          <p:cNvSpPr>
            <a:spLocks/>
          </p:cNvSpPr>
          <p:nvPr>
            <p:custDataLst>
              <p:tags r:id="rId20"/>
            </p:custDataLst>
          </p:nvPr>
        </p:nvSpPr>
        <p:spPr bwMode="auto">
          <a:xfrm>
            <a:off x="62087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DB2056-49CC-47CD-A8B7-81C847185B94}" type="datetime'2''01''''''''''''''''4'''''''''''''''''''''''''''''''">
              <a:rPr lang="en-US" altLang="en-US" sz="1200" smtClean="0"/>
              <a:pPr/>
              <a:t>2014</a:t>
            </a:fld>
            <a:endParaRPr lang="ja-JP" altLang="en-US" sz="1200" dirty="0"/>
          </a:p>
        </p:txBody>
      </p:sp>
      <p:sp>
        <p:nvSpPr>
          <p:cNvPr id="35" name="テキスト プレースホルダ 9">
            <a:extLst>
              <a:ext uri="{FF2B5EF4-FFF2-40B4-BE49-F238E27FC236}">
                <a16:creationId xmlns:a16="http://schemas.microsoft.com/office/drawing/2014/main" id="{A97D71B7-108E-424C-ADEF-12EE3ED748C6}"/>
              </a:ext>
            </a:extLst>
          </p:cNvPr>
          <p:cNvSpPr>
            <a:spLocks/>
          </p:cNvSpPr>
          <p:nvPr>
            <p:custDataLst>
              <p:tags r:id="rId21"/>
            </p:custDataLst>
          </p:nvPr>
        </p:nvSpPr>
        <p:spPr bwMode="auto">
          <a:xfrm>
            <a:off x="69977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C2CEEBF-ACB8-4E6C-B68B-3FB8B07EC2CE}" type="datetime'''''''''''''''''''''''''''20''''''''''''''''''''''1''6'''''''">
              <a:rPr lang="en-US" altLang="en-US" sz="1200" smtClean="0"/>
              <a:pPr/>
              <a:t>2016</a:t>
            </a:fld>
            <a:endParaRPr lang="ja-JP" altLang="en-US" sz="1200" dirty="0"/>
          </a:p>
        </p:txBody>
      </p:sp>
      <p:sp>
        <p:nvSpPr>
          <p:cNvPr id="36" name="テキスト プレースホルダ 9">
            <a:extLst>
              <a:ext uri="{FF2B5EF4-FFF2-40B4-BE49-F238E27FC236}">
                <a16:creationId xmlns:a16="http://schemas.microsoft.com/office/drawing/2014/main" id="{EC0C92BD-A36C-42BF-8A81-BA7DDA7F988A}"/>
              </a:ext>
            </a:extLst>
          </p:cNvPr>
          <p:cNvSpPr>
            <a:spLocks/>
          </p:cNvSpPr>
          <p:nvPr>
            <p:custDataLst>
              <p:tags r:id="rId22"/>
            </p:custDataLst>
          </p:nvPr>
        </p:nvSpPr>
        <p:spPr bwMode="auto">
          <a:xfrm>
            <a:off x="73929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4A1783-0BD7-4714-8931-2C75824EF631}" type="datetime'''''''2''''''''''''''''''''''0''''''''''1''7'''''''">
              <a:rPr lang="en-US" altLang="en-US" sz="1200" smtClean="0"/>
              <a:pPr/>
              <a:t>2017</a:t>
            </a:fld>
            <a:endParaRPr lang="ja-JP" altLang="en-US" sz="1200" dirty="0"/>
          </a:p>
        </p:txBody>
      </p:sp>
      <p:sp>
        <p:nvSpPr>
          <p:cNvPr id="37" name="テキスト プレースホルダ 9">
            <a:extLst>
              <a:ext uri="{FF2B5EF4-FFF2-40B4-BE49-F238E27FC236}">
                <a16:creationId xmlns:a16="http://schemas.microsoft.com/office/drawing/2014/main" id="{96EAD1C2-B772-4469-A2B3-B9491282B034}"/>
              </a:ext>
            </a:extLst>
          </p:cNvPr>
          <p:cNvSpPr>
            <a:spLocks/>
          </p:cNvSpPr>
          <p:nvPr>
            <p:custDataLst>
              <p:tags r:id="rId23"/>
            </p:custDataLst>
          </p:nvPr>
        </p:nvSpPr>
        <p:spPr bwMode="auto">
          <a:xfrm>
            <a:off x="77882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855E87-9CAC-4DD1-B6CE-7C95D9695919}" type="datetime'''''''''''''''''''''''''''2''''''01''''8'''''''''''''''">
              <a:rPr lang="en-US" altLang="en-US" sz="1200" smtClean="0"/>
              <a:pPr/>
              <a:t>2018</a:t>
            </a:fld>
            <a:endParaRPr lang="ja-JP" altLang="en-US" sz="1200" dirty="0"/>
          </a:p>
        </p:txBody>
      </p:sp>
      <p:sp>
        <p:nvSpPr>
          <p:cNvPr id="39" name="テキスト プレースホルダ 9">
            <a:extLst>
              <a:ext uri="{FF2B5EF4-FFF2-40B4-BE49-F238E27FC236}">
                <a16:creationId xmlns:a16="http://schemas.microsoft.com/office/drawing/2014/main" id="{310A5C9E-37CB-45C7-8BCA-08AAFA5B4D5B}"/>
              </a:ext>
            </a:extLst>
          </p:cNvPr>
          <p:cNvSpPr>
            <a:spLocks/>
          </p:cNvSpPr>
          <p:nvPr>
            <p:custDataLst>
              <p:tags r:id="rId24"/>
            </p:custDataLst>
          </p:nvPr>
        </p:nvSpPr>
        <p:spPr bwMode="auto">
          <a:xfrm>
            <a:off x="85772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37F84AC-87F6-4AFD-AD30-201589A8B138}" type="datetime'''''''''''2''0''''''2''''''''0'''''''''''''''''''">
              <a:rPr lang="en-US" altLang="en-US" sz="1200" smtClean="0"/>
              <a:pPr/>
              <a:t>2020</a:t>
            </a:fld>
            <a:endParaRPr lang="ja-JP" altLang="en-US" sz="1200" dirty="0"/>
          </a:p>
        </p:txBody>
      </p:sp>
      <p:sp>
        <p:nvSpPr>
          <p:cNvPr id="40" name="テキスト プレースホルダ 9">
            <a:extLst>
              <a:ext uri="{FF2B5EF4-FFF2-40B4-BE49-F238E27FC236}">
                <a16:creationId xmlns:a16="http://schemas.microsoft.com/office/drawing/2014/main" id="{3E8DD3F0-709D-4B97-8859-9B7DFD4E958E}"/>
              </a:ext>
            </a:extLst>
          </p:cNvPr>
          <p:cNvSpPr>
            <a:spLocks/>
          </p:cNvSpPr>
          <p:nvPr>
            <p:custDataLst>
              <p:tags r:id="rId25"/>
            </p:custDataLst>
          </p:nvPr>
        </p:nvSpPr>
        <p:spPr bwMode="auto">
          <a:xfrm>
            <a:off x="8972550" y="6216650"/>
            <a:ext cx="349250"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EF66A9-36AA-4EAC-8757-51D3AC714038}" type="datetime'2''''0''''''2''''''''''''''''''''''''''''''''''''''1'''''''">
              <a:rPr lang="en-US" altLang="en-US" sz="1200" smtClean="0"/>
              <a:pPr/>
              <a:t>2021</a:t>
            </a:fld>
            <a:endParaRPr lang="en-US" altLang="en-US" sz="1200" dirty="0"/>
          </a:p>
          <a:p>
            <a:pPr marL="0" indent="0" algn="ctr">
              <a:spcBef>
                <a:spcPct val="0"/>
              </a:spcBef>
              <a:buNone/>
            </a:pPr>
            <a:r>
              <a:rPr lang="ja-JP" altLang="en-US" sz="1200" dirty="0"/>
              <a:t>推計</a:t>
            </a:r>
          </a:p>
        </p:txBody>
      </p:sp>
      <p:sp>
        <p:nvSpPr>
          <p:cNvPr id="105" name="テキスト プレースホルダ 9">
            <a:extLst>
              <a:ext uri="{FF2B5EF4-FFF2-40B4-BE49-F238E27FC236}">
                <a16:creationId xmlns:a16="http://schemas.microsoft.com/office/drawing/2014/main" id="{C8E8BD9A-E2B7-4299-A74A-731F549A6491}"/>
              </a:ext>
            </a:extLst>
          </p:cNvPr>
          <p:cNvSpPr>
            <a:spLocks/>
          </p:cNvSpPr>
          <p:nvPr>
            <p:custDataLst>
              <p:tags r:id="rId26"/>
            </p:custDataLst>
          </p:nvPr>
        </p:nvSpPr>
        <p:spPr bwMode="auto">
          <a:xfrm>
            <a:off x="4424363" y="3586163"/>
            <a:ext cx="1152525" cy="301625"/>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ja-JP" altLang="en-US" sz="1400" b="1" dirty="0">
                <a:effectLst/>
              </a:rPr>
              <a:t>年率</a:t>
            </a:r>
            <a:fld id="{7ED90BBA-9D2C-4D7B-B04E-030D9BF2FBB5}" type="datetime'''''''''''+1''''0''''''''''''''''''''''''''''%'''">
              <a:rPr lang="en-US" altLang="en-US" sz="1400" b="1" smtClean="0">
                <a:effectLst/>
              </a:rPr>
              <a:pPr/>
              <a:t>+10%</a:t>
            </a:fld>
            <a:endParaRPr lang="ja-JP" altLang="en-US" sz="1400" b="1" dirty="0"/>
          </a:p>
        </p:txBody>
      </p:sp>
      <p:sp>
        <p:nvSpPr>
          <p:cNvPr id="103" name="テキスト ボックス 20">
            <a:extLst>
              <a:ext uri="{FF2B5EF4-FFF2-40B4-BE49-F238E27FC236}">
                <a16:creationId xmlns:a16="http://schemas.microsoft.com/office/drawing/2014/main" id="{B50058B5-064B-4608-BF2C-5D3C59FB5E65}"/>
              </a:ext>
            </a:extLst>
          </p:cNvPr>
          <p:cNvSpPr txBox="1"/>
          <p:nvPr/>
        </p:nvSpPr>
        <p:spPr>
          <a:xfrm>
            <a:off x="200472" y="6597352"/>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Insurance Commission (GOVPH)</a:t>
            </a:r>
            <a:r>
              <a:rPr lang="ja-JP" altLang="en-US" sz="800" dirty="0"/>
              <a:t> （２０２６年３月時点で更新データ無し）</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4" name="Rectangle 6">
            <a:extLst>
              <a:ext uri="{FF2B5EF4-FFF2-40B4-BE49-F238E27FC236}">
                <a16:creationId xmlns:a16="http://schemas.microsoft.com/office/drawing/2014/main" id="{82C0D577-157A-45A0-89F2-E98D62DC065A}"/>
              </a:ext>
            </a:extLst>
          </p:cNvPr>
          <p:cNvSpPr>
            <a:spLocks noChangeArrowheads="1"/>
          </p:cNvSpPr>
          <p:nvPr/>
        </p:nvSpPr>
        <p:spPr bwMode="auto">
          <a:xfrm>
            <a:off x="679450" y="2132856"/>
            <a:ext cx="8352928" cy="491315"/>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フィリピンにおける民間医療保険の保険料収入</a:t>
            </a:r>
          </a:p>
          <a:p>
            <a:pPr>
              <a:spcAft>
                <a:spcPts val="0"/>
              </a:spcAft>
            </a:pPr>
            <a:r>
              <a:rPr lang="ja-JP" altLang="en-US" sz="1000" dirty="0">
                <a:latin typeface="HGP創英角ｺﾞｼｯｸUB" pitchFamily="50" charset="-128"/>
                <a:ea typeface="HGP創英角ｺﾞｼｯｸUB" pitchFamily="50" charset="-128"/>
              </a:rPr>
              <a:t>百万</a:t>
            </a:r>
            <a:r>
              <a:rPr lang="en-US" altLang="ja-JP" sz="1000" dirty="0">
                <a:latin typeface="HGP創英角ｺﾞｼｯｸUB" pitchFamily="50" charset="-128"/>
                <a:ea typeface="HGP創英角ｺﾞｼｯｸUB" pitchFamily="50" charset="-128"/>
              </a:rPr>
              <a:t>US$</a:t>
            </a:r>
            <a:endParaRPr lang="ja-JP" altLang="en-US" sz="1000" dirty="0">
              <a:latin typeface="HGP創英角ｺﾞｼｯｸUB" pitchFamily="50" charset="-128"/>
              <a:ea typeface="HGP創英角ｺﾞｼｯｸUB" pitchFamily="50" charset="-128"/>
            </a:endParaRPr>
          </a:p>
        </p:txBody>
      </p:sp>
      <p:sp>
        <p:nvSpPr>
          <p:cNvPr id="111" name="テキスト ボックス 45">
            <a:extLst>
              <a:ext uri="{FF2B5EF4-FFF2-40B4-BE49-F238E27FC236}">
                <a16:creationId xmlns:a16="http://schemas.microsoft.com/office/drawing/2014/main" id="{36F393C6-F382-4673-BEA0-EA14E09A2387}"/>
              </a:ext>
            </a:extLst>
          </p:cNvPr>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フィリピンでは医療保険も含めて民間保険への加入率は低いが、この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年ほどで市場は大きく成長した。</a:t>
            </a:r>
          </a:p>
          <a:p>
            <a:pPr algn="just">
              <a:lnSpc>
                <a:spcPct val="110000"/>
              </a:lnSpc>
              <a:spcAft>
                <a:spcPts val="200"/>
              </a:spcAft>
              <a:buClr>
                <a:srgbClr val="5F8AC3"/>
              </a:buClr>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8508075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正方形/長方形 54"/>
          <p:cNvSpPr/>
          <p:nvPr/>
        </p:nvSpPr>
        <p:spPr>
          <a:xfrm>
            <a:off x="7401272" y="5385121"/>
            <a:ext cx="288032" cy="288032"/>
          </a:xfrm>
          <a:custGeom>
            <a:avLst/>
            <a:gdLst/>
            <a:ahLst/>
            <a:cxnLst/>
            <a:rect l="l" t="t" r="r" b="b"/>
            <a:pathLst>
              <a:path w="288032" h="288032">
                <a:moveTo>
                  <a:pt x="144016" y="0"/>
                </a:moveTo>
                <a:lnTo>
                  <a:pt x="288032" y="0"/>
                </a:lnTo>
                <a:lnTo>
                  <a:pt x="288032" y="288032"/>
                </a:lnTo>
                <a:lnTo>
                  <a:pt x="0" y="288032"/>
                </a:lnTo>
                <a:lnTo>
                  <a:pt x="0" y="144016"/>
                </a:lnTo>
                <a:cubicBezTo>
                  <a:pt x="79538" y="144016"/>
                  <a:pt x="144016" y="79538"/>
                  <a:pt x="144016" y="0"/>
                </a:cubicBezTo>
                <a:close/>
              </a:path>
            </a:pathLst>
          </a:cu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8" name="角丸四角形 47"/>
          <p:cNvSpPr/>
          <p:nvPr/>
        </p:nvSpPr>
        <p:spPr>
          <a:xfrm>
            <a:off x="200472" y="3356992"/>
            <a:ext cx="4392488" cy="720080"/>
          </a:xfrm>
          <a:prstGeom prst="roundRect">
            <a:avLst>
              <a:gd name="adj" fmla="val 12368"/>
            </a:avLst>
          </a:prstGeom>
          <a:solidFill>
            <a:srgbClr val="DADADA"/>
          </a:solidFill>
          <a:ln w="952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 name="角丸四角形 48"/>
          <p:cNvSpPr/>
          <p:nvPr/>
        </p:nvSpPr>
        <p:spPr>
          <a:xfrm>
            <a:off x="200472" y="4077072"/>
            <a:ext cx="3888432" cy="720080"/>
          </a:xfrm>
          <a:prstGeom prst="roundRect">
            <a:avLst>
              <a:gd name="adj" fmla="val 10384"/>
            </a:avLst>
          </a:prstGeom>
          <a:solidFill>
            <a:srgbClr val="DADADA"/>
          </a:solidFill>
          <a:ln w="952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 name="角丸四角形 49"/>
          <p:cNvSpPr/>
          <p:nvPr/>
        </p:nvSpPr>
        <p:spPr>
          <a:xfrm>
            <a:off x="200472" y="4797152"/>
            <a:ext cx="3456384" cy="720080"/>
          </a:xfrm>
          <a:prstGeom prst="roundRect">
            <a:avLst>
              <a:gd name="adj" fmla="val 9061"/>
            </a:avLst>
          </a:prstGeom>
          <a:solidFill>
            <a:srgbClr val="E8E8E8"/>
          </a:solidFill>
          <a:ln w="952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 name="角丸四角形 50"/>
          <p:cNvSpPr/>
          <p:nvPr/>
        </p:nvSpPr>
        <p:spPr>
          <a:xfrm>
            <a:off x="200472" y="5517232"/>
            <a:ext cx="2952328" cy="720080"/>
          </a:xfrm>
          <a:prstGeom prst="roundRect">
            <a:avLst>
              <a:gd name="adj" fmla="val 10053"/>
            </a:avLst>
          </a:prstGeom>
          <a:solidFill>
            <a:srgbClr val="E8E8E8"/>
          </a:solidFill>
          <a:ln w="952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角丸四角形 46"/>
          <p:cNvSpPr/>
          <p:nvPr/>
        </p:nvSpPr>
        <p:spPr>
          <a:xfrm>
            <a:off x="200472" y="2060848"/>
            <a:ext cx="5040560" cy="1296144"/>
          </a:xfrm>
          <a:prstGeom prst="roundRect">
            <a:avLst>
              <a:gd name="adj" fmla="val 7849"/>
            </a:avLst>
          </a:prstGeom>
          <a:solidFill>
            <a:srgbClr val="DADADA"/>
          </a:solidFill>
          <a:ln w="952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フィリピン／医療関連／制度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保健に関する制度・行政体制</a:t>
            </a:r>
          </a:p>
        </p:txBody>
      </p:sp>
      <p:grpSp>
        <p:nvGrpSpPr>
          <p:cNvPr id="4" name="グループ化 18"/>
          <p:cNvGrpSpPr>
            <a:grpSpLocks noChangeAspect="1"/>
          </p:cNvGrpSpPr>
          <p:nvPr/>
        </p:nvGrpSpPr>
        <p:grpSpPr>
          <a:xfrm>
            <a:off x="2504728" y="2060848"/>
            <a:ext cx="5356956" cy="4176465"/>
            <a:chOff x="2878917" y="1373907"/>
            <a:chExt cx="4143404" cy="3230339"/>
          </a:xfrm>
        </p:grpSpPr>
        <p:sp>
          <p:nvSpPr>
            <p:cNvPr id="5" name="フリーフォーム 4"/>
            <p:cNvSpPr/>
            <p:nvPr/>
          </p:nvSpPr>
          <p:spPr>
            <a:xfrm>
              <a:off x="4307677" y="1373907"/>
              <a:ext cx="1285884" cy="1002442"/>
            </a:xfrm>
            <a:custGeom>
              <a:avLst/>
              <a:gdLst>
                <a:gd name="connsiteX0" fmla="*/ 0 w 1285884"/>
                <a:gd name="connsiteY0" fmla="*/ 1000132 h 1000132"/>
                <a:gd name="connsiteX1" fmla="*/ 642942 w 1285884"/>
                <a:gd name="connsiteY1" fmla="*/ 0 h 1000132"/>
                <a:gd name="connsiteX2" fmla="*/ 1285884 w 1285884"/>
                <a:gd name="connsiteY2" fmla="*/ 1000132 h 1000132"/>
                <a:gd name="connsiteX3" fmla="*/ 0 w 1285884"/>
                <a:gd name="connsiteY3" fmla="*/ 1000132 h 1000132"/>
              </a:gdLst>
              <a:ahLst/>
              <a:cxnLst>
                <a:cxn ang="0">
                  <a:pos x="connsiteX0" y="connsiteY0"/>
                </a:cxn>
                <a:cxn ang="0">
                  <a:pos x="connsiteX1" y="connsiteY1"/>
                </a:cxn>
                <a:cxn ang="0">
                  <a:pos x="connsiteX2" y="connsiteY2"/>
                </a:cxn>
                <a:cxn ang="0">
                  <a:pos x="connsiteX3" y="connsiteY3"/>
                </a:cxn>
              </a:cxnLst>
              <a:rect l="l" t="t" r="r" b="b"/>
              <a:pathLst>
                <a:path w="1285884" h="1000132">
                  <a:moveTo>
                    <a:pt x="0" y="1000132"/>
                  </a:moveTo>
                  <a:lnTo>
                    <a:pt x="642942" y="0"/>
                  </a:lnTo>
                  <a:lnTo>
                    <a:pt x="1285884" y="1000132"/>
                  </a:lnTo>
                  <a:lnTo>
                    <a:pt x="0" y="1000132"/>
                  </a:lnTo>
                  <a:close/>
                </a:path>
              </a:pathLst>
            </a:custGeom>
            <a:solidFill>
              <a:srgbClr val="3D6AA7"/>
            </a:solidFill>
            <a:ln w="19050">
              <a:solidFill>
                <a:srgbClr val="FFFFFF"/>
              </a:solidFill>
              <a:miter lim="800000"/>
              <a:headEnd/>
              <a:tailEnd/>
            </a:ln>
            <a:effectLst/>
          </p:spPr>
          <p:txBody>
            <a:bodyPr wrap="none" tIns="0" bIns="0" anchor="ctr"/>
            <a:lstStyle/>
            <a:p>
              <a:endParaRPr lang="ja-JP" altLang="en-US">
                <a:solidFill>
                  <a:schemeClr val="tx1"/>
                </a:solidFill>
              </a:endParaRPr>
            </a:p>
          </p:txBody>
        </p:sp>
        <p:sp>
          <p:nvSpPr>
            <p:cNvPr id="6" name="フリーフォーム 5"/>
            <p:cNvSpPr/>
            <p:nvPr/>
          </p:nvSpPr>
          <p:spPr>
            <a:xfrm>
              <a:off x="3950487" y="2376411"/>
              <a:ext cx="2000264" cy="556912"/>
            </a:xfrm>
            <a:custGeom>
              <a:avLst/>
              <a:gdLst>
                <a:gd name="connsiteX0" fmla="*/ 0 w 2000264"/>
                <a:gd name="connsiteY0" fmla="*/ 571504 h 571504"/>
                <a:gd name="connsiteX1" fmla="*/ 358773 w 2000264"/>
                <a:gd name="connsiteY1" fmla="*/ 0 h 571504"/>
                <a:gd name="connsiteX2" fmla="*/ 1641491 w 2000264"/>
                <a:gd name="connsiteY2" fmla="*/ 0 h 571504"/>
                <a:gd name="connsiteX3" fmla="*/ 2000264 w 2000264"/>
                <a:gd name="connsiteY3" fmla="*/ 571504 h 571504"/>
                <a:gd name="connsiteX4" fmla="*/ 0 w 2000264"/>
                <a:gd name="connsiteY4" fmla="*/ 571504 h 57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64" h="571504">
                  <a:moveTo>
                    <a:pt x="0" y="571504"/>
                  </a:moveTo>
                  <a:lnTo>
                    <a:pt x="358773" y="0"/>
                  </a:lnTo>
                  <a:lnTo>
                    <a:pt x="1641491" y="0"/>
                  </a:lnTo>
                  <a:lnTo>
                    <a:pt x="2000264" y="571504"/>
                  </a:lnTo>
                  <a:lnTo>
                    <a:pt x="0" y="571504"/>
                  </a:lnTo>
                  <a:close/>
                </a:path>
              </a:pathLst>
            </a:custGeom>
            <a:solidFill>
              <a:srgbClr val="5F8AC3"/>
            </a:solidFill>
            <a:ln w="19050">
              <a:solidFill>
                <a:srgbClr val="FFFFFF"/>
              </a:solidFill>
              <a:miter lim="800000"/>
              <a:headEnd/>
              <a:tailEnd/>
            </a:ln>
            <a:effectLst/>
          </p:spPr>
          <p:txBody>
            <a:bodyPr wrap="none" tIns="0" bIns="0" anchor="ctr"/>
            <a:lstStyle/>
            <a:p>
              <a:endParaRPr lang="ja-JP" altLang="en-US">
                <a:solidFill>
                  <a:schemeClr val="tx1"/>
                </a:solidFill>
              </a:endParaRPr>
            </a:p>
          </p:txBody>
        </p:sp>
        <p:sp>
          <p:nvSpPr>
            <p:cNvPr id="7" name="フリーフォーム 6"/>
            <p:cNvSpPr/>
            <p:nvPr/>
          </p:nvSpPr>
          <p:spPr>
            <a:xfrm>
              <a:off x="3593297" y="2933385"/>
              <a:ext cx="2714644" cy="556912"/>
            </a:xfrm>
            <a:custGeom>
              <a:avLst/>
              <a:gdLst>
                <a:gd name="connsiteX0" fmla="*/ 0 w 2714644"/>
                <a:gd name="connsiteY0" fmla="*/ 571504 h 571504"/>
                <a:gd name="connsiteX1" fmla="*/ 358773 w 2714644"/>
                <a:gd name="connsiteY1" fmla="*/ 0 h 571504"/>
                <a:gd name="connsiteX2" fmla="*/ 2355871 w 2714644"/>
                <a:gd name="connsiteY2" fmla="*/ 0 h 571504"/>
                <a:gd name="connsiteX3" fmla="*/ 2714644 w 2714644"/>
                <a:gd name="connsiteY3" fmla="*/ 571504 h 571504"/>
                <a:gd name="connsiteX4" fmla="*/ 0 w 2714644"/>
                <a:gd name="connsiteY4" fmla="*/ 571504 h 57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44" h="571504">
                  <a:moveTo>
                    <a:pt x="0" y="571504"/>
                  </a:moveTo>
                  <a:lnTo>
                    <a:pt x="358773" y="0"/>
                  </a:lnTo>
                  <a:lnTo>
                    <a:pt x="2355871" y="0"/>
                  </a:lnTo>
                  <a:lnTo>
                    <a:pt x="2714644" y="571504"/>
                  </a:lnTo>
                  <a:lnTo>
                    <a:pt x="0" y="571504"/>
                  </a:lnTo>
                  <a:close/>
                </a:path>
              </a:pathLst>
            </a:custGeom>
            <a:solidFill>
              <a:srgbClr val="83A4D1"/>
            </a:solidFill>
            <a:ln w="19050">
              <a:solidFill>
                <a:srgbClr val="FFFFFF"/>
              </a:solidFill>
              <a:miter lim="800000"/>
              <a:headEnd/>
              <a:tailEnd/>
            </a:ln>
            <a:effectLst/>
          </p:spPr>
          <p:txBody>
            <a:bodyPr wrap="none" tIns="0" bIns="0" anchor="ctr"/>
            <a:lstStyle/>
            <a:p>
              <a:endParaRPr lang="ja-JP" altLang="en-US">
                <a:solidFill>
                  <a:schemeClr val="tx1"/>
                </a:solidFill>
              </a:endParaRPr>
            </a:p>
          </p:txBody>
        </p:sp>
        <p:sp>
          <p:nvSpPr>
            <p:cNvPr id="8" name="フリーフォーム 7"/>
            <p:cNvSpPr/>
            <p:nvPr/>
          </p:nvSpPr>
          <p:spPr>
            <a:xfrm>
              <a:off x="3236107" y="3490359"/>
              <a:ext cx="3429024" cy="556912"/>
            </a:xfrm>
            <a:custGeom>
              <a:avLst/>
              <a:gdLst>
                <a:gd name="connsiteX0" fmla="*/ 0 w 3429024"/>
                <a:gd name="connsiteY0" fmla="*/ 571504 h 571504"/>
                <a:gd name="connsiteX1" fmla="*/ 358773 w 3429024"/>
                <a:gd name="connsiteY1" fmla="*/ 0 h 571504"/>
                <a:gd name="connsiteX2" fmla="*/ 3070251 w 3429024"/>
                <a:gd name="connsiteY2" fmla="*/ 0 h 571504"/>
                <a:gd name="connsiteX3" fmla="*/ 3429024 w 3429024"/>
                <a:gd name="connsiteY3" fmla="*/ 571504 h 571504"/>
                <a:gd name="connsiteX4" fmla="*/ 0 w 3429024"/>
                <a:gd name="connsiteY4" fmla="*/ 571504 h 57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24" h="571504">
                  <a:moveTo>
                    <a:pt x="0" y="571504"/>
                  </a:moveTo>
                  <a:lnTo>
                    <a:pt x="358773" y="0"/>
                  </a:lnTo>
                  <a:lnTo>
                    <a:pt x="3070251" y="0"/>
                  </a:lnTo>
                  <a:lnTo>
                    <a:pt x="3429024" y="571504"/>
                  </a:lnTo>
                  <a:lnTo>
                    <a:pt x="0" y="571504"/>
                  </a:lnTo>
                  <a:close/>
                </a:path>
              </a:pathLst>
            </a:custGeom>
            <a:solidFill>
              <a:srgbClr val="CCDAEC"/>
            </a:solidFill>
            <a:ln w="19050">
              <a:solidFill>
                <a:srgbClr val="FFFFFF"/>
              </a:solidFill>
              <a:miter lim="800000"/>
              <a:headEnd/>
              <a:tailEnd/>
            </a:ln>
            <a:effectLst/>
          </p:spPr>
          <p:txBody>
            <a:bodyPr wrap="none" tIns="0" bIns="0" anchor="ctr"/>
            <a:lstStyle/>
            <a:p>
              <a:endParaRPr lang="ja-JP" altLang="en-US">
                <a:solidFill>
                  <a:schemeClr val="tx1"/>
                </a:solidFill>
              </a:endParaRPr>
            </a:p>
          </p:txBody>
        </p:sp>
        <p:sp>
          <p:nvSpPr>
            <p:cNvPr id="9" name="フリーフォーム 8"/>
            <p:cNvSpPr/>
            <p:nvPr/>
          </p:nvSpPr>
          <p:spPr>
            <a:xfrm>
              <a:off x="2878917" y="4047334"/>
              <a:ext cx="4143404" cy="556912"/>
            </a:xfrm>
            <a:custGeom>
              <a:avLst/>
              <a:gdLst>
                <a:gd name="connsiteX0" fmla="*/ 0 w 4143404"/>
                <a:gd name="connsiteY0" fmla="*/ 571504 h 571504"/>
                <a:gd name="connsiteX1" fmla="*/ 358773 w 4143404"/>
                <a:gd name="connsiteY1" fmla="*/ 0 h 571504"/>
                <a:gd name="connsiteX2" fmla="*/ 3784631 w 4143404"/>
                <a:gd name="connsiteY2" fmla="*/ 0 h 571504"/>
                <a:gd name="connsiteX3" fmla="*/ 4143404 w 4143404"/>
                <a:gd name="connsiteY3" fmla="*/ 571504 h 571504"/>
                <a:gd name="connsiteX4" fmla="*/ 0 w 4143404"/>
                <a:gd name="connsiteY4" fmla="*/ 571504 h 57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404" h="571504">
                  <a:moveTo>
                    <a:pt x="0" y="571504"/>
                  </a:moveTo>
                  <a:lnTo>
                    <a:pt x="358773" y="0"/>
                  </a:lnTo>
                  <a:lnTo>
                    <a:pt x="3784631" y="0"/>
                  </a:lnTo>
                  <a:lnTo>
                    <a:pt x="4143404" y="571504"/>
                  </a:lnTo>
                  <a:lnTo>
                    <a:pt x="0" y="571504"/>
                  </a:lnTo>
                  <a:close/>
                </a:path>
              </a:pathLst>
            </a:custGeom>
            <a:solidFill>
              <a:srgbClr val="DDE6F3"/>
            </a:solidFill>
            <a:ln w="19050">
              <a:solidFill>
                <a:srgbClr val="FFFFFF"/>
              </a:solidFill>
              <a:miter lim="800000"/>
              <a:headEnd/>
              <a:tailEnd/>
            </a:ln>
            <a:effectLst/>
          </p:spPr>
          <p:txBody>
            <a:bodyPr wrap="none" tIns="0" bIns="0" anchor="ctr"/>
            <a:lstStyle/>
            <a:p>
              <a:endParaRPr lang="ja-JP" altLang="en-US">
                <a:solidFill>
                  <a:schemeClr val="tx1"/>
                </a:solidFill>
              </a:endParaRPr>
            </a:p>
          </p:txBody>
        </p:sp>
        <p:sp>
          <p:nvSpPr>
            <p:cNvPr id="12" name="テキスト ボックス 11"/>
            <p:cNvSpPr txBox="1">
              <a:spLocks/>
            </p:cNvSpPr>
            <p:nvPr/>
          </p:nvSpPr>
          <p:spPr>
            <a:xfrm>
              <a:off x="4807743" y="2524449"/>
              <a:ext cx="285752" cy="285752"/>
            </a:xfrm>
            <a:prstGeom prst="rect">
              <a:avLst/>
            </a:prstGeom>
            <a:noFill/>
          </p:spPr>
          <p:txBody>
            <a:bodyPr wrap="none" lIns="0" tIns="0" rIns="0" bIns="36000" rtlCol="0" anchor="ctr" anchorCtr="0">
              <a:noAutofit/>
            </a:bodyPr>
            <a:lstStyle/>
            <a:p>
              <a:pPr algn="ctr">
                <a:spcBef>
                  <a:spcPts val="600"/>
                </a:spcBef>
              </a:pPr>
              <a:r>
                <a:rPr lang="ja-JP" altLang="en-US" sz="1600" b="1" dirty="0">
                  <a:solidFill>
                    <a:schemeClr val="bg1"/>
                  </a:solidFill>
                </a:rPr>
                <a:t>州政府保健局</a:t>
              </a:r>
              <a:endParaRPr lang="en-US" altLang="ja-JP" sz="1600" b="1" dirty="0">
                <a:solidFill>
                  <a:schemeClr val="bg1"/>
                </a:solidFill>
              </a:endParaRPr>
            </a:p>
            <a:p>
              <a:pPr algn="ctr">
                <a:spcBef>
                  <a:spcPts val="600"/>
                </a:spcBef>
              </a:pPr>
              <a:r>
                <a:rPr lang="ja-JP" altLang="en-US" sz="1200" dirty="0">
                  <a:solidFill>
                    <a:schemeClr val="bg1"/>
                  </a:solidFill>
                </a:rPr>
                <a:t>全国</a:t>
              </a:r>
              <a:r>
                <a:rPr lang="en-US" altLang="ja-JP" sz="1600" dirty="0">
                  <a:solidFill>
                    <a:schemeClr val="bg1"/>
                  </a:solidFill>
                  <a:latin typeface="Arial Black" panose="020B0A04020102020204" pitchFamily="34" charset="0"/>
                </a:rPr>
                <a:t>79</a:t>
              </a:r>
              <a:r>
                <a:rPr lang="ja-JP" altLang="en-US" sz="1200" dirty="0">
                  <a:solidFill>
                    <a:schemeClr val="bg1"/>
                  </a:solidFill>
                </a:rPr>
                <a:t>の各州</a:t>
              </a:r>
            </a:p>
          </p:txBody>
        </p:sp>
        <p:sp>
          <p:nvSpPr>
            <p:cNvPr id="13" name="テキスト ボックス 12"/>
            <p:cNvSpPr txBox="1">
              <a:spLocks/>
            </p:cNvSpPr>
            <p:nvPr/>
          </p:nvSpPr>
          <p:spPr>
            <a:xfrm>
              <a:off x="4807743" y="1968123"/>
              <a:ext cx="285752" cy="285752"/>
            </a:xfrm>
            <a:prstGeom prst="rect">
              <a:avLst/>
            </a:prstGeom>
            <a:noFill/>
          </p:spPr>
          <p:txBody>
            <a:bodyPr wrap="none" lIns="0" tIns="0" rIns="0" bIns="36000" rtlCol="0" anchor="ctr" anchorCtr="0">
              <a:noAutofit/>
            </a:bodyPr>
            <a:lstStyle/>
            <a:p>
              <a:pPr algn="ctr"/>
              <a:r>
                <a:rPr lang="ja-JP" altLang="en-US" sz="1600" b="1" dirty="0">
                  <a:solidFill>
                    <a:schemeClr val="bg1"/>
                  </a:solidFill>
                </a:rPr>
                <a:t>本省</a:t>
              </a:r>
              <a:endParaRPr lang="en-US" altLang="ja-JP" sz="1600" b="1" dirty="0">
                <a:solidFill>
                  <a:schemeClr val="bg1"/>
                </a:solidFill>
              </a:endParaRPr>
            </a:p>
            <a:p>
              <a:pPr algn="ctr">
                <a:spcBef>
                  <a:spcPts val="600"/>
                </a:spcBef>
              </a:pPr>
              <a:r>
                <a:rPr lang="en-US" altLang="ja-JP" sz="1600" dirty="0">
                  <a:solidFill>
                    <a:schemeClr val="bg1"/>
                  </a:solidFill>
                  <a:latin typeface="Arial Black" panose="020B0A04020102020204" pitchFamily="34" charset="0"/>
                </a:rPr>
                <a:t>17</a:t>
              </a:r>
              <a:r>
                <a:rPr lang="ja-JP" altLang="en-US" sz="1200" dirty="0">
                  <a:solidFill>
                    <a:schemeClr val="bg1"/>
                  </a:solidFill>
                </a:rPr>
                <a:t>の地域事務所</a:t>
              </a:r>
              <a:endParaRPr kumimoji="1" lang="ja-JP" altLang="en-US" sz="1200" dirty="0">
                <a:solidFill>
                  <a:schemeClr val="bg1"/>
                </a:solidFill>
              </a:endParaRPr>
            </a:p>
          </p:txBody>
        </p:sp>
        <p:sp>
          <p:nvSpPr>
            <p:cNvPr id="14" name="テキスト ボックス 13"/>
            <p:cNvSpPr txBox="1">
              <a:spLocks/>
            </p:cNvSpPr>
            <p:nvPr/>
          </p:nvSpPr>
          <p:spPr>
            <a:xfrm>
              <a:off x="4807743" y="3081405"/>
              <a:ext cx="285752" cy="285752"/>
            </a:xfrm>
            <a:prstGeom prst="rect">
              <a:avLst/>
            </a:prstGeom>
            <a:noFill/>
          </p:spPr>
          <p:txBody>
            <a:bodyPr wrap="none" lIns="0" tIns="0" rIns="0" bIns="36000" rtlCol="0" anchor="ctr" anchorCtr="0">
              <a:noAutofit/>
            </a:bodyPr>
            <a:lstStyle/>
            <a:p>
              <a:pPr algn="ctr"/>
              <a:r>
                <a:rPr lang="ja-JP" altLang="en-US" sz="1600" b="1" dirty="0">
                  <a:solidFill>
                    <a:schemeClr val="bg1"/>
                  </a:solidFill>
                </a:rPr>
                <a:t>市･町保健事務所</a:t>
              </a:r>
              <a:endParaRPr lang="en-US" altLang="ja-JP" sz="1600" b="1" dirty="0">
                <a:solidFill>
                  <a:schemeClr val="bg1"/>
                </a:solidFill>
              </a:endParaRPr>
            </a:p>
            <a:p>
              <a:pPr algn="ctr">
                <a:spcBef>
                  <a:spcPts val="600"/>
                </a:spcBef>
              </a:pPr>
              <a:r>
                <a:rPr lang="ja-JP" altLang="en-US" sz="1200" dirty="0">
                  <a:solidFill>
                    <a:schemeClr val="bg1"/>
                  </a:solidFill>
                </a:rPr>
                <a:t>全国の</a:t>
              </a:r>
              <a:r>
                <a:rPr lang="en-US" altLang="ja-JP" sz="1600" dirty="0">
                  <a:solidFill>
                    <a:schemeClr val="bg1"/>
                  </a:solidFill>
                  <a:latin typeface="Arial Black" panose="020B0A04020102020204" pitchFamily="34" charset="0"/>
                </a:rPr>
                <a:t>113</a:t>
              </a:r>
              <a:r>
                <a:rPr lang="ja-JP" altLang="en-US" sz="1200" dirty="0">
                  <a:solidFill>
                    <a:schemeClr val="bg1"/>
                  </a:solidFill>
                </a:rPr>
                <a:t>の市･</a:t>
              </a:r>
              <a:r>
                <a:rPr lang="en-US" altLang="ja-JP" sz="1600" dirty="0">
                  <a:solidFill>
                    <a:schemeClr val="bg1"/>
                  </a:solidFill>
                  <a:latin typeface="Arial Black" panose="020B0A04020102020204" pitchFamily="34" charset="0"/>
                </a:rPr>
                <a:t>1,496</a:t>
              </a:r>
              <a:r>
                <a:rPr lang="ja-JP" altLang="en-US" sz="1200" dirty="0">
                  <a:solidFill>
                    <a:schemeClr val="bg1"/>
                  </a:solidFill>
                </a:rPr>
                <a:t>の町</a:t>
              </a:r>
            </a:p>
          </p:txBody>
        </p:sp>
        <p:sp>
          <p:nvSpPr>
            <p:cNvPr id="15" name="テキスト ボックス 14"/>
            <p:cNvSpPr txBox="1">
              <a:spLocks/>
            </p:cNvSpPr>
            <p:nvPr/>
          </p:nvSpPr>
          <p:spPr>
            <a:xfrm>
              <a:off x="4807743" y="3643264"/>
              <a:ext cx="285752" cy="285752"/>
            </a:xfrm>
            <a:prstGeom prst="rect">
              <a:avLst/>
            </a:prstGeom>
            <a:noFill/>
          </p:spPr>
          <p:txBody>
            <a:bodyPr wrap="none" lIns="0" tIns="0" rIns="0" bIns="36000" rtlCol="0" anchor="ctr" anchorCtr="0">
              <a:noAutofit/>
            </a:bodyPr>
            <a:lstStyle/>
            <a:p>
              <a:pPr algn="ctr"/>
              <a:r>
                <a:rPr lang="ja-JP" altLang="en-US" sz="1400" b="1" dirty="0"/>
                <a:t>医師、保健師･看護師、検査技師等が</a:t>
              </a:r>
              <a:br>
                <a:rPr lang="en-US" altLang="ja-JP" sz="1400" b="1" dirty="0"/>
              </a:br>
              <a:r>
                <a:rPr lang="ja-JP" altLang="en-US" sz="1400" b="1" dirty="0"/>
                <a:t>常勤する保健所</a:t>
              </a:r>
              <a:br>
                <a:rPr lang="en-US" altLang="ja-JP" sz="1600" b="1" dirty="0"/>
              </a:br>
              <a:r>
                <a:rPr lang="ja-JP" altLang="en-US" sz="1200" dirty="0"/>
                <a:t>全国約</a:t>
              </a:r>
              <a:r>
                <a:rPr lang="en-US" altLang="ja-JP" sz="1600" dirty="0">
                  <a:latin typeface="Arial Black" panose="020B0A04020102020204" pitchFamily="34" charset="0"/>
                </a:rPr>
                <a:t>2,591</a:t>
              </a:r>
              <a:r>
                <a:rPr lang="ja-JP" altLang="en-US" sz="1200" dirty="0"/>
                <a:t>か所</a:t>
              </a:r>
              <a:endParaRPr kumimoji="1" lang="ja-JP" altLang="en-US" sz="1200" dirty="0"/>
            </a:p>
          </p:txBody>
        </p:sp>
        <p:sp>
          <p:nvSpPr>
            <p:cNvPr id="16" name="テキスト ボックス 15"/>
            <p:cNvSpPr txBox="1">
              <a:spLocks/>
            </p:cNvSpPr>
            <p:nvPr/>
          </p:nvSpPr>
          <p:spPr>
            <a:xfrm>
              <a:off x="4807743" y="4190210"/>
              <a:ext cx="285752" cy="285752"/>
            </a:xfrm>
            <a:prstGeom prst="rect">
              <a:avLst/>
            </a:prstGeom>
            <a:noFill/>
          </p:spPr>
          <p:txBody>
            <a:bodyPr wrap="none" lIns="0" tIns="0" rIns="0" bIns="36000" rtlCol="0" anchor="ctr" anchorCtr="0">
              <a:noAutofit/>
            </a:bodyPr>
            <a:lstStyle/>
            <a:p>
              <a:pPr algn="ctr"/>
              <a:r>
                <a:rPr lang="ja-JP" altLang="en-US" sz="1400" b="1" dirty="0"/>
                <a:t>助産師等が常駐しているバランガイ保健支所</a:t>
              </a:r>
              <a:endParaRPr lang="en-US" altLang="ja-JP" sz="1400" b="1" dirty="0"/>
            </a:p>
            <a:p>
              <a:pPr algn="ctr">
                <a:spcBef>
                  <a:spcPts val="600"/>
                </a:spcBef>
              </a:pPr>
              <a:r>
                <a:rPr lang="en-US" altLang="ja-JP" sz="1600" dirty="0">
                  <a:latin typeface="Arial Black" panose="020B0A04020102020204" pitchFamily="34" charset="0"/>
                </a:rPr>
                <a:t>21,730</a:t>
              </a:r>
              <a:r>
                <a:rPr lang="ja-JP" altLang="en-US" sz="1200" dirty="0"/>
                <a:t>か所</a:t>
              </a:r>
              <a:endParaRPr kumimoji="1" lang="ja-JP" altLang="en-US" sz="1200" dirty="0"/>
            </a:p>
          </p:txBody>
        </p:sp>
      </p:grpSp>
      <p:sp>
        <p:nvSpPr>
          <p:cNvPr id="40" name="テキスト ボックス 39"/>
          <p:cNvSpPr txBox="1"/>
          <p:nvPr/>
        </p:nvSpPr>
        <p:spPr>
          <a:xfrm>
            <a:off x="344488" y="2492896"/>
            <a:ext cx="2160240" cy="504056"/>
          </a:xfrm>
          <a:prstGeom prst="rect">
            <a:avLst/>
          </a:prstGeom>
          <a:noFill/>
        </p:spPr>
        <p:txBody>
          <a:bodyPr wrap="square" lIns="0" tIns="36000" rIns="0" rtlCol="0">
            <a:noAutofit/>
          </a:bodyPr>
          <a:lstStyle/>
          <a:p>
            <a:pPr algn="just"/>
            <a:r>
              <a:rPr lang="ja-JP" altLang="en-US" sz="1200" dirty="0"/>
              <a:t>保健省は、本省及びその下に</a:t>
            </a:r>
            <a:r>
              <a:rPr lang="en-US" altLang="ja-JP" sz="1200" dirty="0">
                <a:latin typeface="Arial Black" panose="020B0A04020102020204" pitchFamily="34" charset="0"/>
              </a:rPr>
              <a:t>17</a:t>
            </a:r>
            <a:r>
              <a:rPr lang="ja-JP" altLang="en-US" sz="1200" dirty="0"/>
              <a:t>の地域事務所を設置している</a:t>
            </a:r>
            <a:endParaRPr lang="en-US" altLang="ja-JP" sz="1200" dirty="0"/>
          </a:p>
          <a:p>
            <a:pPr algn="just"/>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テキスト ボックス 40"/>
          <p:cNvSpPr txBox="1"/>
          <p:nvPr/>
        </p:nvSpPr>
        <p:spPr>
          <a:xfrm>
            <a:off x="344488" y="3356992"/>
            <a:ext cx="2160240" cy="720080"/>
          </a:xfrm>
          <a:prstGeom prst="rect">
            <a:avLst/>
          </a:prstGeom>
          <a:noFill/>
        </p:spPr>
        <p:txBody>
          <a:bodyPr wrap="square" lIns="0" tIns="36000" rIns="0" bIns="36000" rtlCol="0" anchor="ctr" anchorCtr="0">
            <a:noAutofit/>
          </a:bodyPr>
          <a:lstStyle/>
          <a:p>
            <a:pPr algn="just"/>
            <a:r>
              <a:rPr lang="ja-JP" altLang="en-US" sz="1200" dirty="0"/>
              <a:t>地方行政機関としては、全国</a:t>
            </a:r>
            <a:r>
              <a:rPr lang="en-US" altLang="ja-JP" sz="1200" dirty="0">
                <a:latin typeface="Arial Black" panose="020B0A04020102020204" pitchFamily="34" charset="0"/>
              </a:rPr>
              <a:t>79</a:t>
            </a:r>
            <a:r>
              <a:rPr lang="ja-JP" altLang="en-US" sz="1200" dirty="0"/>
              <a:t>の各州に州政府保健局</a:t>
            </a:r>
            <a:r>
              <a:rPr lang="ja-JP" altLang="en-US" sz="1200"/>
              <a:t>が設けられている</a:t>
            </a:r>
            <a:endParaRPr lang="en-US" altLang="ja-JP" sz="1200" dirty="0"/>
          </a:p>
        </p:txBody>
      </p:sp>
      <p:sp>
        <p:nvSpPr>
          <p:cNvPr id="42" name="テキスト ボックス 41"/>
          <p:cNvSpPr txBox="1"/>
          <p:nvPr/>
        </p:nvSpPr>
        <p:spPr>
          <a:xfrm>
            <a:off x="344488" y="4077072"/>
            <a:ext cx="2160240" cy="720080"/>
          </a:xfrm>
          <a:prstGeom prst="rect">
            <a:avLst/>
          </a:prstGeom>
          <a:noFill/>
        </p:spPr>
        <p:txBody>
          <a:bodyPr wrap="square" lIns="0" tIns="36000" rIns="0" bIns="36000" rtlCol="0" anchor="ctr" anchorCtr="0">
            <a:noAutofit/>
          </a:bodyPr>
          <a:lstStyle/>
          <a:p>
            <a:pPr algn="just"/>
            <a:r>
              <a:rPr lang="ja-JP" altLang="en-US" sz="1200" dirty="0"/>
              <a:t>全国の</a:t>
            </a:r>
            <a:r>
              <a:rPr lang="en-US" altLang="ja-JP" sz="1200" dirty="0">
                <a:latin typeface="Arial Black" panose="020B0A04020102020204" pitchFamily="34" charset="0"/>
              </a:rPr>
              <a:t>113</a:t>
            </a:r>
            <a:r>
              <a:rPr lang="ja-JP" altLang="en-US" sz="1200" dirty="0"/>
              <a:t>の市･</a:t>
            </a:r>
            <a:r>
              <a:rPr lang="en-US" altLang="ja-JP" sz="1200" dirty="0">
                <a:latin typeface="Arial Black" panose="020B0A04020102020204" pitchFamily="34" charset="0"/>
              </a:rPr>
              <a:t>1,496</a:t>
            </a:r>
            <a:r>
              <a:rPr lang="ja-JP" altLang="en-US" sz="1200" dirty="0"/>
              <a:t>の町には、それぞれ市･町保健事務所が設けられている</a:t>
            </a:r>
            <a:endParaRPr lang="en-US" altLang="ja-JP" sz="1200" dirty="0"/>
          </a:p>
        </p:txBody>
      </p:sp>
      <p:sp>
        <p:nvSpPr>
          <p:cNvPr id="43" name="テキスト ボックス 42"/>
          <p:cNvSpPr txBox="1"/>
          <p:nvPr/>
        </p:nvSpPr>
        <p:spPr>
          <a:xfrm>
            <a:off x="344488" y="5529137"/>
            <a:ext cx="2160240" cy="576064"/>
          </a:xfrm>
          <a:prstGeom prst="rect">
            <a:avLst/>
          </a:prstGeom>
          <a:noFill/>
        </p:spPr>
        <p:txBody>
          <a:bodyPr wrap="square" lIns="0" tIns="36000" rIns="0" rtlCol="0">
            <a:noAutofit/>
          </a:bodyPr>
          <a:lstStyle/>
          <a:p>
            <a:pPr algn="just"/>
            <a:r>
              <a:rPr lang="ja-JP" altLang="en-US" sz="1000" dirty="0"/>
              <a:t>全国のバランガイ</a:t>
            </a:r>
            <a:r>
              <a:rPr lang="en-US" altLang="ja-JP" sz="1000" baseline="30000" dirty="0"/>
              <a:t>※</a:t>
            </a:r>
            <a:r>
              <a:rPr lang="ja-JP" altLang="en-US" sz="1000" dirty="0"/>
              <a:t>には、助産師等が</a:t>
            </a:r>
            <a:br>
              <a:rPr lang="en-US" altLang="ja-JP" sz="1000" dirty="0"/>
            </a:br>
            <a:r>
              <a:rPr lang="ja-JP" altLang="en-US" sz="1000" dirty="0"/>
              <a:t>常駐しているバランガイ保健支所（</a:t>
            </a:r>
            <a:r>
              <a:rPr lang="en-US" altLang="ja-JP" sz="1000" dirty="0"/>
              <a:t>Barangay Health Station</a:t>
            </a:r>
            <a:r>
              <a:rPr lang="ja-JP" altLang="en-US" sz="1000" dirty="0"/>
              <a:t>：</a:t>
            </a:r>
            <a:r>
              <a:rPr lang="en-US" altLang="ja-JP" sz="1000" dirty="0"/>
              <a:t>BHS</a:t>
            </a:r>
            <a:r>
              <a:rPr lang="ja-JP" altLang="en-US" sz="1000" dirty="0"/>
              <a:t>）が</a:t>
            </a:r>
            <a:r>
              <a:rPr lang="en-US" altLang="ja-JP" sz="1000" dirty="0"/>
              <a:t>21,730</a:t>
            </a:r>
            <a:r>
              <a:rPr lang="ja-JP" altLang="en-US" sz="1000" dirty="0"/>
              <a:t>か所（</a:t>
            </a:r>
            <a:r>
              <a:rPr lang="en-US" altLang="ja-JP" sz="1000" dirty="0"/>
              <a:t>2021</a:t>
            </a:r>
            <a:r>
              <a:rPr lang="ja-JP" altLang="en-US" sz="1000" dirty="0"/>
              <a:t>年）設置されている</a:t>
            </a:r>
            <a:endParaRPr lang="en-US" altLang="ja-JP" sz="1000" dirty="0"/>
          </a:p>
        </p:txBody>
      </p:sp>
      <p:sp>
        <p:nvSpPr>
          <p:cNvPr id="44" name="テキスト ボックス 43"/>
          <p:cNvSpPr txBox="1"/>
          <p:nvPr/>
        </p:nvSpPr>
        <p:spPr>
          <a:xfrm>
            <a:off x="344488" y="4815624"/>
            <a:ext cx="2160240" cy="504056"/>
          </a:xfrm>
          <a:prstGeom prst="rect">
            <a:avLst/>
          </a:prstGeom>
          <a:noFill/>
        </p:spPr>
        <p:txBody>
          <a:bodyPr wrap="square" lIns="0" tIns="36000" rIns="0" rtlCol="0">
            <a:noAutofit/>
          </a:bodyPr>
          <a:lstStyle/>
          <a:p>
            <a:pPr algn="just"/>
            <a:r>
              <a:rPr lang="ja-JP" altLang="en-US" sz="1000" dirty="0"/>
              <a:t>医師、保健師･看護師、検査技師等が</a:t>
            </a:r>
            <a:br>
              <a:rPr lang="en-US" altLang="ja-JP" sz="1000" dirty="0"/>
            </a:br>
            <a:r>
              <a:rPr lang="ja-JP" altLang="en-US" sz="1000" dirty="0"/>
              <a:t>常勤する保健所（</a:t>
            </a:r>
            <a:r>
              <a:rPr lang="en-US" altLang="ja-JP" sz="1000" dirty="0">
                <a:latin typeface="Arial" panose="020B0604020202020204" pitchFamily="34" charset="0"/>
                <a:cs typeface="Arial" panose="020B0604020202020204" pitchFamily="34" charset="0"/>
              </a:rPr>
              <a:t>Rural Health Unit:</a:t>
            </a:r>
            <a:br>
              <a:rPr lang="en-US" altLang="ja-JP" sz="1000" dirty="0">
                <a:latin typeface="Arial" panose="020B0604020202020204" pitchFamily="34" charset="0"/>
                <a:cs typeface="Arial" panose="020B0604020202020204" pitchFamily="34" charset="0"/>
              </a:rPr>
            </a:br>
            <a:r>
              <a:rPr lang="en-US" altLang="ja-JP" sz="1000" dirty="0">
                <a:latin typeface="Arial" panose="020B0604020202020204" pitchFamily="34" charset="0"/>
                <a:cs typeface="Arial" panose="020B0604020202020204" pitchFamily="34" charset="0"/>
              </a:rPr>
              <a:t>RHU</a:t>
            </a:r>
            <a:r>
              <a:rPr lang="ja-JP" altLang="en-US" sz="1000" dirty="0"/>
              <a:t>）が全国約</a:t>
            </a:r>
            <a:r>
              <a:rPr lang="en-US" altLang="ja-JP" sz="1000" dirty="0">
                <a:latin typeface="Arial Black" panose="020B0A04020102020204" pitchFamily="34" charset="0"/>
              </a:rPr>
              <a:t>2,591</a:t>
            </a:r>
            <a:r>
              <a:rPr lang="ja-JP" altLang="en-US" sz="1000" dirty="0"/>
              <a:t>か所（</a:t>
            </a:r>
            <a:r>
              <a:rPr lang="en-US" altLang="ja-JP" sz="1000" dirty="0"/>
              <a:t>2018</a:t>
            </a:r>
            <a:r>
              <a:rPr lang="ja-JP" altLang="en-US" sz="1000" dirty="0"/>
              <a:t>年）設置されている</a:t>
            </a:r>
          </a:p>
        </p:txBody>
      </p:sp>
      <p:sp>
        <p:nvSpPr>
          <p:cNvPr id="46" name="テキスト ボックス 45"/>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地域の一次医療については、保健所および</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バランガイ保健所などが担っている。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なお、健診制度については特筆すべき情報は見当たらない。</a:t>
            </a:r>
          </a:p>
        </p:txBody>
      </p:sp>
      <p:sp>
        <p:nvSpPr>
          <p:cNvPr id="52" name="角丸四角形 51"/>
          <p:cNvSpPr/>
          <p:nvPr/>
        </p:nvSpPr>
        <p:spPr>
          <a:xfrm>
            <a:off x="7545285" y="4149080"/>
            <a:ext cx="2160240" cy="2088232"/>
          </a:xfrm>
          <a:prstGeom prst="roundRect">
            <a:avLst>
              <a:gd name="adj" fmla="val 4287"/>
            </a:avLst>
          </a:prstGeom>
          <a:gradFill flip="none" rotWithShape="1">
            <a:gsLst>
              <a:gs pos="0">
                <a:srgbClr val="83A4D1"/>
              </a:gs>
              <a:gs pos="38000">
                <a:srgbClr val="DDE6F3"/>
              </a:gs>
              <a:gs pos="100000">
                <a:srgbClr val="DDE6F3"/>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rtlCol="0" anchor="ctr"/>
          <a:lstStyle/>
          <a:p>
            <a:pPr lvl="0"/>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1995</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年から</a:t>
            </a:r>
            <a:b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en-US" altLang="ja-JP" spc="-50" dirty="0">
                <a:solidFill>
                  <a:srgbClr val="000000"/>
                </a:solidFill>
                <a:latin typeface="Arial Black" panose="020B0A04020102020204" pitchFamily="34" charset="0"/>
                <a:ea typeface="HGP創英角ｺﾞｼｯｸUB" panose="020B0900000000000000" pitchFamily="50" charset="-128"/>
                <a:cs typeface="Arial" panose="020B0604020202020204" pitchFamily="34" charset="0"/>
              </a:rPr>
              <a:t>1.9</a:t>
            </a:r>
            <a:r>
              <a:rPr lang="ja-JP" altLang="en-US" dirty="0">
                <a:solidFill>
                  <a:srgbClr val="000000"/>
                </a:solidFill>
                <a:latin typeface="Arial Black" panose="020B0A04020102020204" pitchFamily="34" charset="0"/>
                <a:ea typeface="HGP創英角ｺﾞｼｯｸUB" panose="020B0900000000000000" pitchFamily="50" charset="-128"/>
                <a:cs typeface="Arial" panose="020B0604020202020204" pitchFamily="34" charset="0"/>
              </a:rPr>
              <a:t>倍</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近くに増えている</a:t>
            </a: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0" lvl="1" algn="just">
              <a:lnSpc>
                <a:spcPct val="110000"/>
              </a:lnSpc>
              <a:spcBef>
                <a:spcPts val="600"/>
              </a:spcBef>
            </a:pPr>
            <a:r>
              <a:rPr lang="ja-JP" altLang="en-US" sz="1100" dirty="0">
                <a:solidFill>
                  <a:srgbClr val="000000"/>
                </a:solidFill>
              </a:rPr>
              <a:t>バランガイ保健支所において、分娩介助、家族計画教育、避妊薬･避妊具の配布、母子保健教育、乳幼児検診、予防接種、結核治療、栄養失調児へのビタミン剤支給等の簡単な治療や保健指導が行われている</a:t>
            </a:r>
            <a:endParaRPr lang="en-US" altLang="ja-JP" sz="1100" dirty="0">
              <a:solidFill>
                <a:srgbClr val="000000"/>
              </a:solidFill>
            </a:endParaRPr>
          </a:p>
        </p:txBody>
      </p:sp>
      <p:sp>
        <p:nvSpPr>
          <p:cNvPr id="56" name="正方形/長方形 55"/>
          <p:cNvSpPr/>
          <p:nvPr/>
        </p:nvSpPr>
        <p:spPr>
          <a:xfrm>
            <a:off x="7329264" y="5526756"/>
            <a:ext cx="288032" cy="360040"/>
          </a:xfrm>
          <a:prstGeom prst="rect">
            <a:avLst/>
          </a:prstGeom>
          <a:solidFill>
            <a:srgbClr val="DDE6F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テキスト ボックス 56"/>
          <p:cNvSpPr txBox="1"/>
          <p:nvPr/>
        </p:nvSpPr>
        <p:spPr>
          <a:xfrm>
            <a:off x="200472" y="6309320"/>
            <a:ext cx="9398407" cy="123111"/>
          </a:xfrm>
          <a:prstGeom prst="rect">
            <a:avLst/>
          </a:prstGeom>
          <a:noFill/>
        </p:spPr>
        <p:txBody>
          <a:bodyPr wrap="none" lIns="0" tIns="0" rIns="0" bIns="0" rtlCol="0">
            <a:spAutoFit/>
          </a:bodyPr>
          <a:lstStyle/>
          <a:p>
            <a:r>
              <a:rPr lang="en-US" altLang="ja-JP" sz="800" dirty="0">
                <a:solidFill>
                  <a:srgbClr val="000000"/>
                </a:solidFill>
                <a:cs typeface="Arial" panose="020B0604020202020204" pitchFamily="34" charset="0"/>
              </a:rPr>
              <a:t>※ </a:t>
            </a:r>
            <a:r>
              <a:rPr lang="ja-JP" altLang="en-US" sz="800" dirty="0"/>
              <a:t>バランガイとは、フィリピンにおける最小行政単位で、全国に約</a:t>
            </a:r>
            <a:r>
              <a:rPr lang="en-US" altLang="ja-JP" sz="800" dirty="0"/>
              <a:t>4</a:t>
            </a:r>
            <a:r>
              <a:rPr lang="ja-JP" altLang="en-US" sz="800" dirty="0"/>
              <a:t>万</a:t>
            </a:r>
            <a:r>
              <a:rPr lang="en-US" altLang="ja-JP" sz="800" dirty="0"/>
              <a:t>2,000</a:t>
            </a:r>
            <a:r>
              <a:rPr lang="ja-JP" altLang="en-US" sz="800" dirty="0"/>
              <a:t>か所あり、ひとつの人口は数千人程度。日本の町内会に相当する規模であるが、自治体としての機能を有し、首長は公選制であり議会も有する。</a:t>
            </a:r>
            <a:endParaRPr lang="en-US" altLang="ja-JP" sz="800" dirty="0"/>
          </a:p>
        </p:txBody>
      </p:sp>
      <p:sp>
        <p:nvSpPr>
          <p:cNvPr id="58" name="テキスト ボックス 57"/>
          <p:cNvSpPr txBox="1"/>
          <p:nvPr/>
        </p:nvSpPr>
        <p:spPr>
          <a:xfrm>
            <a:off x="200472" y="6525344"/>
            <a:ext cx="7560840" cy="332656"/>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海外情勢報告： 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節フィリピン共和国」、</a:t>
            </a:r>
            <a:r>
              <a:rPr lang="en-US" altLang="ja-JP" sz="800" dirty="0"/>
              <a:t> Philippine Statistical Yearbook 2022</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5" name="グループ化 7"/>
          <p:cNvGrpSpPr/>
          <p:nvPr/>
        </p:nvGrpSpPr>
        <p:grpSpPr>
          <a:xfrm>
            <a:off x="200471" y="1700808"/>
            <a:ext cx="9505057" cy="288032"/>
            <a:chOff x="4803500" y="2113806"/>
            <a:chExt cx="2954133" cy="288032"/>
          </a:xfrm>
        </p:grpSpPr>
        <p:cxnSp>
          <p:nvCxnSpPr>
            <p:cNvPr id="36" name="直線コネクタ 3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フィリピンの行政体制の概要</a:t>
              </a:r>
              <a:endParaRPr lang="en-US" altLang="ko-KR" sz="1400" dirty="0">
                <a:solidFill>
                  <a:srgbClr val="000000"/>
                </a:solidFill>
                <a:latin typeface="Arial Black" pitchFamily="34" charset="0"/>
                <a:ea typeface="HGP創英角ｺﾞｼｯｸUB" pitchFamily="50" charset="-128"/>
              </a:endParaRPr>
            </a:p>
          </p:txBody>
        </p:sp>
      </p:grpSp>
    </p:spTree>
    <p:extLst>
      <p:ext uri="{BB962C8B-B14F-4D97-AF65-F5344CB8AC3E}">
        <p14:creationId xmlns:p14="http://schemas.microsoft.com/office/powerpoint/2010/main" val="33476385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フィリピン／医療関連／制度</a:t>
            </a:r>
            <a:endParaRPr kumimoji="1" lang="ja-JP" altLang="en-US" b="1" dirty="0">
              <a:latin typeface="HGP創英角ｺﾞｼｯｸUB" panose="020B0900000000000000" pitchFamily="50" charset="-128"/>
            </a:endParaRPr>
          </a:p>
        </p:txBody>
      </p:sp>
      <p:sp>
        <p:nvSpPr>
          <p:cNvPr id="6" name="テキスト プレースホルダー 5"/>
          <p:cNvSpPr>
            <a:spLocks noGrp="1"/>
          </p:cNvSpPr>
          <p:nvPr>
            <p:ph type="body" sz="quarter" idx="15"/>
          </p:nvPr>
        </p:nvSpPr>
        <p:spPr/>
        <p:txBody>
          <a:bodyPr/>
          <a:lstStyle/>
          <a:p>
            <a:r>
              <a:rPr lang="ja-JP" altLang="en-US" dirty="0"/>
              <a:t>医療機器に対する規制（</a:t>
            </a:r>
            <a:r>
              <a:rPr lang="en-US" altLang="ja-JP" dirty="0"/>
              <a:t>1/2</a:t>
            </a:r>
            <a:r>
              <a:rPr lang="ja-JP" altLang="en-US" dirty="0"/>
              <a:t>）</a:t>
            </a:r>
          </a:p>
        </p:txBody>
      </p:sp>
      <p:graphicFrame>
        <p:nvGraphicFramePr>
          <p:cNvPr id="7" name="表 6"/>
          <p:cNvGraphicFramePr>
            <a:graphicFrameLocks noGrp="1"/>
          </p:cNvGraphicFramePr>
          <p:nvPr>
            <p:extLst>
              <p:ext uri="{D42A27DB-BD31-4B8C-83A1-F6EECF244321}">
                <p14:modId xmlns:p14="http://schemas.microsoft.com/office/powerpoint/2010/main" val="1364600571"/>
              </p:ext>
            </p:extLst>
          </p:nvPr>
        </p:nvGraphicFramePr>
        <p:xfrm>
          <a:off x="272480" y="1945290"/>
          <a:ext cx="4788516" cy="2594812"/>
        </p:xfrm>
        <a:graphic>
          <a:graphicData uri="http://schemas.openxmlformats.org/drawingml/2006/table">
            <a:tbl>
              <a:tblPr firstRow="1" bandRow="1">
                <a:tableStyleId>{2D5ABB26-0587-4C30-8999-92F81FD0307C}</a:tableStyleId>
              </a:tblPr>
              <a:tblGrid>
                <a:gridCol w="1395079">
                  <a:extLst>
                    <a:ext uri="{9D8B030D-6E8A-4147-A177-3AD203B41FA5}">
                      <a16:colId xmlns:a16="http://schemas.microsoft.com/office/drawing/2014/main" val="20000"/>
                    </a:ext>
                  </a:extLst>
                </a:gridCol>
                <a:gridCol w="3393437">
                  <a:extLst>
                    <a:ext uri="{9D8B030D-6E8A-4147-A177-3AD203B41FA5}">
                      <a16:colId xmlns:a16="http://schemas.microsoft.com/office/drawing/2014/main" val="20001"/>
                    </a:ext>
                  </a:extLst>
                </a:gridCol>
              </a:tblGrid>
              <a:tr h="685176">
                <a:tc>
                  <a:txBody>
                    <a:bodyPr/>
                    <a:lstStyle/>
                    <a:p>
                      <a:pPr algn="dist" fontAlgn="ctr" hangingPunct="0"/>
                      <a:r>
                        <a:rPr kumimoji="1" lang="ja-JP" altLang="en-US" sz="1050" b="1" dirty="0">
                          <a:solidFill>
                            <a:schemeClr val="bg1"/>
                          </a:solidFill>
                          <a:latin typeface="Meiryo UI" panose="020B0604030504040204" pitchFamily="34" charset="-128"/>
                          <a:ea typeface="Meiryo UI" panose="020B0604030504040204" pitchFamily="34" charset="-128"/>
                          <a:cs typeface="Arial" panose="020B0604020202020204" pitchFamily="34" charset="0"/>
                        </a:rPr>
                        <a:t>根拠法</a:t>
                      </a:r>
                    </a:p>
                  </a:txBody>
                  <a:tcPr marL="180000" marR="180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l" fontAlgn="ctr" hangingPunct="0">
                        <a:buFont typeface="Arial" panose="020B0604020202020204" pitchFamily="34" charset="0"/>
                        <a:buNone/>
                      </a:pPr>
                      <a:r>
                        <a:rPr lang="ja-JP" altLang="en-US" sz="1050">
                          <a:latin typeface="Meiryo UI" panose="020B0604030504040204" pitchFamily="34" charset="-128"/>
                          <a:ea typeface="Meiryo UI" panose="020B0604030504040204" pitchFamily="34" charset="-128"/>
                          <a:cs typeface="Arial" panose="020B0604020202020204" pitchFamily="34" charset="0"/>
                        </a:rPr>
                        <a:t>食品・医薬品・化粧品法</a:t>
                      </a:r>
                      <a:br>
                        <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br>
                      <a:r>
                        <a:rPr lang="ja-JP" altLang="en-US" sz="90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lang="en-US" altLang="ja-JP" sz="900" dirty="0">
                          <a:solidFill>
                            <a:schemeClr val="tx1"/>
                          </a:solidFill>
                          <a:latin typeface="Meiryo UI" panose="020B0604030504040204" pitchFamily="34" charset="-128"/>
                          <a:ea typeface="Meiryo UI" panose="020B0604030504040204" pitchFamily="34" charset="-128"/>
                          <a:cs typeface="Arial" panose="020B0604020202020204" pitchFamily="34" charset="0"/>
                        </a:rPr>
                        <a:t>RA 3720: Food, Drug and Cosmetic Act</a:t>
                      </a:r>
                      <a:r>
                        <a:rPr lang="ja-JP" altLang="en-US" sz="90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lang="en-US" altLang="ja-JP" sz="900" dirty="0">
                          <a:solidFill>
                            <a:schemeClr val="tx1"/>
                          </a:solidFill>
                          <a:latin typeface="Meiryo UI" panose="020B0604030504040204" pitchFamily="34" charset="-128"/>
                          <a:ea typeface="Meiryo UI" panose="020B0604030504040204" pitchFamily="34" charset="-128"/>
                          <a:cs typeface="Arial" panose="020B0604020202020204" pitchFamily="34" charset="0"/>
                        </a:rPr>
                        <a:t>1963))</a:t>
                      </a:r>
                    </a:p>
                    <a:p>
                      <a:pPr marL="0" indent="0" algn="l" fontAlgn="ctr" hangingPunct="0">
                        <a:buFont typeface="Arial" panose="020B0604020202020204" pitchFamily="34" charset="0"/>
                        <a:buNone/>
                      </a:pPr>
                      <a:r>
                        <a:rPr lang="ja-JP" altLang="en-US" sz="1000">
                          <a:solidFill>
                            <a:schemeClr val="tx1"/>
                          </a:solidFill>
                          <a:latin typeface="Meiryo UI" panose="020B0604030504040204" pitchFamily="34" charset="-128"/>
                          <a:ea typeface="Meiryo UI" panose="020B0604030504040204" pitchFamily="34" charset="-128"/>
                          <a:cs typeface="Arial" panose="020B0604020202020204" pitchFamily="34" charset="0"/>
                        </a:rPr>
                        <a:t>食品医薬品局法</a:t>
                      </a:r>
                      <a:endPar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0" indent="0" algn="l" fontAlgn="ctr" hangingPunct="0">
                        <a:buFont typeface="Arial" panose="020B0604020202020204" pitchFamily="34" charset="0"/>
                        <a:buNone/>
                      </a:pPr>
                      <a:r>
                        <a:rPr kumimoji="1" lang="en-US" altLang="ja-JP" sz="900" dirty="0">
                          <a:solidFill>
                            <a:schemeClr val="tx1"/>
                          </a:solidFill>
                          <a:latin typeface="Meiryo UI" panose="020B0604030504040204" pitchFamily="34" charset="-128"/>
                          <a:ea typeface="Meiryo UI" panose="020B0604030504040204" pitchFamily="34" charset="-128"/>
                          <a:cs typeface="Arial" panose="020B0604020202020204" pitchFamily="34" charset="0"/>
                        </a:rPr>
                        <a:t>(RA 9711: Food and Drug Administration Act of 2009)</a:t>
                      </a:r>
                      <a:endParaRPr kumimoji="1" lang="ja-JP" altLang="en-US" sz="90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72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0"/>
                  </a:ext>
                </a:extLst>
              </a:tr>
              <a:tr h="549543">
                <a:tc>
                  <a:txBody>
                    <a:bodyPr/>
                    <a:lstStyle/>
                    <a:p>
                      <a:pPr algn="dist" fontAlgn="ctr" hangingPunct="0"/>
                      <a:r>
                        <a:rPr kumimoji="1" lang="ja-JP" altLang="en-US" sz="1050" b="1">
                          <a:solidFill>
                            <a:schemeClr val="bg1"/>
                          </a:solidFill>
                          <a:latin typeface="Meiryo UI" panose="020B0604030504040204" pitchFamily="34" charset="-128"/>
                          <a:ea typeface="Meiryo UI" panose="020B0604030504040204" pitchFamily="34" charset="-128"/>
                          <a:cs typeface="Arial" panose="020B0604020202020204" pitchFamily="34" charset="0"/>
                        </a:rPr>
                        <a:t>規制所管主体</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marR="0" indent="0" algn="l" defTabSz="914400" rtl="0" eaLnBrk="1" fontAlgn="ctr" latinLnBrk="0" hangingPunct="0">
                        <a:lnSpc>
                          <a:spcPct val="100000"/>
                        </a:lnSpc>
                        <a:spcBef>
                          <a:spcPts val="0"/>
                        </a:spcBef>
                        <a:spcAft>
                          <a:spcPts val="200"/>
                        </a:spcAft>
                        <a:buClrTx/>
                        <a:buSzTx/>
                        <a:buFont typeface="Arial" pitchFamily="34" charset="0"/>
                        <a:buNone/>
                        <a:tabLst/>
                        <a:defRPr/>
                      </a:pPr>
                      <a:r>
                        <a:rPr lang="en-US" altLang="ja-JP" sz="1050" dirty="0">
                          <a:latin typeface="Meiryo UI" panose="020B0604030504040204" pitchFamily="34" charset="-128"/>
                          <a:ea typeface="Meiryo UI" panose="020B0604030504040204" pitchFamily="34" charset="-128"/>
                          <a:cs typeface="Arial" panose="020B0604020202020204" pitchFamily="34" charset="0"/>
                        </a:rPr>
                        <a:t>Center for Device Regulation, Radiation Health and </a:t>
                      </a:r>
                      <a:r>
                        <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Research (CDRRHR</a:t>
                      </a:r>
                      <a:r>
                        <a:rPr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と呼ばれる</a:t>
                      </a:r>
                      <a:r>
                        <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p>
                    <a:p>
                      <a:pPr marL="107950" marR="0" indent="-107950" algn="l" defTabSz="914400" rtl="0" eaLnBrk="1" fontAlgn="ctr" latinLnBrk="0" hangingPunct="0">
                        <a:lnSpc>
                          <a:spcPct val="100000"/>
                        </a:lnSpc>
                        <a:spcBef>
                          <a:spcPts val="0"/>
                        </a:spcBef>
                        <a:spcAft>
                          <a:spcPts val="0"/>
                        </a:spcAft>
                        <a:buClr>
                          <a:srgbClr val="A2A2A2"/>
                        </a:buClr>
                        <a:buSzPct val="80000"/>
                        <a:buFont typeface="Wingdings" panose="05000000000000000000" pitchFamily="2" charset="2"/>
                        <a:buChar char="l"/>
                        <a:tabLst/>
                        <a:defRPr/>
                      </a:pPr>
                      <a:r>
                        <a:rPr lang="en-US" altLang="ja-JP" sz="900" dirty="0">
                          <a:solidFill>
                            <a:schemeClr val="tx1"/>
                          </a:solidFill>
                          <a:latin typeface="Meiryo UI" panose="020B0604030504040204" pitchFamily="34" charset="-128"/>
                          <a:ea typeface="Meiryo UI" panose="020B0604030504040204" pitchFamily="34" charset="-128"/>
                          <a:cs typeface="Arial" panose="020B0604020202020204" pitchFamily="34" charset="0"/>
                        </a:rPr>
                        <a:t>FDA</a:t>
                      </a:r>
                      <a:r>
                        <a:rPr lang="ja-JP" altLang="en-US" sz="900" dirty="0">
                          <a:solidFill>
                            <a:schemeClr val="tx1"/>
                          </a:solidFill>
                          <a:latin typeface="Meiryo UI" panose="020B0604030504040204" pitchFamily="34" charset="-128"/>
                          <a:ea typeface="Meiryo UI" panose="020B0604030504040204" pitchFamily="34" charset="-128"/>
                          <a:cs typeface="Arial" panose="020B0604020202020204" pitchFamily="34" charset="0"/>
                        </a:rPr>
                        <a:t>（保健省の下部組織）内の組織</a:t>
                      </a:r>
                      <a:endParaRPr lang="en-US" altLang="ja-JP" sz="9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72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460490">
                <a:tc>
                  <a:txBody>
                    <a:bodyPr/>
                    <a:lstStyle/>
                    <a:p>
                      <a:pPr algn="dist" fontAlgn="ctr" hangingPunct="0"/>
                      <a:r>
                        <a:rPr kumimoji="1" lang="ja-JP" altLang="en-US" sz="1050" b="1">
                          <a:solidFill>
                            <a:schemeClr val="bg1"/>
                          </a:solidFill>
                          <a:latin typeface="Meiryo UI" panose="020B0604030504040204" pitchFamily="34" charset="-128"/>
                          <a:ea typeface="Meiryo UI" panose="020B0604030504040204" pitchFamily="34" charset="-128"/>
                          <a:cs typeface="Arial" panose="020B0604020202020204" pitchFamily="34" charset="0"/>
                        </a:rPr>
                        <a:t>規制対象機器</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l" fontAlgn="ctr" hangingPunct="0">
                        <a:buFont typeface="Arial" panose="020B0604020202020204" pitchFamily="34" charset="0"/>
                        <a:buNone/>
                      </a:pPr>
                      <a:r>
                        <a:rPr kumimoji="1" lang="ja-JP" altLang="en-US" sz="1050">
                          <a:latin typeface="Meiryo UI" panose="020B0604030504040204" pitchFamily="34" charset="-128"/>
                          <a:ea typeface="Meiryo UI" panose="020B0604030504040204" pitchFamily="34" charset="-128"/>
                          <a:cs typeface="Arial" panose="020B0604020202020204" pitchFamily="34" charset="0"/>
                        </a:rPr>
                        <a:t>外国製のすべての医療機器は、他の国で販売許可の</a:t>
                      </a:r>
                      <a:br>
                        <a:rPr kumimoji="1" lang="en-US" altLang="ja-JP" sz="1050" dirty="0">
                          <a:latin typeface="Meiryo UI" panose="020B0604030504040204" pitchFamily="34" charset="-128"/>
                          <a:ea typeface="Meiryo UI" panose="020B0604030504040204" pitchFamily="34" charset="-128"/>
                          <a:cs typeface="Arial" panose="020B0604020202020204" pitchFamily="34" charset="0"/>
                        </a:rPr>
                      </a:br>
                      <a:r>
                        <a:rPr kumimoji="1" lang="ja-JP" altLang="en-US" sz="1050">
                          <a:latin typeface="Meiryo UI" panose="020B0604030504040204" pitchFamily="34" charset="-128"/>
                          <a:ea typeface="Meiryo UI" panose="020B0604030504040204" pitchFamily="34" charset="-128"/>
                          <a:cs typeface="Arial" panose="020B0604020202020204" pitchFamily="34" charset="0"/>
                        </a:rPr>
                        <a:t>有無にかかわらず、</a:t>
                      </a:r>
                      <a:r>
                        <a:rPr kumimoji="1" lang="en-US" altLang="ja-JP" sz="1050" dirty="0">
                          <a:latin typeface="Meiryo UI" panose="020B0604030504040204" pitchFamily="34" charset="-128"/>
                          <a:ea typeface="Meiryo UI" panose="020B0604030504040204" pitchFamily="34" charset="-128"/>
                          <a:cs typeface="Arial" panose="020B0604020202020204" pitchFamily="34" charset="0"/>
                        </a:rPr>
                        <a:t>FDA</a:t>
                      </a:r>
                      <a:r>
                        <a:rPr kumimoji="1" lang="ja-JP" altLang="en-US" sz="1050">
                          <a:latin typeface="Meiryo UI" panose="020B0604030504040204" pitchFamily="34" charset="-128"/>
                          <a:ea typeface="Meiryo UI" panose="020B0604030504040204" pitchFamily="34" charset="-128"/>
                          <a:cs typeface="Arial" panose="020B0604020202020204" pitchFamily="34" charset="0"/>
                        </a:rPr>
                        <a:t>への登録が必要</a:t>
                      </a:r>
                    </a:p>
                  </a:txBody>
                  <a:tcPr marL="72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899603">
                <a:tc>
                  <a:txBody>
                    <a:bodyPr/>
                    <a:lstStyle/>
                    <a:p>
                      <a:pPr algn="dist" fontAlgn="ctr" hangingPunct="0"/>
                      <a:r>
                        <a:rPr kumimoji="1" lang="ja-JP" altLang="en-US" sz="1050" b="1">
                          <a:solidFill>
                            <a:schemeClr val="bg1"/>
                          </a:solidFill>
                          <a:latin typeface="Meiryo UI" panose="020B0604030504040204" pitchFamily="34" charset="-128"/>
                          <a:ea typeface="Meiryo UI" panose="020B0604030504040204" pitchFamily="34" charset="-128"/>
                          <a:cs typeface="Arial" panose="020B0604020202020204" pitchFamily="34" charset="0"/>
                        </a:rPr>
                        <a:t>登録の種類</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solidFill>
                      <a:srgbClr val="3D6AA7"/>
                    </a:solidFill>
                  </a:tcPr>
                </a:tc>
                <a:tc>
                  <a:txBody>
                    <a:bodyPr/>
                    <a:lstStyle/>
                    <a:p>
                      <a:pPr marL="0" indent="0" algn="l" fontAlgn="ctr" hangingPunct="0">
                        <a:buFont typeface="Arial" panose="020B0604020202020204" pitchFamily="34" charset="0"/>
                        <a:buNone/>
                      </a:pP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クラス</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A</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　医療機器通知証</a:t>
                      </a:r>
                      <a:endPar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0" indent="0" algn="l" fontAlgn="ctr" hangingPunct="0">
                        <a:buFont typeface="Arial" panose="020B0604020202020204" pitchFamily="34" charset="0"/>
                        <a:buNone/>
                      </a:pP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CMDN</a:t>
                      </a:r>
                      <a:r>
                        <a:rPr kumimoji="1" lang="en-US" altLang="ja-JP" sz="800" dirty="0">
                          <a:solidFill>
                            <a:schemeClr val="tx1"/>
                          </a:solidFill>
                          <a:latin typeface="Meiryo UI" panose="020B0604030504040204" pitchFamily="34" charset="-128"/>
                          <a:ea typeface="Meiryo UI" panose="020B0604030504040204" pitchFamily="34" charset="-128"/>
                          <a:cs typeface="Arial" panose="020B0604020202020204" pitchFamily="34" charset="0"/>
                        </a:rPr>
                        <a:t>(Certificate of Medical Device Notification)</a:t>
                      </a:r>
                    </a:p>
                    <a:p>
                      <a:pPr marL="0" indent="0" algn="l" fontAlgn="ctr" hangingPunct="0">
                        <a:buFont typeface="Arial" panose="020B0604020202020204" pitchFamily="34" charset="0"/>
                        <a:buNone/>
                      </a:pP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クラス</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B, C, D:</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　医療機器登録証</a:t>
                      </a:r>
                      <a:endPar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0" indent="0" algn="l" fontAlgn="ctr" hangingPunct="0">
                        <a:buFont typeface="Arial" panose="020B0604020202020204" pitchFamily="34" charset="0"/>
                        <a:buNone/>
                      </a:pP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CMDR</a:t>
                      </a:r>
                      <a:r>
                        <a:rPr kumimoji="1" lang="en-US" altLang="ja-JP" sz="800" dirty="0">
                          <a:solidFill>
                            <a:schemeClr val="tx1"/>
                          </a:solidFill>
                          <a:latin typeface="Meiryo UI" panose="020B0604030504040204" pitchFamily="34" charset="-128"/>
                          <a:ea typeface="Meiryo UI" panose="020B0604030504040204" pitchFamily="34" charset="-128"/>
                          <a:cs typeface="Arial" panose="020B0604020202020204" pitchFamily="34" charset="0"/>
                        </a:rPr>
                        <a:t>(Certificate of Medical Device Registration)</a:t>
                      </a:r>
                    </a:p>
                    <a:p>
                      <a:pPr marL="0" indent="0" algn="l" fontAlgn="ctr" hangingPunct="0">
                        <a:buFont typeface="Arial" panose="020B0604020202020204" pitchFamily="34" charset="0"/>
                        <a:buNone/>
                      </a:pPr>
                      <a:r>
                        <a:rPr kumimoji="1" lang="en-US" altLang="ja-JP" sz="90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ja-JP" altLang="en-US" sz="900" dirty="0">
                          <a:solidFill>
                            <a:schemeClr val="tx1"/>
                          </a:solidFill>
                          <a:latin typeface="Meiryo UI" panose="020B0604030504040204" pitchFamily="34" charset="-128"/>
                          <a:ea typeface="Meiryo UI" panose="020B0604030504040204" pitchFamily="34" charset="-128"/>
                          <a:cs typeface="Arial" panose="020B0604020202020204" pitchFamily="34" charset="0"/>
                        </a:rPr>
                        <a:t>医療機器登録に必要な書類は次ページに記載</a:t>
                      </a:r>
                      <a:endParaRPr kumimoji="1" lang="en-US" altLang="ja-JP" sz="9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72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833889168"/>
                  </a:ext>
                </a:extLst>
              </a:tr>
            </a:tbl>
          </a:graphicData>
        </a:graphic>
      </p:graphicFrame>
      <p:sp>
        <p:nvSpPr>
          <p:cNvPr id="10" name="Rectangle 6"/>
          <p:cNvSpPr>
            <a:spLocks noChangeArrowheads="1"/>
          </p:cNvSpPr>
          <p:nvPr/>
        </p:nvSpPr>
        <p:spPr bwMode="auto">
          <a:xfrm>
            <a:off x="272479" y="1585130"/>
            <a:ext cx="7992814"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a:solidFill>
                  <a:srgbClr val="000000"/>
                </a:solidFill>
                <a:latin typeface="+mj-ea"/>
                <a:ea typeface="+mj-ea"/>
              </a:rPr>
              <a:t>フィリピンの医療機器に対する規制概要</a:t>
            </a:r>
            <a:endParaRPr lang="en-US" altLang="ko-KR" sz="1400" b="1" dirty="0">
              <a:solidFill>
                <a:srgbClr val="000000"/>
              </a:solidFill>
              <a:latin typeface="+mj-ea"/>
              <a:ea typeface="+mj-ea"/>
            </a:endParaRPr>
          </a:p>
        </p:txBody>
      </p:sp>
      <p:sp>
        <p:nvSpPr>
          <p:cNvPr id="26" name="テキスト ボックス 25"/>
          <p:cNvSpPr txBox="1"/>
          <p:nvPr/>
        </p:nvSpPr>
        <p:spPr>
          <a:xfrm>
            <a:off x="272479" y="4927684"/>
            <a:ext cx="3024336" cy="1656184"/>
          </a:xfrm>
          <a:prstGeom prst="rect">
            <a:avLst/>
          </a:prstGeom>
          <a:noFill/>
        </p:spPr>
        <p:txBody>
          <a:bodyPr wrap="square" lIns="0" tIns="72000" rIns="0" bIns="0" rtlCol="0">
            <a:noAutofit/>
          </a:bodyPr>
          <a:lstStyle/>
          <a:p>
            <a:pPr marL="144000" indent="-144000" algn="just" fontAlgn="ctr" hangingPunct="0">
              <a:spcAft>
                <a:spcPts val="200"/>
              </a:spcAft>
              <a:buClr>
                <a:srgbClr val="5F8AC3"/>
              </a:buClr>
              <a:buSzPct val="100000"/>
              <a:buFont typeface="Wingdings" panose="05000000000000000000" pitchFamily="2" charset="2"/>
              <a:buChar char="l"/>
              <a:defRPr/>
            </a:pPr>
            <a:r>
              <a:rPr lang="ja-JP" altLang="en-US" sz="1050" dirty="0">
                <a:latin typeface="+mj-ea"/>
                <a:ea typeface="+mj-ea"/>
                <a:cs typeface="Arial" panose="020B0604020202020204" pitchFamily="34" charset="0"/>
              </a:rPr>
              <a:t>公立病院の場合は公的医療保険において使用が認められた医療機器のリストがあり、医療機器</a:t>
            </a:r>
            <a:r>
              <a:rPr lang="en-US" altLang="ja-JP" sz="1050" dirty="0">
                <a:latin typeface="+mj-ea"/>
                <a:ea typeface="+mj-ea"/>
                <a:cs typeface="Arial" panose="020B0604020202020204" pitchFamily="34" charset="0"/>
              </a:rPr>
              <a:t>1</a:t>
            </a:r>
            <a:r>
              <a:rPr lang="ja-JP" altLang="en-US" sz="1050" dirty="0">
                <a:latin typeface="+mj-ea"/>
                <a:ea typeface="+mj-ea"/>
                <a:cs typeface="Arial" panose="020B0604020202020204" pitchFamily="34" charset="0"/>
              </a:rPr>
              <a:t>回当たりの価格を政府が規制している</a:t>
            </a:r>
            <a:endParaRPr lang="en-US" altLang="ja-JP" sz="1050" dirty="0">
              <a:latin typeface="+mj-ea"/>
              <a:ea typeface="+mj-ea"/>
              <a:cs typeface="Arial" panose="020B0604020202020204" pitchFamily="34" charset="0"/>
            </a:endParaRPr>
          </a:p>
          <a:p>
            <a:pPr marL="273050" indent="-96838" fontAlgn="ctr" hangingPunct="0">
              <a:spcAft>
                <a:spcPts val="400"/>
              </a:spcAft>
              <a:buClr>
                <a:srgbClr val="A2A2A2"/>
              </a:buClr>
              <a:buSzPct val="80000"/>
              <a:buFont typeface="Wingdings" panose="05000000000000000000" pitchFamily="2" charset="2"/>
              <a:buChar char="l"/>
              <a:defRPr/>
            </a:pPr>
            <a:r>
              <a:rPr lang="ja-JP" altLang="en-US" sz="900" dirty="0">
                <a:latin typeface="+mj-ea"/>
                <a:ea typeface="+mj-ea"/>
                <a:cs typeface="Arial" panose="020B0604020202020204" pitchFamily="34" charset="0"/>
              </a:rPr>
              <a:t>例：</a:t>
            </a:r>
            <a:r>
              <a:rPr lang="en-US" altLang="ja-JP" sz="900" dirty="0">
                <a:latin typeface="+mj-ea"/>
                <a:ea typeface="+mj-ea"/>
                <a:cs typeface="Arial" panose="020B0604020202020204" pitchFamily="34" charset="0"/>
              </a:rPr>
              <a:t>MRI</a:t>
            </a:r>
            <a:r>
              <a:rPr lang="ja-JP" altLang="en-US" sz="900" dirty="0">
                <a:latin typeface="+mj-ea"/>
                <a:ea typeface="+mj-ea"/>
                <a:cs typeface="Arial" panose="020B0604020202020204" pitchFamily="34" charset="0"/>
              </a:rPr>
              <a:t>の撮影</a:t>
            </a:r>
            <a:r>
              <a:rPr lang="en-US" altLang="ja-JP" sz="900" dirty="0">
                <a:latin typeface="+mj-ea"/>
                <a:ea typeface="+mj-ea"/>
                <a:cs typeface="Arial" panose="020B0604020202020204" pitchFamily="34" charset="0"/>
              </a:rPr>
              <a:t>1</a:t>
            </a:r>
            <a:r>
              <a:rPr lang="ja-JP" altLang="en-US" sz="900" dirty="0">
                <a:latin typeface="+mj-ea"/>
                <a:ea typeface="+mj-ea"/>
                <a:cs typeface="Arial" panose="020B0604020202020204" pitchFamily="34" charset="0"/>
              </a:rPr>
              <a:t>回当たりの料金</a:t>
            </a:r>
            <a:endParaRPr lang="en-US" altLang="ja-JP" sz="900" dirty="0">
              <a:latin typeface="+mj-ea"/>
              <a:ea typeface="+mj-ea"/>
              <a:cs typeface="Arial" panose="020B0604020202020204" pitchFamily="34" charset="0"/>
            </a:endParaRPr>
          </a:p>
          <a:p>
            <a:pPr marL="144000" indent="-144000" algn="just" fontAlgn="ctr" hangingPunct="0">
              <a:buClr>
                <a:srgbClr val="5F8AC3"/>
              </a:buClr>
              <a:buSzPct val="100000"/>
              <a:buFont typeface="Wingdings" panose="05000000000000000000" pitchFamily="2" charset="2"/>
              <a:buChar char="l"/>
              <a:defRPr/>
            </a:pPr>
            <a:r>
              <a:rPr lang="ja-JP" altLang="en-US" sz="1050" dirty="0">
                <a:latin typeface="+mj-ea"/>
                <a:ea typeface="+mj-ea"/>
                <a:cs typeface="Arial" panose="020B0604020202020204" pitchFamily="34" charset="0"/>
              </a:rPr>
              <a:t>民間病院の場合は独自に価格を設定することができるが、その価格は公立病院における価格から大きく乖離することは認められていない</a:t>
            </a:r>
          </a:p>
        </p:txBody>
      </p:sp>
      <p:sp>
        <p:nvSpPr>
          <p:cNvPr id="28" name="テキスト ボックス 27"/>
          <p:cNvSpPr txBox="1"/>
          <p:nvPr/>
        </p:nvSpPr>
        <p:spPr>
          <a:xfrm>
            <a:off x="3440832" y="4927684"/>
            <a:ext cx="3096344" cy="1656184"/>
          </a:xfrm>
          <a:prstGeom prst="rect">
            <a:avLst/>
          </a:prstGeom>
          <a:noFill/>
        </p:spPr>
        <p:txBody>
          <a:bodyPr wrap="square" lIns="0" tIns="72000" rIns="0" bIns="0" rtlCol="0">
            <a:noAutofit/>
          </a:bodyPr>
          <a:lstStyle/>
          <a:p>
            <a:pPr marL="144000" indent="-144000" fontAlgn="ctr" hangingPunct="0">
              <a:lnSpc>
                <a:spcPct val="110000"/>
              </a:lnSpc>
              <a:spcAft>
                <a:spcPts val="300"/>
              </a:spcAft>
              <a:buClr>
                <a:srgbClr val="5F8AC3"/>
              </a:buClr>
              <a:buSzPct val="100000"/>
              <a:buFont typeface="Wingdings" panose="05000000000000000000" pitchFamily="2" charset="2"/>
              <a:buChar char="l"/>
              <a:defRPr/>
            </a:pPr>
            <a:r>
              <a:rPr lang="ja-JP" altLang="en-US" sz="1050" dirty="0">
                <a:latin typeface="+mj-ea"/>
                <a:ea typeface="+mj-ea"/>
                <a:cs typeface="Arial" panose="020B0604020202020204" pitchFamily="34" charset="0"/>
              </a:rPr>
              <a:t>上記の医療機器登録証明書</a:t>
            </a:r>
            <a:r>
              <a:rPr lang="ja-JP" altLang="en-US" sz="1000" dirty="0">
                <a:latin typeface="+mj-ea"/>
                <a:ea typeface="+mj-ea"/>
                <a:cs typeface="Arial" panose="020B0604020202020204" pitchFamily="34" charset="0"/>
              </a:rPr>
              <a:t>（</a:t>
            </a:r>
            <a:r>
              <a:rPr lang="en-US" altLang="ja-JP" sz="1000" dirty="0">
                <a:latin typeface="+mj-ea"/>
                <a:ea typeface="+mj-ea"/>
                <a:cs typeface="Arial" panose="020B0604020202020204" pitchFamily="34" charset="0"/>
              </a:rPr>
              <a:t>CMDN</a:t>
            </a:r>
            <a:r>
              <a:rPr lang="ja-JP" altLang="en-US" sz="1000" dirty="0">
                <a:latin typeface="+mj-ea"/>
                <a:ea typeface="+mj-ea"/>
                <a:cs typeface="Arial" panose="020B0604020202020204" pitchFamily="34" charset="0"/>
              </a:rPr>
              <a:t>又は</a:t>
            </a:r>
            <a:r>
              <a:rPr lang="en-US" altLang="ja-JP" sz="1000" dirty="0">
                <a:latin typeface="+mj-ea"/>
                <a:ea typeface="+mj-ea"/>
                <a:cs typeface="Arial" panose="020B0604020202020204" pitchFamily="34" charset="0"/>
              </a:rPr>
              <a:t>CMDR</a:t>
            </a:r>
            <a:r>
              <a:rPr lang="ja-JP" altLang="en-US" sz="1000" dirty="0">
                <a:latin typeface="+mj-ea"/>
                <a:ea typeface="+mj-ea"/>
                <a:cs typeface="Arial" panose="020B0604020202020204" pitchFamily="34" charset="0"/>
              </a:rPr>
              <a:t>）　</a:t>
            </a:r>
            <a:r>
              <a:rPr lang="ja-JP" altLang="en-US" sz="1050" dirty="0">
                <a:latin typeface="+mj-ea"/>
                <a:ea typeface="+mj-ea"/>
                <a:cs typeface="Arial" panose="020B0604020202020204" pitchFamily="34" charset="0"/>
              </a:rPr>
              <a:t>のほか、輸入業者の販売業許可書</a:t>
            </a:r>
            <a:r>
              <a:rPr lang="ja-JP" altLang="en-US" sz="1000" dirty="0">
                <a:latin typeface="+mj-ea"/>
                <a:ea typeface="+mj-ea"/>
                <a:cs typeface="Arial" panose="020B0604020202020204" pitchFamily="34" charset="0"/>
              </a:rPr>
              <a:t>（</a:t>
            </a:r>
            <a:r>
              <a:rPr lang="en-US" altLang="ja-JP" sz="1000" dirty="0">
                <a:latin typeface="+mj-ea"/>
                <a:ea typeface="+mj-ea"/>
                <a:cs typeface="Arial" panose="020B0604020202020204" pitchFamily="34" charset="0"/>
              </a:rPr>
              <a:t>License to Operate</a:t>
            </a:r>
            <a:r>
              <a:rPr lang="ja-JP" altLang="en-US" sz="1000" dirty="0">
                <a:latin typeface="+mj-ea"/>
                <a:ea typeface="+mj-ea"/>
                <a:cs typeface="Arial" panose="020B0604020202020204" pitchFamily="34" charset="0"/>
              </a:rPr>
              <a:t>：</a:t>
            </a:r>
            <a:r>
              <a:rPr lang="en-US" altLang="ja-JP" sz="1000" dirty="0">
                <a:latin typeface="+mj-ea"/>
                <a:ea typeface="+mj-ea"/>
                <a:cs typeface="Arial" panose="020B0604020202020204" pitchFamily="34" charset="0"/>
              </a:rPr>
              <a:t>LTO</a:t>
            </a:r>
            <a:r>
              <a:rPr lang="ja-JP" altLang="en-US" sz="1000" dirty="0">
                <a:latin typeface="+mj-ea"/>
                <a:ea typeface="+mj-ea"/>
                <a:cs typeface="Arial" panose="020B0604020202020204" pitchFamily="34" charset="0"/>
              </a:rPr>
              <a:t>）</a:t>
            </a:r>
            <a:r>
              <a:rPr lang="ja-JP" altLang="en-US" sz="1050" dirty="0">
                <a:latin typeface="+mj-ea"/>
                <a:ea typeface="+mj-ea"/>
                <a:cs typeface="Arial" panose="020B0604020202020204" pitchFamily="34" charset="0"/>
              </a:rPr>
              <a:t>、医療機器原産地国政府の製造（販売）者登録証明書を税関に提出する必要がある</a:t>
            </a:r>
            <a:endParaRPr lang="en-US" altLang="ja-JP" sz="1050" dirty="0">
              <a:latin typeface="+mj-ea"/>
              <a:ea typeface="+mj-ea"/>
              <a:cs typeface="Arial" panose="020B0604020202020204" pitchFamily="34" charset="0"/>
            </a:endParaRPr>
          </a:p>
          <a:p>
            <a:pPr fontAlgn="ctr" hangingPunct="0">
              <a:lnSpc>
                <a:spcPct val="110000"/>
              </a:lnSpc>
              <a:spcAft>
                <a:spcPts val="300"/>
              </a:spcAft>
              <a:buClr>
                <a:srgbClr val="5F8AC3"/>
              </a:buClr>
              <a:buSzPct val="100000"/>
              <a:defRPr/>
            </a:pPr>
            <a:r>
              <a:rPr lang="en-US" altLang="ja-JP" sz="1050" dirty="0">
                <a:latin typeface="+mj-ea"/>
                <a:ea typeface="+mj-ea"/>
                <a:cs typeface="Arial" panose="020B0604020202020204" pitchFamily="34" charset="0"/>
              </a:rPr>
              <a:t>   </a:t>
            </a:r>
            <a:r>
              <a:rPr lang="en-US" altLang="ja-JP" sz="900" dirty="0">
                <a:latin typeface="+mj-ea"/>
                <a:ea typeface="+mj-ea"/>
                <a:cs typeface="Arial" panose="020B0604020202020204" pitchFamily="34" charset="0"/>
              </a:rPr>
              <a:t>※LTO</a:t>
            </a:r>
            <a:r>
              <a:rPr lang="ja-JP" altLang="en-US" sz="900" dirty="0">
                <a:latin typeface="+mj-ea"/>
                <a:ea typeface="+mj-ea"/>
                <a:cs typeface="Arial" panose="020B0604020202020204" pitchFamily="34" charset="0"/>
              </a:rPr>
              <a:t>は</a:t>
            </a:r>
            <a:r>
              <a:rPr lang="en-US" altLang="ja-JP" sz="900" dirty="0">
                <a:latin typeface="+mj-ea"/>
                <a:ea typeface="+mj-ea"/>
                <a:cs typeface="Arial" panose="020B0604020202020204" pitchFamily="34" charset="0"/>
              </a:rPr>
              <a:t>PFDA</a:t>
            </a:r>
            <a:r>
              <a:rPr lang="ja-JP" altLang="en-US" sz="900" dirty="0">
                <a:latin typeface="+mj-ea"/>
                <a:ea typeface="+mj-ea"/>
                <a:cs typeface="Arial" panose="020B0604020202020204" pitchFamily="34" charset="0"/>
              </a:rPr>
              <a:t>のウェブサイトから申請し許可を取得する</a:t>
            </a:r>
            <a:endParaRPr lang="en-US" altLang="ja-JP" sz="900" dirty="0">
              <a:latin typeface="+mj-ea"/>
              <a:ea typeface="+mj-ea"/>
              <a:cs typeface="Arial" panose="020B0604020202020204" pitchFamily="34" charset="0"/>
            </a:endParaRPr>
          </a:p>
          <a:p>
            <a:pPr marL="144000" indent="-144000" fontAlgn="ctr" hangingPunct="0">
              <a:lnSpc>
                <a:spcPct val="110000"/>
              </a:lnSpc>
              <a:spcAft>
                <a:spcPts val="300"/>
              </a:spcAft>
              <a:buClr>
                <a:srgbClr val="5F8AC3"/>
              </a:buClr>
              <a:buSzPct val="100000"/>
              <a:buFont typeface="Wingdings" panose="05000000000000000000" pitchFamily="2" charset="2"/>
              <a:buChar char="l"/>
              <a:defRPr/>
            </a:pPr>
            <a:r>
              <a:rPr lang="ja-JP" altLang="en-US" sz="1050" dirty="0">
                <a:latin typeface="+mj-ea"/>
                <a:ea typeface="+mj-ea"/>
                <a:cs typeface="Arial" panose="020B0604020202020204" pitchFamily="34" charset="0"/>
              </a:rPr>
              <a:t>放射線を発する機器</a:t>
            </a:r>
            <a:r>
              <a:rPr lang="en-US" altLang="ja-JP" sz="1050" dirty="0">
                <a:latin typeface="+mj-ea"/>
                <a:ea typeface="+mj-ea"/>
                <a:cs typeface="Arial" panose="020B0604020202020204" pitchFamily="34" charset="0"/>
              </a:rPr>
              <a:t>(</a:t>
            </a:r>
            <a:r>
              <a:rPr lang="ja-JP" altLang="en-US" sz="1050" dirty="0">
                <a:latin typeface="+mj-ea"/>
                <a:ea typeface="+mj-ea"/>
                <a:cs typeface="Arial" panose="020B0604020202020204" pitchFamily="34" charset="0"/>
              </a:rPr>
              <a:t>例：</a:t>
            </a:r>
            <a:r>
              <a:rPr lang="en-US" altLang="ja-JP" sz="1050" dirty="0">
                <a:latin typeface="+mj-ea"/>
                <a:ea typeface="+mj-ea"/>
                <a:cs typeface="Arial" panose="020B0604020202020204" pitchFamily="34" charset="0"/>
              </a:rPr>
              <a:t>X</a:t>
            </a:r>
            <a:r>
              <a:rPr lang="ja-JP" altLang="en-US" sz="1050" dirty="0">
                <a:latin typeface="+mj-ea"/>
                <a:ea typeface="+mj-ea"/>
                <a:cs typeface="Arial" panose="020B0604020202020204" pitchFamily="34" charset="0"/>
              </a:rPr>
              <a:t>線機器、</a:t>
            </a:r>
            <a:r>
              <a:rPr lang="en-US" altLang="ja-JP" sz="1050" dirty="0">
                <a:latin typeface="+mj-ea"/>
                <a:ea typeface="+mj-ea"/>
                <a:cs typeface="Arial" panose="020B0604020202020204" pitchFamily="34" charset="0"/>
              </a:rPr>
              <a:t>MRI</a:t>
            </a:r>
            <a:r>
              <a:rPr lang="ja-JP" altLang="en-US" sz="1050" dirty="0">
                <a:latin typeface="+mj-ea"/>
                <a:ea typeface="+mj-ea"/>
                <a:cs typeface="Arial" panose="020B0604020202020204" pitchFamily="34" charset="0"/>
              </a:rPr>
              <a:t>など</a:t>
            </a:r>
            <a:r>
              <a:rPr lang="en-US" altLang="ja-JP" sz="1050" dirty="0">
                <a:latin typeface="+mj-ea"/>
                <a:ea typeface="+mj-ea"/>
                <a:cs typeface="Arial" panose="020B0604020202020204" pitchFamily="34" charset="0"/>
              </a:rPr>
              <a:t>)</a:t>
            </a:r>
            <a:r>
              <a:rPr lang="ja-JP" altLang="en-US" sz="1050" dirty="0">
                <a:latin typeface="+mj-ea"/>
                <a:ea typeface="+mj-ea"/>
                <a:cs typeface="Arial" panose="020B0604020202020204" pitchFamily="34" charset="0"/>
              </a:rPr>
              <a:t>は通関前に</a:t>
            </a:r>
            <a:r>
              <a:rPr lang="en-US" altLang="ja-JP" sz="1050" dirty="0">
                <a:latin typeface="+mj-ea"/>
                <a:ea typeface="+mj-ea"/>
                <a:cs typeface="Arial" panose="020B0604020202020204" pitchFamily="34" charset="0"/>
              </a:rPr>
              <a:t>Bureau of Customs(BoC)</a:t>
            </a:r>
            <a:r>
              <a:rPr lang="ja-JP" altLang="en-US" sz="1050" dirty="0">
                <a:latin typeface="+mj-ea"/>
                <a:ea typeface="+mj-ea"/>
                <a:cs typeface="Arial" panose="020B0604020202020204" pitchFamily="34" charset="0"/>
              </a:rPr>
              <a:t>からの許可が必要</a:t>
            </a:r>
          </a:p>
        </p:txBody>
      </p:sp>
      <p:sp>
        <p:nvSpPr>
          <p:cNvPr id="30" name="テキスト ボックス 29"/>
          <p:cNvSpPr txBox="1"/>
          <p:nvPr/>
        </p:nvSpPr>
        <p:spPr>
          <a:xfrm>
            <a:off x="6609184" y="4927684"/>
            <a:ext cx="3024336" cy="1656184"/>
          </a:xfrm>
          <a:prstGeom prst="rect">
            <a:avLst/>
          </a:prstGeom>
          <a:noFill/>
        </p:spPr>
        <p:txBody>
          <a:bodyPr wrap="square" lIns="0" tIns="72000" rIns="0" bIns="0" rtlCol="0">
            <a:noAutofit/>
          </a:bodyPr>
          <a:lstStyle/>
          <a:p>
            <a:pPr marL="144000" indent="-144000" fontAlgn="ctr" hangingPunct="0">
              <a:spcAft>
                <a:spcPts val="400"/>
              </a:spcAft>
              <a:buClr>
                <a:srgbClr val="5F8AC3"/>
              </a:buClr>
              <a:buSzPct val="100000"/>
              <a:buFont typeface="Wingdings" panose="05000000000000000000" pitchFamily="2" charset="2"/>
              <a:buChar char="l"/>
              <a:defRPr/>
            </a:pPr>
            <a:r>
              <a:rPr lang="ja-JP" altLang="en-US" sz="1050" dirty="0">
                <a:solidFill>
                  <a:srgbClr val="000000"/>
                </a:solidFill>
                <a:latin typeface="+mj-ea"/>
                <a:ea typeface="+mj-ea"/>
                <a:cs typeface="Arial" panose="020B0604020202020204" pitchFamily="34" charset="0"/>
              </a:rPr>
              <a:t>医療機器の登録制度については、</a:t>
            </a:r>
            <a:r>
              <a:rPr lang="en-US" altLang="ja-JP" sz="1100" dirty="0">
                <a:solidFill>
                  <a:srgbClr val="000000"/>
                </a:solidFill>
                <a:latin typeface="+mj-ea"/>
                <a:ea typeface="+mj-ea"/>
                <a:cs typeface="Arial" panose="020B0604020202020204" pitchFamily="34" charset="0"/>
              </a:rPr>
              <a:t> ASEAN</a:t>
            </a:r>
            <a:r>
              <a:rPr lang="ja-JP" altLang="en-US" sz="1100" dirty="0">
                <a:solidFill>
                  <a:srgbClr val="000000"/>
                </a:solidFill>
                <a:latin typeface="+mj-ea"/>
                <a:ea typeface="+mj-ea"/>
                <a:cs typeface="Arial" panose="020B0604020202020204" pitchFamily="34" charset="0"/>
              </a:rPr>
              <a:t>医療機器指令</a:t>
            </a:r>
            <a:r>
              <a:rPr lang="ja-JP" altLang="en-US" sz="1050" dirty="0">
                <a:solidFill>
                  <a:srgbClr val="000000"/>
                </a:solidFill>
                <a:latin typeface="+mj-ea"/>
                <a:ea typeface="+mj-ea"/>
                <a:cs typeface="Arial" panose="020B0604020202020204" pitchFamily="34" charset="0"/>
              </a:rPr>
              <a:t>（</a:t>
            </a:r>
            <a:r>
              <a:rPr lang="en-US" altLang="ja-JP" sz="1050" dirty="0">
                <a:solidFill>
                  <a:srgbClr val="000000"/>
                </a:solidFill>
                <a:latin typeface="+mj-ea"/>
                <a:ea typeface="+mj-ea"/>
                <a:cs typeface="Arial" panose="020B0604020202020204" pitchFamily="34" charset="0"/>
              </a:rPr>
              <a:t>ASEAN Medical Device Directive</a:t>
            </a:r>
            <a:r>
              <a:rPr lang="ja-JP" altLang="en-US" sz="1050" dirty="0">
                <a:solidFill>
                  <a:srgbClr val="000000"/>
                </a:solidFill>
                <a:latin typeface="+mj-ea"/>
                <a:ea typeface="+mj-ea"/>
                <a:cs typeface="Arial" panose="020B0604020202020204" pitchFamily="34" charset="0"/>
              </a:rPr>
              <a:t>：</a:t>
            </a:r>
            <a:r>
              <a:rPr lang="en-US" altLang="ja-JP" sz="1050" dirty="0">
                <a:solidFill>
                  <a:srgbClr val="000000"/>
                </a:solidFill>
                <a:latin typeface="+mj-ea"/>
                <a:ea typeface="+mj-ea"/>
                <a:cs typeface="Arial" panose="020B0604020202020204" pitchFamily="34" charset="0"/>
              </a:rPr>
              <a:t>AMDD</a:t>
            </a:r>
            <a:r>
              <a:rPr lang="ja-JP" altLang="en-US" sz="1050" dirty="0">
                <a:solidFill>
                  <a:srgbClr val="000000"/>
                </a:solidFill>
                <a:latin typeface="+mj-ea"/>
                <a:ea typeface="+mj-ea"/>
                <a:cs typeface="Arial" panose="020B0604020202020204" pitchFamily="34" charset="0"/>
              </a:rPr>
              <a:t>）</a:t>
            </a:r>
            <a:r>
              <a:rPr lang="ja-JP" altLang="en-US" sz="1100" dirty="0">
                <a:solidFill>
                  <a:srgbClr val="000000"/>
                </a:solidFill>
                <a:latin typeface="+mj-ea"/>
                <a:ea typeface="+mj-ea"/>
                <a:cs typeface="Arial" panose="020B0604020202020204" pitchFamily="34" charset="0"/>
              </a:rPr>
              <a:t>の要求</a:t>
            </a:r>
            <a:r>
              <a:rPr lang="ja-JP" altLang="en-US" sz="1100" dirty="0">
                <a:latin typeface="+mj-ea"/>
                <a:ea typeface="+mj-ea"/>
                <a:cs typeface="Arial" panose="020B0604020202020204" pitchFamily="34" charset="0"/>
              </a:rPr>
              <a:t>に合わせ</a:t>
            </a:r>
            <a:r>
              <a:rPr lang="ja-JP" altLang="en-US" sz="1050" dirty="0">
                <a:latin typeface="+mj-ea"/>
                <a:ea typeface="+mj-ea"/>
                <a:cs typeface="Arial" panose="020B0604020202020204" pitchFamily="34" charset="0"/>
              </a:rPr>
              <a:t>行政命令</a:t>
            </a:r>
            <a:r>
              <a:rPr lang="en-US" altLang="ja-JP" sz="1050" dirty="0">
                <a:latin typeface="+mj-ea"/>
                <a:ea typeface="+mj-ea"/>
                <a:cs typeface="Arial" panose="020B0604020202020204" pitchFamily="34" charset="0"/>
              </a:rPr>
              <a:t>2018-002</a:t>
            </a:r>
            <a:r>
              <a:rPr lang="ja-JP" altLang="en-US" sz="1050" dirty="0">
                <a:latin typeface="+mj-ea"/>
                <a:ea typeface="+mj-ea"/>
                <a:cs typeface="Arial" panose="020B0604020202020204" pitchFamily="34" charset="0"/>
              </a:rPr>
              <a:t>及び運用細則</a:t>
            </a:r>
            <a:r>
              <a:rPr lang="en-US" altLang="ja-JP" sz="1050" dirty="0">
                <a:latin typeface="+mj-ea"/>
                <a:ea typeface="+mj-ea"/>
                <a:cs typeface="Arial" panose="020B0604020202020204" pitchFamily="34" charset="0"/>
              </a:rPr>
              <a:t>2020-001</a:t>
            </a:r>
            <a:r>
              <a:rPr lang="ja-JP" altLang="en-US" sz="1050" dirty="0">
                <a:latin typeface="+mj-ea"/>
                <a:ea typeface="+mj-ea"/>
                <a:cs typeface="Arial" panose="020B0604020202020204" pitchFamily="34" charset="0"/>
              </a:rPr>
              <a:t>及び</a:t>
            </a:r>
            <a:r>
              <a:rPr lang="en-US" altLang="ja-JP" sz="1050" dirty="0">
                <a:latin typeface="+mj-ea"/>
                <a:ea typeface="+mj-ea"/>
                <a:cs typeface="Arial" panose="020B0604020202020204" pitchFamily="34" charset="0"/>
              </a:rPr>
              <a:t>2021-001A</a:t>
            </a:r>
            <a:r>
              <a:rPr lang="ja-JP" altLang="en-US" sz="1050" dirty="0">
                <a:latin typeface="+mj-ea"/>
                <a:ea typeface="+mj-ea"/>
                <a:cs typeface="Arial" panose="020B0604020202020204" pitchFamily="34" charset="0"/>
              </a:rPr>
              <a:t>が発表されている</a:t>
            </a:r>
          </a:p>
          <a:p>
            <a:pPr marL="144000" lvl="0" indent="-144000" algn="just" fontAlgn="ctr" hangingPunct="0">
              <a:spcAft>
                <a:spcPts val="400"/>
              </a:spcAft>
              <a:buClr>
                <a:srgbClr val="5F8AC3"/>
              </a:buClr>
              <a:buSzPct val="100000"/>
              <a:buFont typeface="Wingdings" panose="05000000000000000000" pitchFamily="2" charset="2"/>
              <a:buChar char="l"/>
              <a:defRPr/>
            </a:pPr>
            <a:r>
              <a:rPr lang="ja-JP" altLang="en-US" sz="1050" dirty="0">
                <a:latin typeface="+mj-ea"/>
                <a:ea typeface="+mj-ea"/>
                <a:cs typeface="Arial" panose="020B0604020202020204" pitchFamily="34" charset="0"/>
              </a:rPr>
              <a:t>体外診断用医療機器の登録については、別途新たな法規制が発表される予定である</a:t>
            </a:r>
          </a:p>
        </p:txBody>
      </p:sp>
      <p:graphicFrame>
        <p:nvGraphicFramePr>
          <p:cNvPr id="33" name="表 32"/>
          <p:cNvGraphicFramePr>
            <a:graphicFrameLocks noGrp="1"/>
          </p:cNvGraphicFramePr>
          <p:nvPr>
            <p:extLst>
              <p:ext uri="{D42A27DB-BD31-4B8C-83A1-F6EECF244321}">
                <p14:modId xmlns:p14="http://schemas.microsoft.com/office/powerpoint/2010/main" val="1421129995"/>
              </p:ext>
            </p:extLst>
          </p:nvPr>
        </p:nvGraphicFramePr>
        <p:xfrm>
          <a:off x="5097536" y="1945287"/>
          <a:ext cx="4536000" cy="2347798"/>
        </p:xfrm>
        <a:graphic>
          <a:graphicData uri="http://schemas.openxmlformats.org/drawingml/2006/table">
            <a:tbl>
              <a:tblPr firstRow="1" bandRow="1">
                <a:tableStyleId>{2D5ABB26-0587-4C30-8999-92F81FD0307C}</a:tableStyleId>
              </a:tblPr>
              <a:tblGrid>
                <a:gridCol w="1332000">
                  <a:extLst>
                    <a:ext uri="{9D8B030D-6E8A-4147-A177-3AD203B41FA5}">
                      <a16:colId xmlns:a16="http://schemas.microsoft.com/office/drawing/2014/main" val="20000"/>
                    </a:ext>
                  </a:extLst>
                </a:gridCol>
                <a:gridCol w="3204000">
                  <a:extLst>
                    <a:ext uri="{9D8B030D-6E8A-4147-A177-3AD203B41FA5}">
                      <a16:colId xmlns:a16="http://schemas.microsoft.com/office/drawing/2014/main" val="20001"/>
                    </a:ext>
                  </a:extLst>
                </a:gridCol>
              </a:tblGrid>
              <a:tr h="971502">
                <a:tc>
                  <a:txBody>
                    <a:bodyPr/>
                    <a:lstStyle/>
                    <a:p>
                      <a:pPr algn="dist" fontAlgn="ctr" hangingPunct="0"/>
                      <a:r>
                        <a:rPr kumimoji="1" lang="ja-JP" altLang="en-US" sz="1050" b="1">
                          <a:solidFill>
                            <a:schemeClr val="bg1"/>
                          </a:solidFill>
                          <a:latin typeface="Meiryo UI" panose="020B0604030504040204" pitchFamily="34" charset="-128"/>
                          <a:ea typeface="Meiryo UI" panose="020B0604030504040204" pitchFamily="34" charset="-128"/>
                          <a:cs typeface="Arial" panose="020B0604020202020204" pitchFamily="34" charset="0"/>
                        </a:rPr>
                        <a:t>登録先</a:t>
                      </a:r>
                    </a:p>
                  </a:txBody>
                  <a:tcPr marL="90000" marR="90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just" fontAlgn="ctr" hangingPunct="0">
                        <a:spcAft>
                          <a:spcPts val="200"/>
                        </a:spcAft>
                        <a:buFont typeface="Arial" pitchFamily="34" charset="0"/>
                        <a:buNone/>
                      </a:pPr>
                      <a:r>
                        <a:rPr kumimoji="1" lang="en-US" altLang="ja-JP"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FDA/Center for Device Regulation, Radiation Health and Research</a:t>
                      </a:r>
                    </a:p>
                    <a:p>
                      <a:pPr marL="107950" marR="0" indent="-107950" algn="just" defTabSz="914400" rtl="0" eaLnBrk="1" fontAlgn="ctr" latinLnBrk="0" hangingPunct="0">
                        <a:lnSpc>
                          <a:spcPct val="100000"/>
                        </a:lnSpc>
                        <a:spcBef>
                          <a:spcPts val="0"/>
                        </a:spcBef>
                        <a:spcAft>
                          <a:spcPts val="0"/>
                        </a:spcAft>
                        <a:buClr>
                          <a:srgbClr val="A2A2A2"/>
                        </a:buClr>
                        <a:buSzPct val="80000"/>
                        <a:buFont typeface="Wingdings" panose="05000000000000000000" pitchFamily="2" charset="2"/>
                        <a:buChar char="l"/>
                        <a:tabLst/>
                        <a:defRPr/>
                      </a:pPr>
                      <a:r>
                        <a:rPr kumimoji="1" lang="ja-JP" altLang="en-US" sz="90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放射線を発する機器は、別途</a:t>
                      </a:r>
                      <a:r>
                        <a:rPr kumimoji="1" lang="en-US" altLang="ja-JP" sz="90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Center for Device Regulation, Radiation Health and Research</a:t>
                      </a:r>
                      <a:r>
                        <a:rPr kumimoji="1" lang="ja-JP" altLang="en-US" sz="90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en-US" altLang="ja-JP" sz="90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CDRRHR)</a:t>
                      </a:r>
                      <a:r>
                        <a:rPr kumimoji="1" lang="ja-JP" altLang="en-US" sz="90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（保健省の下部組織）が発行する事前許可が必要</a:t>
                      </a:r>
                    </a:p>
                  </a:txBody>
                  <a:tcPr marL="72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0"/>
                  </a:ext>
                </a:extLst>
              </a:tr>
              <a:tr h="566710">
                <a:tc>
                  <a:txBody>
                    <a:bodyPr/>
                    <a:lstStyle/>
                    <a:p>
                      <a:pPr algn="dist" fontAlgn="ctr" hangingPunct="0"/>
                      <a:r>
                        <a:rPr kumimoji="1" lang="ja-JP" altLang="en-US" sz="1050" b="1" spc="-50" baseline="0">
                          <a:solidFill>
                            <a:schemeClr val="bg1"/>
                          </a:solidFill>
                          <a:latin typeface="Meiryo UI" panose="020B0604030504040204" pitchFamily="34" charset="-128"/>
                          <a:ea typeface="Meiryo UI" panose="020B0604030504040204" pitchFamily="34" charset="-128"/>
                          <a:cs typeface="Arial" panose="020B0604020202020204" pitchFamily="34" charset="0"/>
                        </a:rPr>
                        <a:t>登録時の機器の分類</a:t>
                      </a:r>
                    </a:p>
                  </a:txBody>
                  <a:tcPr marL="90000" marR="9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marR="0" lvl="0" indent="0" algn="just" defTabSz="914400" rtl="0" eaLnBrk="1" fontAlgn="ctr" latinLnBrk="0" hangingPunct="0">
                        <a:lnSpc>
                          <a:spcPct val="100000"/>
                        </a:lnSpc>
                        <a:spcBef>
                          <a:spcPts val="0"/>
                        </a:spcBef>
                        <a:spcAft>
                          <a:spcPts val="0"/>
                        </a:spcAft>
                        <a:buClrTx/>
                        <a:buSzTx/>
                        <a:buFont typeface="Arial" panose="020B0604020202020204" pitchFamily="34" charset="0"/>
                        <a:buNone/>
                        <a:tabLst/>
                        <a:defRPr/>
                      </a:pP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クラス</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A</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B</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C</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D</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の４分類</a:t>
                      </a:r>
                    </a:p>
                  </a:txBody>
                  <a:tcPr marL="72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404793">
                <a:tc>
                  <a:txBody>
                    <a:bodyPr/>
                    <a:lstStyle/>
                    <a:p>
                      <a:pPr algn="dist" fontAlgn="ctr" hangingPunct="0"/>
                      <a:r>
                        <a:rPr kumimoji="1" lang="ja-JP" altLang="en-US" sz="1050" b="1">
                          <a:solidFill>
                            <a:schemeClr val="bg1"/>
                          </a:solidFill>
                          <a:latin typeface="Meiryo UI" panose="020B0604030504040204" pitchFamily="34" charset="-128"/>
                          <a:ea typeface="Meiryo UI" panose="020B0604030504040204" pitchFamily="34" charset="-128"/>
                          <a:cs typeface="Arial" panose="020B0604020202020204" pitchFamily="34" charset="0"/>
                        </a:rPr>
                        <a:t>登録手数料</a:t>
                      </a:r>
                    </a:p>
                  </a:txBody>
                  <a:tcPr marL="90000" marR="9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l" fontAlgn="ctr" hangingPunct="0">
                        <a:buFont typeface="Arial" panose="020B0604020202020204" pitchFamily="34" charset="0"/>
                        <a:buNone/>
                      </a:pPr>
                      <a:endPar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72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404793">
                <a:tc>
                  <a:txBody>
                    <a:bodyPr/>
                    <a:lstStyle/>
                    <a:p>
                      <a:pPr algn="dist" fontAlgn="ctr" hangingPunct="0"/>
                      <a:r>
                        <a:rPr kumimoji="1" lang="ja-JP" altLang="en-US" sz="1050" b="1">
                          <a:solidFill>
                            <a:schemeClr val="bg1"/>
                          </a:solidFill>
                          <a:latin typeface="Meiryo UI" panose="020B0604030504040204" pitchFamily="34" charset="-128"/>
                          <a:ea typeface="Meiryo UI" panose="020B0604030504040204" pitchFamily="34" charset="-128"/>
                          <a:cs typeface="Arial" panose="020B0604020202020204" pitchFamily="34" charset="0"/>
                        </a:rPr>
                        <a:t>審査期間</a:t>
                      </a:r>
                    </a:p>
                  </a:txBody>
                  <a:tcPr marL="90000" marR="90000" marT="0" marB="0" anchor="ct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solidFill>
                      <a:srgbClr val="3D6AA7"/>
                    </a:solidFill>
                  </a:tcPr>
                </a:tc>
                <a:tc>
                  <a:txBody>
                    <a:bodyPr/>
                    <a:lstStyle/>
                    <a:p>
                      <a:pPr marL="0" indent="0" algn="just" fontAlgn="ctr" hangingPunct="0">
                        <a:buFont typeface="Arial" pitchFamily="34" charset="0"/>
                        <a:buNone/>
                      </a:pPr>
                      <a:r>
                        <a:rPr lang="ja-JP" altLang="en-US" sz="1050" spc="-50" baseline="0" dirty="0">
                          <a:solidFill>
                            <a:schemeClr val="tx1"/>
                          </a:solidFill>
                          <a:latin typeface="Meiryo UI" panose="020B0604030504040204" pitchFamily="34" charset="-128"/>
                          <a:ea typeface="Meiryo UI" panose="020B0604030504040204" pitchFamily="34" charset="-128"/>
                          <a:cs typeface="Arial" panose="020B0604020202020204" pitchFamily="34" charset="0"/>
                        </a:rPr>
                        <a:t>医療機器通知証</a:t>
                      </a:r>
                      <a:r>
                        <a:rPr lang="en-US" altLang="ja-JP" sz="1050" spc="-50" baseline="0" dirty="0">
                          <a:solidFill>
                            <a:schemeClr val="tx1"/>
                          </a:solidFill>
                          <a:latin typeface="Meiryo UI" panose="020B0604030504040204" pitchFamily="34" charset="-128"/>
                          <a:ea typeface="Meiryo UI" panose="020B0604030504040204" pitchFamily="34" charset="-128"/>
                          <a:cs typeface="Arial" panose="020B0604020202020204" pitchFamily="34" charset="0"/>
                        </a:rPr>
                        <a:t>(CMDN) 20</a:t>
                      </a:r>
                      <a:r>
                        <a:rPr lang="ja-JP" altLang="en-US" sz="1050" spc="-50" baseline="0" dirty="0">
                          <a:solidFill>
                            <a:schemeClr val="tx1"/>
                          </a:solidFill>
                          <a:latin typeface="Meiryo UI" panose="020B0604030504040204" pitchFamily="34" charset="-128"/>
                          <a:ea typeface="Meiryo UI" panose="020B0604030504040204" pitchFamily="34" charset="-128"/>
                          <a:cs typeface="Arial" panose="020B0604020202020204" pitchFamily="34" charset="0"/>
                        </a:rPr>
                        <a:t>営業日</a:t>
                      </a:r>
                      <a:endParaRPr lang="en-US" altLang="ja-JP" sz="1050" spc="-50" baseline="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0" indent="0" algn="just" fontAlgn="ctr" hangingPunct="0">
                        <a:buFont typeface="Arial" pitchFamily="34" charset="0"/>
                        <a:buNone/>
                      </a:pPr>
                      <a:r>
                        <a:rPr lang="ja-JP" altLang="en-US" sz="1050" spc="-50" baseline="0" dirty="0">
                          <a:solidFill>
                            <a:schemeClr val="tx1"/>
                          </a:solidFill>
                          <a:latin typeface="Meiryo UI" panose="020B0604030504040204" pitchFamily="34" charset="-128"/>
                          <a:ea typeface="Meiryo UI" panose="020B0604030504040204" pitchFamily="34" charset="-128"/>
                          <a:cs typeface="Arial" panose="020B0604020202020204" pitchFamily="34" charset="0"/>
                        </a:rPr>
                        <a:t>医療機器登録証</a:t>
                      </a:r>
                      <a:r>
                        <a:rPr lang="en-US" altLang="ja-JP" sz="1050" spc="-50" baseline="0" dirty="0">
                          <a:solidFill>
                            <a:schemeClr val="tx1"/>
                          </a:solidFill>
                          <a:latin typeface="Meiryo UI" panose="020B0604030504040204" pitchFamily="34" charset="-128"/>
                          <a:ea typeface="Meiryo UI" panose="020B0604030504040204" pitchFamily="34" charset="-128"/>
                          <a:cs typeface="Arial" panose="020B0604020202020204" pitchFamily="34" charset="0"/>
                        </a:rPr>
                        <a:t>(CMDR) 90</a:t>
                      </a:r>
                      <a:r>
                        <a:rPr lang="ja-JP" altLang="en-US" sz="1050" spc="-50" baseline="0" dirty="0">
                          <a:solidFill>
                            <a:schemeClr val="tx1"/>
                          </a:solidFill>
                          <a:latin typeface="Meiryo UI" panose="020B0604030504040204" pitchFamily="34" charset="-128"/>
                          <a:ea typeface="Meiryo UI" panose="020B0604030504040204" pitchFamily="34" charset="-128"/>
                          <a:cs typeface="Arial" panose="020B0604020202020204" pitchFamily="34" charset="0"/>
                        </a:rPr>
                        <a:t>営業日</a:t>
                      </a:r>
                      <a:endParaRPr kumimoji="1" lang="ja-JP" altLang="en-US" sz="1050" spc="-50" baseline="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72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4" name="正方形/長方形 33"/>
          <p:cNvSpPr/>
          <p:nvPr/>
        </p:nvSpPr>
        <p:spPr>
          <a:xfrm>
            <a:off x="6537176" y="3421334"/>
            <a:ext cx="2772000" cy="360000"/>
          </a:xfrm>
          <a:prstGeom prst="rect">
            <a:avLst/>
          </a:prstGeom>
          <a:noFill/>
          <a:ln w="9525">
            <a:noFill/>
          </a:ln>
          <a:extLst>
            <a:ext uri="{909E8E84-426E-40DD-AFC4-6F175D3DCCD1}">
              <a14:hiddenFill xmlns:a14="http://schemas.microsoft.com/office/drawing/2010/main">
                <a:solidFill>
                  <a:srgbClr val="DADAD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fontAlgn="ctr"/>
            <a:r>
              <a:rPr lang="ja-JP" altLang="en-US" sz="1050">
                <a:solidFill>
                  <a:schemeClr val="tx1"/>
                </a:solidFill>
                <a:latin typeface="+mj-ea"/>
                <a:ea typeface="+mj-ea"/>
                <a:cs typeface="Arial" panose="020B0604020202020204" pitchFamily="34" charset="0"/>
              </a:rPr>
              <a:t>初回（</a:t>
            </a:r>
            <a:r>
              <a:rPr lang="en-US" altLang="ja-JP" sz="1050" dirty="0">
                <a:solidFill>
                  <a:schemeClr val="tx1"/>
                </a:solidFill>
                <a:latin typeface="+mj-ea"/>
                <a:ea typeface="+mj-ea"/>
                <a:cs typeface="Arial" panose="020B0604020202020204" pitchFamily="34" charset="0"/>
              </a:rPr>
              <a:t>5</a:t>
            </a:r>
            <a:r>
              <a:rPr lang="ja-JP" altLang="en-US" sz="1050">
                <a:solidFill>
                  <a:schemeClr val="tx1"/>
                </a:solidFill>
                <a:latin typeface="+mj-ea"/>
                <a:ea typeface="+mj-ea"/>
                <a:cs typeface="Arial" panose="020B0604020202020204" pitchFamily="34" charset="0"/>
              </a:rPr>
              <a:t>年間）：</a:t>
            </a:r>
            <a:r>
              <a:rPr lang="en-US" altLang="ja-JP" sz="1050" dirty="0">
                <a:solidFill>
                  <a:schemeClr val="tx1"/>
                </a:solidFill>
                <a:latin typeface="+mj-ea"/>
                <a:ea typeface="+mj-ea"/>
                <a:cs typeface="Arial" panose="020B0604020202020204" pitchFamily="34" charset="0"/>
              </a:rPr>
              <a:t>7,575</a:t>
            </a:r>
            <a:r>
              <a:rPr lang="ja-JP" altLang="en-US" sz="1050">
                <a:solidFill>
                  <a:schemeClr val="tx1"/>
                </a:solidFill>
                <a:latin typeface="+mj-ea"/>
                <a:ea typeface="+mj-ea"/>
                <a:cs typeface="Arial" panose="020B0604020202020204" pitchFamily="34" charset="0"/>
              </a:rPr>
              <a:t>ペソ</a:t>
            </a:r>
          </a:p>
        </p:txBody>
      </p:sp>
      <p:sp>
        <p:nvSpPr>
          <p:cNvPr id="36" name="正方形/長方形 35"/>
          <p:cNvSpPr/>
          <p:nvPr/>
        </p:nvSpPr>
        <p:spPr>
          <a:xfrm>
            <a:off x="6537176" y="3601334"/>
            <a:ext cx="2772000" cy="360000"/>
          </a:xfrm>
          <a:prstGeom prst="rect">
            <a:avLst/>
          </a:prstGeom>
          <a:noFill/>
          <a:ln w="9525">
            <a:noFill/>
          </a:ln>
          <a:extLst>
            <a:ext uri="{909E8E84-426E-40DD-AFC4-6F175D3DCCD1}">
              <a14:hiddenFill xmlns:a14="http://schemas.microsoft.com/office/drawing/2010/main">
                <a:solidFill>
                  <a:srgbClr val="DADAD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fontAlgn="ctr"/>
            <a:r>
              <a:rPr lang="zh-TW" altLang="en-US" sz="1050">
                <a:solidFill>
                  <a:schemeClr val="tx1"/>
                </a:solidFill>
                <a:latin typeface="+mj-ea"/>
                <a:ea typeface="+mj-ea"/>
                <a:cs typeface="Arial" panose="020B0604020202020204" pitchFamily="34" charset="0"/>
              </a:rPr>
              <a:t>更新（</a:t>
            </a:r>
            <a:r>
              <a:rPr lang="en-US" altLang="zh-TW" sz="1050" dirty="0">
                <a:solidFill>
                  <a:schemeClr val="tx1"/>
                </a:solidFill>
                <a:latin typeface="+mj-ea"/>
                <a:ea typeface="+mj-ea"/>
                <a:cs typeface="Arial" panose="020B0604020202020204" pitchFamily="34" charset="0"/>
              </a:rPr>
              <a:t>5</a:t>
            </a:r>
            <a:r>
              <a:rPr lang="zh-TW" altLang="en-US" sz="1050">
                <a:solidFill>
                  <a:schemeClr val="tx1"/>
                </a:solidFill>
                <a:latin typeface="+mj-ea"/>
                <a:ea typeface="+mj-ea"/>
                <a:cs typeface="Arial" panose="020B0604020202020204" pitchFamily="34" charset="0"/>
              </a:rPr>
              <a:t>年間）</a:t>
            </a:r>
            <a:r>
              <a:rPr lang="ja-JP" altLang="en-US" sz="1050">
                <a:solidFill>
                  <a:schemeClr val="tx1"/>
                </a:solidFill>
                <a:latin typeface="+mj-ea"/>
                <a:ea typeface="+mj-ea"/>
                <a:cs typeface="Arial" panose="020B0604020202020204" pitchFamily="34" charset="0"/>
              </a:rPr>
              <a:t>：</a:t>
            </a:r>
            <a:r>
              <a:rPr lang="en-US" altLang="ja-JP" sz="1050" dirty="0">
                <a:solidFill>
                  <a:schemeClr val="tx1"/>
                </a:solidFill>
                <a:latin typeface="+mj-ea"/>
                <a:ea typeface="+mj-ea"/>
                <a:cs typeface="Arial" panose="020B0604020202020204" pitchFamily="34" charset="0"/>
              </a:rPr>
              <a:t>5,050</a:t>
            </a:r>
            <a:r>
              <a:rPr lang="ja-JP" altLang="en-US" sz="1050">
                <a:solidFill>
                  <a:schemeClr val="tx1"/>
                </a:solidFill>
                <a:latin typeface="+mj-ea"/>
                <a:ea typeface="+mj-ea"/>
                <a:cs typeface="Arial" panose="020B0604020202020204" pitchFamily="34" charset="0"/>
              </a:rPr>
              <a:t>ペソ</a:t>
            </a:r>
          </a:p>
        </p:txBody>
      </p:sp>
      <p:grpSp>
        <p:nvGrpSpPr>
          <p:cNvPr id="41" name="グループ化 40"/>
          <p:cNvGrpSpPr/>
          <p:nvPr/>
        </p:nvGrpSpPr>
        <p:grpSpPr>
          <a:xfrm>
            <a:off x="272480" y="4639652"/>
            <a:ext cx="3024336" cy="288032"/>
            <a:chOff x="4803500" y="2113806"/>
            <a:chExt cx="2954133" cy="288032"/>
          </a:xfrm>
        </p:grpSpPr>
        <p:cxnSp>
          <p:nvCxnSpPr>
            <p:cNvPr id="42" name="直線コネクタ 4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a:solidFill>
                    <a:srgbClr val="000000"/>
                  </a:solidFill>
                  <a:latin typeface="+mj-ea"/>
                  <a:ea typeface="+mj-ea"/>
                </a:rPr>
                <a:t>価格に関する規制</a:t>
              </a:r>
            </a:p>
          </p:txBody>
        </p:sp>
      </p:grpSp>
      <p:grpSp>
        <p:nvGrpSpPr>
          <p:cNvPr id="44" name="グループ化 43"/>
          <p:cNvGrpSpPr/>
          <p:nvPr/>
        </p:nvGrpSpPr>
        <p:grpSpPr>
          <a:xfrm>
            <a:off x="3440832" y="4639652"/>
            <a:ext cx="3024336" cy="288032"/>
            <a:chOff x="4803500" y="2113806"/>
            <a:chExt cx="2954133" cy="288032"/>
          </a:xfrm>
        </p:grpSpPr>
        <p:cxnSp>
          <p:nvCxnSpPr>
            <p:cNvPr id="45" name="直線コネクタ 44"/>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6"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dirty="0">
                  <a:solidFill>
                    <a:srgbClr val="000000"/>
                  </a:solidFill>
                  <a:latin typeface="+mj-ea"/>
                  <a:ea typeface="+mj-ea"/>
                </a:rPr>
                <a:t>輸入に関する規制</a:t>
              </a:r>
            </a:p>
          </p:txBody>
        </p:sp>
      </p:grpSp>
      <p:grpSp>
        <p:nvGrpSpPr>
          <p:cNvPr id="48" name="グループ化 47"/>
          <p:cNvGrpSpPr/>
          <p:nvPr/>
        </p:nvGrpSpPr>
        <p:grpSpPr>
          <a:xfrm>
            <a:off x="6609184" y="4639652"/>
            <a:ext cx="3024336" cy="288032"/>
            <a:chOff x="4803500" y="2113806"/>
            <a:chExt cx="2954133" cy="288032"/>
          </a:xfrm>
        </p:grpSpPr>
        <p:cxnSp>
          <p:nvCxnSpPr>
            <p:cNvPr id="49" name="直線コネクタ 4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a:solidFill>
                    <a:srgbClr val="000000"/>
                  </a:solidFill>
                  <a:latin typeface="+mj-ea"/>
                  <a:ea typeface="+mj-ea"/>
                </a:rPr>
                <a:t>ハーモナイゼーション</a:t>
              </a:r>
            </a:p>
          </p:txBody>
        </p:sp>
      </p:grpSp>
      <p:sp>
        <p:nvSpPr>
          <p:cNvPr id="25" name="テキスト ボックス 24"/>
          <p:cNvSpPr txBox="1"/>
          <p:nvPr/>
        </p:nvSpPr>
        <p:spPr>
          <a:xfrm>
            <a:off x="200472" y="1124744"/>
            <a:ext cx="9505056" cy="45031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mj-ea"/>
                <a:ea typeface="+mj-ea"/>
                <a:cs typeface="Arial" panose="020B0604020202020204" pitchFamily="34" charset="0"/>
              </a:rPr>
              <a:t>フィリピンの医療機器に関する規制は「食品・医薬品・化粧品法」および「</a:t>
            </a:r>
            <a:r>
              <a:rPr lang="ja-JP" altLang="en-US" sz="1400" dirty="0">
                <a:latin typeface="+mj-ea"/>
                <a:ea typeface="+mj-ea"/>
              </a:rPr>
              <a:t>食品医薬品局法 </a:t>
            </a:r>
            <a:r>
              <a:rPr lang="en-US" altLang="ja-JP" sz="1400" dirty="0">
                <a:latin typeface="+mj-ea"/>
                <a:ea typeface="+mj-ea"/>
                <a:cs typeface="Arial" panose="020B0604020202020204" pitchFamily="34" charset="0"/>
              </a:rPr>
              <a:t>(Food and Drug Administration Act of 2009) </a:t>
            </a:r>
            <a:r>
              <a:rPr lang="ja-JP" altLang="en-US" sz="1400" dirty="0">
                <a:latin typeface="+mj-ea"/>
                <a:ea typeface="+mj-ea"/>
                <a:cs typeface="Arial" panose="020B0604020202020204" pitchFamily="34" charset="0"/>
              </a:rPr>
              <a:t>」に定められており、</a:t>
            </a:r>
            <a:r>
              <a:rPr lang="en-US" altLang="ja-JP" sz="1400" dirty="0">
                <a:latin typeface="+mj-ea"/>
                <a:ea typeface="+mj-ea"/>
                <a:cs typeface="Arial" panose="020B0604020202020204" pitchFamily="34" charset="0"/>
              </a:rPr>
              <a:t>FDA</a:t>
            </a:r>
            <a:r>
              <a:rPr lang="ja-JP" altLang="en-US" sz="1400" dirty="0">
                <a:latin typeface="+mj-ea"/>
                <a:ea typeface="+mj-ea"/>
                <a:cs typeface="Arial" panose="020B0604020202020204" pitchFamily="34" charset="0"/>
              </a:rPr>
              <a:t>が管轄している。</a:t>
            </a:r>
          </a:p>
        </p:txBody>
      </p:sp>
      <p:sp>
        <p:nvSpPr>
          <p:cNvPr id="27" name="テキスト ボックス 26"/>
          <p:cNvSpPr txBox="1"/>
          <p:nvPr/>
        </p:nvSpPr>
        <p:spPr>
          <a:xfrm>
            <a:off x="393689" y="6658229"/>
            <a:ext cx="8640960" cy="144016"/>
          </a:xfrm>
          <a:prstGeom prst="rect">
            <a:avLst/>
          </a:prstGeom>
          <a:noFill/>
        </p:spPr>
        <p:txBody>
          <a:bodyPr wrap="square" lIns="0" tIns="0" rIns="0" bIns="0" rtlCol="0">
            <a:noAutofit/>
          </a:bodyPr>
          <a:lstStyle/>
          <a:p>
            <a:pPr marL="444500" lvl="0" indent="-444500"/>
            <a:r>
              <a:rPr lang="ja-JP" altLang="en-US" sz="800" dirty="0">
                <a:latin typeface="+mj-ea"/>
                <a:ea typeface="+mj-ea"/>
                <a:cs typeface="Arial" panose="020B0604020202020204" pitchFamily="34" charset="0"/>
              </a:rPr>
              <a:t>（出所）クアルテック・ジャパン・コンサルティング株式会社</a:t>
            </a:r>
          </a:p>
        </p:txBody>
      </p:sp>
    </p:spTree>
    <p:extLst>
      <p:ext uri="{BB962C8B-B14F-4D97-AF65-F5344CB8AC3E}">
        <p14:creationId xmlns:p14="http://schemas.microsoft.com/office/powerpoint/2010/main" val="32199161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フィリピン／医療関連／制度</a:t>
            </a:r>
            <a:endParaRPr kumimoji="1" lang="ja-JP" altLang="en-US" b="1" dirty="0">
              <a:latin typeface="Meiryo UI" panose="020B0604030504040204" pitchFamily="34" charset="-128"/>
              <a:ea typeface="Meiryo UI" panose="020B0604030504040204" pitchFamily="34" charset="-128"/>
            </a:endParaRPr>
          </a:p>
        </p:txBody>
      </p:sp>
      <p:sp>
        <p:nvSpPr>
          <p:cNvPr id="4" name="角丸四角形 3"/>
          <p:cNvSpPr/>
          <p:nvPr/>
        </p:nvSpPr>
        <p:spPr>
          <a:xfrm>
            <a:off x="200472" y="1507931"/>
            <a:ext cx="9505056" cy="5093291"/>
          </a:xfrm>
          <a:prstGeom prst="roundRect">
            <a:avLst>
              <a:gd name="adj" fmla="val 1268"/>
            </a:avLst>
          </a:prstGeom>
          <a:solidFill>
            <a:srgbClr val="DDE6F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mj-ea"/>
              <a:ea typeface="+mj-ea"/>
              <a:cs typeface="Arial" panose="020B0604020202020204" pitchFamily="34" charset="0"/>
            </a:endParaRPr>
          </a:p>
        </p:txBody>
      </p:sp>
      <p:sp>
        <p:nvSpPr>
          <p:cNvPr id="6" name="テキスト プレースホルダー 5"/>
          <p:cNvSpPr>
            <a:spLocks noGrp="1"/>
          </p:cNvSpPr>
          <p:nvPr>
            <p:ph type="body" sz="quarter" idx="15"/>
          </p:nvPr>
        </p:nvSpPr>
        <p:spPr/>
        <p:txBody>
          <a:bodyPr/>
          <a:lstStyle/>
          <a:p>
            <a:r>
              <a:rPr lang="ja-JP" altLang="en-US" dirty="0"/>
              <a:t>医療機器に対する規制（</a:t>
            </a:r>
            <a:r>
              <a:rPr lang="en-US" altLang="ja-JP" dirty="0"/>
              <a:t>2/2</a:t>
            </a:r>
            <a:r>
              <a:rPr lang="ja-JP" altLang="en-US" dirty="0"/>
              <a:t>）</a:t>
            </a:r>
          </a:p>
        </p:txBody>
      </p:sp>
      <p:grpSp>
        <p:nvGrpSpPr>
          <p:cNvPr id="65" name="グループ化 64"/>
          <p:cNvGrpSpPr/>
          <p:nvPr/>
        </p:nvGrpSpPr>
        <p:grpSpPr>
          <a:xfrm>
            <a:off x="200472" y="1124744"/>
            <a:ext cx="9505950" cy="360040"/>
            <a:chOff x="200472" y="1124744"/>
            <a:chExt cx="9505950" cy="360040"/>
          </a:xfrm>
        </p:grpSpPr>
        <p:cxnSp>
          <p:nvCxnSpPr>
            <p:cNvPr id="10" name="直線コネクタ 9"/>
            <p:cNvCxnSpPr/>
            <p:nvPr/>
          </p:nvCxnSpPr>
          <p:spPr>
            <a:xfrm>
              <a:off x="200472" y="1484784"/>
              <a:ext cx="950595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1" name="Rectangle 6"/>
            <p:cNvSpPr>
              <a:spLocks noChangeArrowheads="1"/>
            </p:cNvSpPr>
            <p:nvPr/>
          </p:nvSpPr>
          <p:spPr bwMode="auto">
            <a:xfrm>
              <a:off x="200472" y="1124744"/>
              <a:ext cx="9505950" cy="360040"/>
            </a:xfrm>
            <a:prstGeom prst="rect">
              <a:avLst/>
            </a:prstGeom>
            <a:noFill/>
            <a:ln w="9525">
              <a:noFill/>
              <a:miter lim="800000"/>
              <a:headEnd/>
              <a:tailEnd/>
            </a:ln>
          </p:spPr>
          <p:txBody>
            <a:bodyPr wrap="square" lIns="0" tIns="46800" rIns="0" bIns="72000" anchor="b" anchorCtr="0">
              <a:noAutofit/>
            </a:bodyPr>
            <a:lstStyle/>
            <a:p>
              <a:pPr defTabSz="955675" fontAlgn="base">
                <a:spcBef>
                  <a:spcPct val="0"/>
                </a:spcBef>
                <a:spcAft>
                  <a:spcPct val="0"/>
                </a:spcAft>
                <a:buSzPct val="120000"/>
              </a:pPr>
              <a:r>
                <a:rPr lang="ja-JP" altLang="en-US" sz="1400" b="1" dirty="0">
                  <a:solidFill>
                    <a:srgbClr val="000000"/>
                  </a:solidFill>
                  <a:latin typeface="+mj-ea"/>
                  <a:ea typeface="+mj-ea"/>
                </a:rPr>
                <a:t>製品登録申請時の提出</a:t>
              </a:r>
              <a:r>
                <a:rPr lang="ja-JP" altLang="en-US" sz="1400" b="1" dirty="0">
                  <a:latin typeface="+mj-ea"/>
                  <a:ea typeface="+mj-ea"/>
                </a:rPr>
                <a:t>書類　</a:t>
              </a:r>
              <a:r>
                <a:rPr lang="en-US" altLang="ja-JP" sz="1400" dirty="0">
                  <a:latin typeface="+mj-ea"/>
                  <a:ea typeface="+mj-ea"/>
                </a:rPr>
                <a:t>(</a:t>
              </a:r>
              <a:r>
                <a:rPr lang="ja-JP" altLang="en-US" sz="1400" dirty="0">
                  <a:latin typeface="+mj-ea"/>
                  <a:ea typeface="+mj-ea"/>
                </a:rPr>
                <a:t>代表的なもの</a:t>
              </a:r>
              <a:r>
                <a:rPr lang="en-US" altLang="ja-JP" sz="1000" dirty="0">
                  <a:latin typeface="+mj-ea"/>
                  <a:ea typeface="+mj-ea"/>
                </a:rPr>
                <a:t>※</a:t>
              </a:r>
              <a:r>
                <a:rPr lang="en-US" altLang="ja-JP" sz="1400" dirty="0">
                  <a:latin typeface="+mj-ea"/>
                  <a:ea typeface="+mj-ea"/>
                </a:rPr>
                <a:t>)</a:t>
              </a:r>
              <a:endParaRPr lang="en-US" altLang="ko-KR" sz="1400" dirty="0">
                <a:latin typeface="+mj-ea"/>
                <a:ea typeface="+mj-ea"/>
              </a:endParaRPr>
            </a:p>
          </p:txBody>
        </p:sp>
      </p:grpSp>
      <p:graphicFrame>
        <p:nvGraphicFramePr>
          <p:cNvPr id="59" name="Table 7">
            <a:extLst>
              <a:ext uri="{FF2B5EF4-FFF2-40B4-BE49-F238E27FC236}">
                <a16:creationId xmlns:a16="http://schemas.microsoft.com/office/drawing/2014/main" id="{965DDD61-C899-9148-8114-224A838FEC6F}"/>
              </a:ext>
            </a:extLst>
          </p:cNvPr>
          <p:cNvGraphicFramePr>
            <a:graphicFrameLocks noGrp="1"/>
          </p:cNvGraphicFramePr>
          <p:nvPr>
            <p:extLst>
              <p:ext uri="{D42A27DB-BD31-4B8C-83A1-F6EECF244321}">
                <p14:modId xmlns:p14="http://schemas.microsoft.com/office/powerpoint/2010/main" val="60783016"/>
              </p:ext>
            </p:extLst>
          </p:nvPr>
        </p:nvGraphicFramePr>
        <p:xfrm>
          <a:off x="326330" y="1551141"/>
          <a:ext cx="9229590" cy="4759960"/>
        </p:xfrm>
        <a:graphic>
          <a:graphicData uri="http://schemas.openxmlformats.org/drawingml/2006/table">
            <a:tbl>
              <a:tblPr firstRow="1" bandRow="1">
                <a:tableStyleId>{5C22544A-7EE6-4342-B048-85BDC9FD1C3A}</a:tableStyleId>
              </a:tblPr>
              <a:tblGrid>
                <a:gridCol w="4517896">
                  <a:extLst>
                    <a:ext uri="{9D8B030D-6E8A-4147-A177-3AD203B41FA5}">
                      <a16:colId xmlns:a16="http://schemas.microsoft.com/office/drawing/2014/main" val="394394610"/>
                    </a:ext>
                  </a:extLst>
                </a:gridCol>
                <a:gridCol w="1396030">
                  <a:extLst>
                    <a:ext uri="{9D8B030D-6E8A-4147-A177-3AD203B41FA5}">
                      <a16:colId xmlns:a16="http://schemas.microsoft.com/office/drawing/2014/main" val="3632927726"/>
                    </a:ext>
                  </a:extLst>
                </a:gridCol>
                <a:gridCol w="1040043">
                  <a:extLst>
                    <a:ext uri="{9D8B030D-6E8A-4147-A177-3AD203B41FA5}">
                      <a16:colId xmlns:a16="http://schemas.microsoft.com/office/drawing/2014/main" val="1318004665"/>
                    </a:ext>
                  </a:extLst>
                </a:gridCol>
                <a:gridCol w="1302937">
                  <a:extLst>
                    <a:ext uri="{9D8B030D-6E8A-4147-A177-3AD203B41FA5}">
                      <a16:colId xmlns:a16="http://schemas.microsoft.com/office/drawing/2014/main" val="2662493172"/>
                    </a:ext>
                  </a:extLst>
                </a:gridCol>
                <a:gridCol w="972684">
                  <a:extLst>
                    <a:ext uri="{9D8B030D-6E8A-4147-A177-3AD203B41FA5}">
                      <a16:colId xmlns:a16="http://schemas.microsoft.com/office/drawing/2014/main" val="2931898430"/>
                    </a:ext>
                  </a:extLst>
                </a:gridCol>
              </a:tblGrid>
              <a:tr h="370840">
                <a:tc>
                  <a:txBody>
                    <a:bodyPr/>
                    <a:lstStyle/>
                    <a:p>
                      <a:pPr algn="ctr"/>
                      <a:r>
                        <a:rPr lang="en-US" sz="1000" dirty="0">
                          <a:solidFill>
                            <a:schemeClr val="bg1"/>
                          </a:solidFill>
                          <a:latin typeface="+mj-ea"/>
                          <a:ea typeface="+mj-ea"/>
                        </a:rPr>
                        <a:t>提出書類</a:t>
                      </a:r>
                    </a:p>
                  </a:txBody>
                  <a:tcPr anchor="ctr"/>
                </a:tc>
                <a:tc>
                  <a:txBody>
                    <a:bodyPr/>
                    <a:lstStyle/>
                    <a:p>
                      <a:pPr algn="ctr"/>
                      <a:r>
                        <a:rPr lang="en-US" sz="1000" dirty="0">
                          <a:solidFill>
                            <a:schemeClr val="bg1"/>
                          </a:solidFill>
                          <a:latin typeface="+mj-ea"/>
                          <a:ea typeface="+mj-ea"/>
                        </a:rPr>
                        <a:t>クラス A</a:t>
                      </a:r>
                    </a:p>
                  </a:txBody>
                  <a:tcPr anchor="ctr"/>
                </a:tc>
                <a:tc>
                  <a:txBody>
                    <a:bodyPr/>
                    <a:lstStyle/>
                    <a:p>
                      <a:pPr algn="ctr"/>
                      <a:r>
                        <a:rPr lang="en-US" sz="1000" dirty="0">
                          <a:solidFill>
                            <a:schemeClr val="bg1"/>
                          </a:solidFill>
                          <a:latin typeface="+mj-ea"/>
                          <a:ea typeface="+mj-ea"/>
                        </a:rPr>
                        <a:t>クラス B </a:t>
                      </a:r>
                    </a:p>
                  </a:txBody>
                  <a:tcPr anchor="ctr"/>
                </a:tc>
                <a:tc>
                  <a:txBody>
                    <a:bodyPr/>
                    <a:lstStyle/>
                    <a:p>
                      <a:pPr algn="ctr"/>
                      <a:r>
                        <a:rPr lang="en-US" altLang="ja-JP" sz="1000" dirty="0">
                          <a:solidFill>
                            <a:schemeClr val="bg1"/>
                          </a:solidFill>
                          <a:latin typeface="+mj-ea"/>
                          <a:ea typeface="+mj-ea"/>
                        </a:rPr>
                        <a:t>クラス</a:t>
                      </a:r>
                      <a:r>
                        <a:rPr lang="en-US" sz="1000" dirty="0">
                          <a:solidFill>
                            <a:schemeClr val="bg1"/>
                          </a:solidFill>
                          <a:latin typeface="+mj-ea"/>
                          <a:ea typeface="+mj-ea"/>
                        </a:rPr>
                        <a:t> C</a:t>
                      </a:r>
                    </a:p>
                  </a:txBody>
                  <a:tcPr anchor="ctr"/>
                </a:tc>
                <a:tc>
                  <a:txBody>
                    <a:bodyPr/>
                    <a:lstStyle/>
                    <a:p>
                      <a:pPr algn="ctr"/>
                      <a:r>
                        <a:rPr lang="en-US" altLang="ja-JP" sz="1000" dirty="0">
                          <a:solidFill>
                            <a:schemeClr val="bg1"/>
                          </a:solidFill>
                          <a:latin typeface="+mj-ea"/>
                          <a:ea typeface="+mj-ea"/>
                        </a:rPr>
                        <a:t>クラス</a:t>
                      </a:r>
                      <a:r>
                        <a:rPr lang="en-US" sz="1000" dirty="0">
                          <a:solidFill>
                            <a:schemeClr val="bg1"/>
                          </a:solidFill>
                          <a:latin typeface="+mj-ea"/>
                          <a:ea typeface="+mj-ea"/>
                        </a:rPr>
                        <a:t> D</a:t>
                      </a:r>
                    </a:p>
                  </a:txBody>
                  <a:tcPr anchor="ctr"/>
                </a:tc>
                <a:extLst>
                  <a:ext uri="{0D108BD9-81ED-4DB2-BD59-A6C34878D82A}">
                    <a16:rowId xmlns:a16="http://schemas.microsoft.com/office/drawing/2014/main" val="688476246"/>
                  </a:ext>
                </a:extLst>
              </a:tr>
              <a:tr h="163708">
                <a:tc>
                  <a:txBody>
                    <a:bodyPr/>
                    <a:lstStyle/>
                    <a:p>
                      <a:pPr algn="l"/>
                      <a:r>
                        <a:rPr lang="en-US" sz="1000" b="0" dirty="0">
                          <a:solidFill>
                            <a:schemeClr val="tx1"/>
                          </a:solidFill>
                          <a:latin typeface="+mj-ea"/>
                          <a:ea typeface="+mj-ea"/>
                        </a:rPr>
                        <a:t>申請書</a:t>
                      </a:r>
                    </a:p>
                  </a:txBody>
                  <a:tcPr anchor="ctr"/>
                </a:tc>
                <a:tc>
                  <a:txBody>
                    <a:bodyPr/>
                    <a:lstStyle/>
                    <a:p>
                      <a:pPr algn="ct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extLst>
                  <a:ext uri="{0D108BD9-81ED-4DB2-BD59-A6C34878D82A}">
                    <a16:rowId xmlns:a16="http://schemas.microsoft.com/office/drawing/2014/main" val="1418437289"/>
                  </a:ext>
                </a:extLst>
              </a:tr>
              <a:tr h="229748">
                <a:tc>
                  <a:txBody>
                    <a:bodyPr/>
                    <a:lstStyle/>
                    <a:p>
                      <a:pPr algn="l"/>
                      <a:r>
                        <a:rPr lang="en-US" sz="1000" b="0" dirty="0">
                          <a:solidFill>
                            <a:schemeClr val="tx1"/>
                          </a:solidFill>
                          <a:latin typeface="+mj-ea"/>
                          <a:ea typeface="+mj-ea"/>
                        </a:rPr>
                        <a:t>登録費用支払明細</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extLst>
                  <a:ext uri="{0D108BD9-81ED-4DB2-BD59-A6C34878D82A}">
                    <a16:rowId xmlns:a16="http://schemas.microsoft.com/office/drawing/2014/main" val="1564299638"/>
                  </a:ext>
                </a:extLst>
              </a:tr>
              <a:tr h="223520">
                <a:tc>
                  <a:txBody>
                    <a:bodyPr/>
                    <a:lstStyle/>
                    <a:p>
                      <a:pPr algn="l"/>
                      <a:r>
                        <a:rPr lang="en-US" sz="1000" b="0" dirty="0">
                          <a:solidFill>
                            <a:schemeClr val="tx1"/>
                          </a:solidFill>
                          <a:latin typeface="+mj-ea"/>
                          <a:ea typeface="+mj-ea"/>
                        </a:rPr>
                        <a:t>委任状(Letter of Authorization)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extLst>
                  <a:ext uri="{0D108BD9-81ED-4DB2-BD59-A6C34878D82A}">
                    <a16:rowId xmlns:a16="http://schemas.microsoft.com/office/drawing/2014/main" val="2185463912"/>
                  </a:ext>
                </a:extLst>
              </a:tr>
              <a:tr h="238760">
                <a:tc>
                  <a:txBody>
                    <a:bodyPr/>
                    <a:lstStyle/>
                    <a:p>
                      <a:pPr algn="l"/>
                      <a:r>
                        <a:rPr lang="en-US" sz="1000" b="0" dirty="0">
                          <a:solidFill>
                            <a:schemeClr val="tx1"/>
                          </a:solidFill>
                          <a:latin typeface="+mj-ea"/>
                          <a:ea typeface="+mj-ea"/>
                        </a:rPr>
                        <a:t>ISO認証書(ISO13485)、</a:t>
                      </a:r>
                      <a:r>
                        <a:rPr lang="en-US" altLang="ja-JP" sz="1000" b="0" dirty="0">
                          <a:solidFill>
                            <a:schemeClr val="tx1"/>
                          </a:solidFill>
                          <a:latin typeface="+mj-ea"/>
                          <a:ea typeface="+mj-ea"/>
                        </a:rPr>
                        <a:t>規制当局の登録証</a:t>
                      </a:r>
                      <a:endParaRPr lang="en-US" sz="1000" b="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extLst>
                  <a:ext uri="{0D108BD9-81ED-4DB2-BD59-A6C34878D82A}">
                    <a16:rowId xmlns:a16="http://schemas.microsoft.com/office/drawing/2014/main" val="2156088902"/>
                  </a:ext>
                </a:extLst>
              </a:tr>
              <a:tr h="187960">
                <a:tc>
                  <a:txBody>
                    <a:bodyPr/>
                    <a:lstStyle/>
                    <a:p>
                      <a:pPr algn="l"/>
                      <a:r>
                        <a:rPr lang="en-US" sz="1000" b="0" dirty="0">
                          <a:solidFill>
                            <a:schemeClr val="tx1"/>
                          </a:solidFill>
                          <a:latin typeface="+mj-ea"/>
                          <a:ea typeface="+mj-ea"/>
                        </a:rPr>
                        <a:t>製品のカラー写真</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extLst>
                  <a:ext uri="{0D108BD9-81ED-4DB2-BD59-A6C34878D82A}">
                    <a16:rowId xmlns:a16="http://schemas.microsoft.com/office/drawing/2014/main" val="968616874"/>
                  </a:ext>
                </a:extLst>
              </a:tr>
              <a:tr h="370840">
                <a:tc>
                  <a:txBody>
                    <a:bodyPr/>
                    <a:lstStyle/>
                    <a:p>
                      <a:pPr marL="0" indent="0" algn="l">
                        <a:buFont typeface="Arial" panose="020B0604020202020204" pitchFamily="34" charset="0"/>
                        <a:buNone/>
                      </a:pPr>
                      <a:r>
                        <a:rPr lang="en-US" sz="1000" b="0" dirty="0">
                          <a:solidFill>
                            <a:schemeClr val="tx1"/>
                          </a:solidFill>
                          <a:latin typeface="+mj-ea"/>
                          <a:ea typeface="+mj-ea"/>
                        </a:rPr>
                        <a:t>エグゼクティブサマリー</a:t>
                      </a:r>
                    </a:p>
                    <a:p>
                      <a:pPr marL="0" indent="0" algn="l">
                        <a:buFont typeface="Arial" panose="020B0604020202020204" pitchFamily="34" charset="0"/>
                        <a:buNone/>
                      </a:pPr>
                      <a:r>
                        <a:rPr lang="en-US" sz="1000" b="0" dirty="0">
                          <a:solidFill>
                            <a:schemeClr val="tx1"/>
                          </a:solidFill>
                          <a:latin typeface="+mj-ea"/>
                          <a:ea typeface="+mj-ea"/>
                        </a:rPr>
                        <a:t>(市販情報、使用目的、意図した用途、各国での薬事承認情報、安全、性能情報)</a:t>
                      </a:r>
                    </a:p>
                  </a:txBody>
                  <a:tcPr anchor="ctr"/>
                </a:tc>
                <a:tc>
                  <a:txBody>
                    <a:bodyPr/>
                    <a:lstStyle/>
                    <a:p>
                      <a:pPr algn="ct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extLst>
                  <a:ext uri="{0D108BD9-81ED-4DB2-BD59-A6C34878D82A}">
                    <a16:rowId xmlns:a16="http://schemas.microsoft.com/office/drawing/2014/main" val="1999718360"/>
                  </a:ext>
                </a:extLst>
              </a:tr>
              <a:tr h="233680">
                <a:tc>
                  <a:txBody>
                    <a:bodyPr/>
                    <a:lstStyle/>
                    <a:p>
                      <a:pPr algn="l"/>
                      <a:r>
                        <a:rPr lang="en-US" sz="1000" b="0" dirty="0">
                          <a:solidFill>
                            <a:schemeClr val="tx1"/>
                          </a:solidFill>
                          <a:latin typeface="+mj-ea"/>
                          <a:ea typeface="+mj-ea"/>
                        </a:rPr>
                        <a:t>基本要件のチェックリスト</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extLst>
                  <a:ext uri="{0D108BD9-81ED-4DB2-BD59-A6C34878D82A}">
                    <a16:rowId xmlns:a16="http://schemas.microsoft.com/office/drawing/2014/main" val="200660405"/>
                  </a:ext>
                </a:extLst>
              </a:tr>
              <a:tr h="193040">
                <a:tc>
                  <a:txBody>
                    <a:bodyPr/>
                    <a:lstStyle/>
                    <a:p>
                      <a:pPr algn="l"/>
                      <a:r>
                        <a:rPr lang="en-US" sz="1000" b="0" dirty="0">
                          <a:solidFill>
                            <a:schemeClr val="tx1"/>
                          </a:solidFill>
                          <a:latin typeface="+mj-ea"/>
                          <a:ea typeface="+mj-ea"/>
                        </a:rPr>
                        <a:t>機器概要（使用目的、意図した用途、</a:t>
                      </a:r>
                      <a:r>
                        <a:rPr lang="en-US" altLang="ja-JP" sz="1000" dirty="0">
                          <a:solidFill>
                            <a:schemeClr val="tx1"/>
                          </a:solidFill>
                          <a:latin typeface="+mj-ea"/>
                          <a:ea typeface="+mj-ea"/>
                        </a:rPr>
                        <a:t>取扱説明書(IFU)、</a:t>
                      </a:r>
                      <a:r>
                        <a:rPr lang="en-US" sz="1000" b="0" dirty="0">
                          <a:solidFill>
                            <a:schemeClr val="tx1"/>
                          </a:solidFill>
                          <a:latin typeface="+mj-ea"/>
                          <a:ea typeface="+mj-ea"/>
                        </a:rPr>
                        <a:t>禁忌、禁止、注意事項、原材料のリスト、その他機器に関連する情報）</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rPr>
                        <a:t>使用目的、取扱説明書(IFU)、原材料のリストのみ</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extLst>
                  <a:ext uri="{0D108BD9-81ED-4DB2-BD59-A6C34878D82A}">
                    <a16:rowId xmlns:a16="http://schemas.microsoft.com/office/drawing/2014/main" val="2141643962"/>
                  </a:ext>
                </a:extLst>
              </a:tr>
              <a:tr h="220419">
                <a:tc>
                  <a:txBody>
                    <a:bodyPr/>
                    <a:lstStyle/>
                    <a:p>
                      <a:pPr marL="0" indent="0" algn="l">
                        <a:buFont typeface="Arial" panose="020B0604020202020204" pitchFamily="34" charset="0"/>
                        <a:buNone/>
                      </a:pPr>
                      <a:r>
                        <a:rPr lang="en-US" sz="1000" b="0" dirty="0">
                          <a:solidFill>
                            <a:schemeClr val="tx1"/>
                          </a:solidFill>
                          <a:latin typeface="+mj-ea"/>
                          <a:ea typeface="+mj-ea"/>
                        </a:rPr>
                        <a:t>適合宣言書</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extLst>
                  <a:ext uri="{0D108BD9-81ED-4DB2-BD59-A6C34878D82A}">
                    <a16:rowId xmlns:a16="http://schemas.microsoft.com/office/drawing/2014/main" val="19759929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dirty="0">
                          <a:solidFill>
                            <a:schemeClr val="tx1"/>
                          </a:solidFill>
                          <a:latin typeface="+mj-ea"/>
                          <a:ea typeface="+mj-ea"/>
                        </a:rPr>
                        <a:t>試験報告書のサマリー、試験報告書、前臨床試験データ、</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dirty="0">
                          <a:solidFill>
                            <a:schemeClr val="tx1"/>
                          </a:solidFill>
                          <a:latin typeface="+mj-ea"/>
                          <a:ea typeface="+mj-ea"/>
                        </a:rPr>
                        <a:t>ソフトウェアバリデーション、生体適合性評価、</a:t>
                      </a:r>
                      <a:r>
                        <a:rPr lang="en-US" altLang="ja-JP" sz="1000" b="0" dirty="0">
                          <a:solidFill>
                            <a:schemeClr val="tx1"/>
                          </a:solidFill>
                          <a:latin typeface="+mj-ea"/>
                          <a:ea typeface="+mj-ea"/>
                        </a:rPr>
                        <a:t>リスク分析</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extLst>
                  <a:ext uri="{0D108BD9-81ED-4DB2-BD59-A6C34878D82A}">
                    <a16:rowId xmlns:a16="http://schemas.microsoft.com/office/drawing/2014/main" val="434257470"/>
                  </a:ext>
                </a:extLst>
              </a:tr>
              <a:tr h="370840">
                <a:tc>
                  <a:txBody>
                    <a:bodyPr/>
                    <a:lstStyle/>
                    <a:p>
                      <a:pPr marL="0" indent="0" algn="l">
                        <a:buFont typeface="Arial" panose="020B0604020202020204" pitchFamily="34" charset="0"/>
                        <a:buNone/>
                      </a:pPr>
                      <a:r>
                        <a:rPr lang="ja-JP" altLang="en-US" sz="1000" b="0" dirty="0">
                          <a:solidFill>
                            <a:schemeClr val="tx1"/>
                          </a:solidFill>
                          <a:latin typeface="+mj-ea"/>
                          <a:ea typeface="+mj-ea"/>
                        </a:rPr>
                        <a:t>臨床評価報告書</a:t>
                      </a:r>
                      <a:endParaRPr lang="en-US" sz="1000" b="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rPr>
                        <a:t>特定の医療機器</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j-ea"/>
                          <a:ea typeface="+mj-ea"/>
                        </a:rPr>
                        <a:t>(インプラント機器、新規性の高い医療機器や材料を使用する場合等)</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extLst>
                  <a:ext uri="{0D108BD9-81ED-4DB2-BD59-A6C34878D82A}">
                    <a16:rowId xmlns:a16="http://schemas.microsoft.com/office/drawing/2014/main" val="4132273711"/>
                  </a:ext>
                </a:extLst>
              </a:tr>
              <a:tr h="2053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mj-ea"/>
                          <a:ea typeface="+mj-ea"/>
                        </a:rPr>
                        <a:t>ラベリング</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extLst>
                  <a:ext uri="{0D108BD9-81ED-4DB2-BD59-A6C34878D82A}">
                    <a16:rowId xmlns:a16="http://schemas.microsoft.com/office/drawing/2014/main" val="2808806744"/>
                  </a:ext>
                </a:extLst>
              </a:tr>
              <a:tr h="2045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mj-ea"/>
                          <a:ea typeface="+mj-ea"/>
                        </a:rPr>
                        <a:t>製造フローチャート、滅菌バリデーションのプロトコールと報告書</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j-ea"/>
                          <a:ea typeface="+mj-ea"/>
                          <a:sym typeface="Wingdings" panose="05000000000000000000" pitchFamily="2" charset="2"/>
                        </a:rPr>
                        <a:t></a:t>
                      </a:r>
                      <a:endParaRPr lang="en-US" sz="1000" dirty="0">
                        <a:solidFill>
                          <a:schemeClr val="tx1"/>
                        </a:solidFill>
                        <a:latin typeface="+mj-ea"/>
                        <a:ea typeface="+mj-ea"/>
                      </a:endParaRPr>
                    </a:p>
                  </a:txBody>
                  <a:tcPr anchor="ctr"/>
                </a:tc>
                <a:extLst>
                  <a:ext uri="{0D108BD9-81ED-4DB2-BD59-A6C34878D82A}">
                    <a16:rowId xmlns:a16="http://schemas.microsoft.com/office/drawing/2014/main" val="1634205015"/>
                  </a:ext>
                </a:extLst>
              </a:tr>
              <a:tr h="1607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mj-ea"/>
                          <a:ea typeface="+mj-ea"/>
                        </a:rPr>
                        <a:t>有効期限に対する宣言書</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mj-ea"/>
                          <a:ea typeface="+mj-ea"/>
                          <a:sym typeface="Wingdings" panose="05000000000000000000" pitchFamily="2" charset="2"/>
                        </a:rPr>
                        <a:t></a:t>
                      </a:r>
                      <a:endParaRPr lang="en-US" sz="1000" b="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latin typeface="+mj-ea"/>
                        <a:ea typeface="+mj-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latin typeface="+mj-ea"/>
                        <a:ea typeface="+mj-ea"/>
                      </a:endParaRPr>
                    </a:p>
                  </a:txBody>
                  <a:tcPr anchor="ctr"/>
                </a:tc>
                <a:extLst>
                  <a:ext uri="{0D108BD9-81ED-4DB2-BD59-A6C34878D82A}">
                    <a16:rowId xmlns:a16="http://schemas.microsoft.com/office/drawing/2014/main" val="650718618"/>
                  </a:ext>
                </a:extLst>
              </a:tr>
            </a:tbl>
          </a:graphicData>
        </a:graphic>
      </p:graphicFrame>
      <p:grpSp>
        <p:nvGrpSpPr>
          <p:cNvPr id="3" name="グループ化 2"/>
          <p:cNvGrpSpPr/>
          <p:nvPr/>
        </p:nvGrpSpPr>
        <p:grpSpPr>
          <a:xfrm>
            <a:off x="8484733" y="296889"/>
            <a:ext cx="814012" cy="1068964"/>
            <a:chOff x="7569377" y="3903973"/>
            <a:chExt cx="1752281" cy="2160240"/>
          </a:xfrm>
        </p:grpSpPr>
        <p:grpSp>
          <p:nvGrpSpPr>
            <p:cNvPr id="15" name="グループ化 14"/>
            <p:cNvGrpSpPr/>
            <p:nvPr/>
          </p:nvGrpSpPr>
          <p:grpSpPr>
            <a:xfrm rot="767249">
              <a:off x="7569377" y="3903973"/>
              <a:ext cx="1224136" cy="1656184"/>
              <a:chOff x="2432720" y="3429000"/>
              <a:chExt cx="1224136" cy="1656184"/>
            </a:xfrm>
          </p:grpSpPr>
          <p:sp>
            <p:nvSpPr>
              <p:cNvPr id="16" name="正方形/長方形 15"/>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a:solidFill>
                    <a:srgbClr val="000000"/>
                  </a:solidFill>
                  <a:latin typeface="+mj-ea"/>
                  <a:ea typeface="+mj-ea"/>
                  <a:cs typeface="Arial" panose="020B0604020202020204" pitchFamily="34" charset="0"/>
                </a:endParaRPr>
              </a:p>
            </p:txBody>
          </p:sp>
          <p:cxnSp>
            <p:nvCxnSpPr>
              <p:cNvPr id="17" name="直線コネクタ 16"/>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nvGrpSpPr>
            <p:cNvPr id="37" name="グループ化 36"/>
            <p:cNvGrpSpPr/>
            <p:nvPr/>
          </p:nvGrpSpPr>
          <p:grpSpPr>
            <a:xfrm rot="767249">
              <a:off x="8097522" y="4408029"/>
              <a:ext cx="1224136" cy="1656184"/>
              <a:chOff x="2432720" y="3429000"/>
              <a:chExt cx="1224136" cy="1656184"/>
            </a:xfrm>
          </p:grpSpPr>
          <p:sp>
            <p:nvSpPr>
              <p:cNvPr id="38" name="正方形/長方形 37"/>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a:solidFill>
                    <a:srgbClr val="000000"/>
                  </a:solidFill>
                  <a:latin typeface="+mj-ea"/>
                  <a:ea typeface="+mj-ea"/>
                  <a:cs typeface="Arial" panose="020B0604020202020204" pitchFamily="34" charset="0"/>
                </a:endParaRPr>
              </a:p>
            </p:txBody>
          </p:sp>
          <p:cxnSp>
            <p:nvCxnSpPr>
              <p:cNvPr id="39" name="直線コネクタ 38"/>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sp>
        <p:nvSpPr>
          <p:cNvPr id="60" name="テキスト ボックス 59"/>
          <p:cNvSpPr txBox="1"/>
          <p:nvPr/>
        </p:nvSpPr>
        <p:spPr>
          <a:xfrm>
            <a:off x="281531" y="6409263"/>
            <a:ext cx="8640960" cy="144016"/>
          </a:xfrm>
          <a:prstGeom prst="rect">
            <a:avLst/>
          </a:prstGeom>
          <a:noFill/>
        </p:spPr>
        <p:txBody>
          <a:bodyPr wrap="square" lIns="0" tIns="0" rIns="0" bIns="0" rtlCol="0">
            <a:noAutofit/>
          </a:bodyPr>
          <a:lstStyle/>
          <a:p>
            <a:pPr marL="444500" lvl="0" indent="-444500"/>
            <a:r>
              <a:rPr lang="en-US" altLang="ja-JP" sz="900" dirty="0">
                <a:latin typeface="+mj-ea"/>
                <a:ea typeface="+mj-ea"/>
                <a:cs typeface="Arial" panose="020B0604020202020204" pitchFamily="34" charset="0"/>
              </a:rPr>
              <a:t>※</a:t>
            </a:r>
            <a:r>
              <a:rPr lang="ja-JP" altLang="en-US" sz="900">
                <a:latin typeface="+mj-ea"/>
                <a:ea typeface="+mj-ea"/>
                <a:cs typeface="Arial" panose="020B0604020202020204" pitchFamily="34" charset="0"/>
              </a:rPr>
              <a:t>代表的なものであり、場合によって追加依頼をうけることもある</a:t>
            </a:r>
          </a:p>
        </p:txBody>
      </p:sp>
      <p:sp>
        <p:nvSpPr>
          <p:cNvPr id="61" name="テキスト ボックス 60">
            <a:extLst>
              <a:ext uri="{FF2B5EF4-FFF2-40B4-BE49-F238E27FC236}">
                <a16:creationId xmlns:a16="http://schemas.microsoft.com/office/drawing/2014/main" id="{204EDB16-3CDD-5A4C-828F-53162958045D}"/>
              </a:ext>
            </a:extLst>
          </p:cNvPr>
          <p:cNvSpPr txBox="1"/>
          <p:nvPr/>
        </p:nvSpPr>
        <p:spPr>
          <a:xfrm>
            <a:off x="294809" y="6676648"/>
            <a:ext cx="8640960" cy="144016"/>
          </a:xfrm>
          <a:prstGeom prst="rect">
            <a:avLst/>
          </a:prstGeom>
          <a:noFill/>
        </p:spPr>
        <p:txBody>
          <a:bodyPr wrap="square" lIns="0" tIns="0" rIns="0" bIns="0" rtlCol="0">
            <a:noAutofit/>
          </a:bodyPr>
          <a:lstStyle/>
          <a:p>
            <a:pPr marL="444500" lvl="0" indent="-444500"/>
            <a:r>
              <a:rPr lang="ja-JP" altLang="en-US" sz="800" dirty="0">
                <a:latin typeface="+mj-ea"/>
                <a:ea typeface="+mj-ea"/>
                <a:cs typeface="Arial" panose="020B0604020202020204" pitchFamily="34" charset="0"/>
              </a:rPr>
              <a:t>（出所）クアルテック・ジャパン・コンサルティング株式会社</a:t>
            </a:r>
          </a:p>
        </p:txBody>
      </p:sp>
    </p:spTree>
    <p:extLst>
      <p:ext uri="{BB962C8B-B14F-4D97-AF65-F5344CB8AC3E}">
        <p14:creationId xmlns:p14="http://schemas.microsoft.com/office/powerpoint/2010/main" val="3576092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フィリピン／医療関連／制度</a:t>
            </a:r>
            <a:endParaRPr kumimoji="1" lang="ja-JP" altLang="en-US" b="1" dirty="0">
              <a:latin typeface="Meiryo UI" panose="020B0604030504040204" pitchFamily="34" charset="-128"/>
              <a:ea typeface="Meiryo UI" panose="020B0604030504040204" pitchFamily="34" charset="-128"/>
            </a:endParaRPr>
          </a:p>
        </p:txBody>
      </p:sp>
      <p:sp>
        <p:nvSpPr>
          <p:cNvPr id="3" name="テキスト プレースホルダー 2"/>
          <p:cNvSpPr>
            <a:spLocks noGrp="1"/>
          </p:cNvSpPr>
          <p:nvPr>
            <p:ph type="body" sz="quarter" idx="15"/>
          </p:nvPr>
        </p:nvSpPr>
        <p:spPr>
          <a:xfrm>
            <a:off x="200025" y="548600"/>
            <a:ext cx="9505950" cy="359445"/>
          </a:xfrm>
        </p:spPr>
        <p:txBody>
          <a:bodyPr/>
          <a:lstStyle/>
          <a:p>
            <a:r>
              <a:rPr lang="ja-JP" altLang="en-US" dirty="0"/>
              <a:t>中古の医療機器に対する規制</a:t>
            </a:r>
          </a:p>
        </p:txBody>
      </p:sp>
      <p:sp>
        <p:nvSpPr>
          <p:cNvPr id="4" name="角丸四角形 3"/>
          <p:cNvSpPr/>
          <p:nvPr/>
        </p:nvSpPr>
        <p:spPr>
          <a:xfrm>
            <a:off x="992560" y="2334565"/>
            <a:ext cx="2304256" cy="1021752"/>
          </a:xfrm>
          <a:prstGeom prst="roundRect">
            <a:avLst>
              <a:gd name="adj" fmla="val 7664"/>
            </a:avLst>
          </a:prstGeom>
          <a:solidFill>
            <a:srgbClr val="CCDAEC"/>
          </a:solidFill>
        </p:spPr>
        <p:txBody>
          <a:bodyPr wrap="square" anchor="ctr" anchorCtr="0">
            <a:noAutofit/>
          </a:bodyPr>
          <a:lstStyle/>
          <a:p>
            <a:pPr algn="ctr" fontAlgn="ctr">
              <a:lnSpc>
                <a:spcPct val="110000"/>
              </a:lnSpc>
              <a:spcAft>
                <a:spcPts val="300"/>
              </a:spcAft>
            </a:pPr>
            <a:r>
              <a:rPr lang="ja-JP" altLang="en-US" sz="1400" dirty="0">
                <a:latin typeface="+mj-ea"/>
                <a:ea typeface="+mj-ea"/>
              </a:rPr>
              <a:t>日本国内の病院や医院で</a:t>
            </a:r>
            <a:br>
              <a:rPr lang="en-US" altLang="ja-JP" sz="1400" dirty="0">
                <a:latin typeface="+mj-ea"/>
                <a:ea typeface="+mj-ea"/>
              </a:rPr>
            </a:br>
            <a:r>
              <a:rPr lang="ja-JP" altLang="en-US" sz="1400" dirty="0">
                <a:latin typeface="+mj-ea"/>
                <a:ea typeface="+mj-ea"/>
              </a:rPr>
              <a:t>使用されていた</a:t>
            </a:r>
            <a:br>
              <a:rPr lang="en-US" altLang="ja-JP" sz="1400" dirty="0">
                <a:latin typeface="+mj-ea"/>
                <a:ea typeface="+mj-ea"/>
              </a:rPr>
            </a:br>
            <a:r>
              <a:rPr lang="ja-JP" altLang="en-US" sz="1400" dirty="0">
                <a:latin typeface="+mj-ea"/>
                <a:ea typeface="+mj-ea"/>
              </a:rPr>
              <a:t>中古医療機器</a:t>
            </a:r>
          </a:p>
        </p:txBody>
      </p:sp>
      <p:sp>
        <p:nvSpPr>
          <p:cNvPr id="5" name="テキスト ボックス 4"/>
          <p:cNvSpPr txBox="1"/>
          <p:nvPr/>
        </p:nvSpPr>
        <p:spPr>
          <a:xfrm>
            <a:off x="200472" y="1076620"/>
            <a:ext cx="9505056" cy="70769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mj-ea"/>
                <a:ea typeface="+mj-ea"/>
              </a:rPr>
              <a:t>日本国内の病院や医院で使用されていた中古医療機器は、薬事法の規制なしに輸出可能であるが、中古医療機器の規制に関する通知等の発表も検討されているため、注意が必要である。</a:t>
            </a:r>
            <a:endParaRPr lang="en-US" altLang="ja-JP" sz="1400" dirty="0">
              <a:latin typeface="+mj-ea"/>
              <a:ea typeface="+mj-ea"/>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mj-ea"/>
                <a:ea typeface="+mj-ea"/>
              </a:rPr>
              <a:t>また、フィリピンの公的医療機関は、中古医療機器の購入ができないため、留意が必要である。</a:t>
            </a:r>
          </a:p>
        </p:txBody>
      </p:sp>
      <p:sp>
        <p:nvSpPr>
          <p:cNvPr id="6" name="円/楕円 5"/>
          <p:cNvSpPr/>
          <p:nvPr/>
        </p:nvSpPr>
        <p:spPr>
          <a:xfrm>
            <a:off x="3728864" y="2259354"/>
            <a:ext cx="2016224" cy="1211362"/>
          </a:xfrm>
          <a:prstGeom prst="ellipse">
            <a:avLst/>
          </a:prstGeom>
          <a:gradFill flip="none" rotWithShape="1">
            <a:gsLst>
              <a:gs pos="0">
                <a:srgbClr val="38BEE2"/>
              </a:gs>
              <a:gs pos="100000">
                <a:schemeClr val="bg1"/>
              </a:gs>
            </a:gsLst>
            <a:path path="shape">
              <a:fillToRect l="50000" t="50000" r="50000" b="50000"/>
            </a:path>
            <a:tileRect/>
          </a:gradFill>
        </p:spPr>
        <p:txBody>
          <a:bodyPr wrap="none" anchor="ctr" anchorCtr="0">
            <a:noAutofit/>
          </a:bodyPr>
          <a:lstStyle/>
          <a:p>
            <a:pPr marL="138113"/>
            <a:r>
              <a:rPr lang="ja-JP" altLang="en-US" sz="1400" dirty="0">
                <a:latin typeface="+mj-ea"/>
                <a:ea typeface="+mj-ea"/>
              </a:rPr>
              <a:t>薬事法の</a:t>
            </a:r>
            <a:br>
              <a:rPr lang="en-US" altLang="ja-JP" sz="1400" dirty="0">
                <a:latin typeface="+mj-ea"/>
                <a:ea typeface="+mj-ea"/>
              </a:rPr>
            </a:br>
            <a:r>
              <a:rPr lang="ja-JP" altLang="en-US" sz="1400" dirty="0">
                <a:latin typeface="+mj-ea"/>
                <a:ea typeface="+mj-ea"/>
              </a:rPr>
              <a:t>規制なしに</a:t>
            </a:r>
            <a:br>
              <a:rPr lang="en-US" altLang="ja-JP" sz="1400" dirty="0">
                <a:latin typeface="+mj-ea"/>
                <a:ea typeface="+mj-ea"/>
              </a:rPr>
            </a:br>
            <a:r>
              <a:rPr lang="ja-JP" altLang="en-US" sz="1400" dirty="0">
                <a:latin typeface="+mj-ea"/>
                <a:ea typeface="+mj-ea"/>
              </a:rPr>
              <a:t>輸出可能</a:t>
            </a:r>
          </a:p>
        </p:txBody>
      </p:sp>
      <p:sp>
        <p:nvSpPr>
          <p:cNvPr id="7" name="正方形/長方形 6"/>
          <p:cNvSpPr/>
          <p:nvPr/>
        </p:nvSpPr>
        <p:spPr>
          <a:xfrm>
            <a:off x="5745088" y="2350107"/>
            <a:ext cx="3312368" cy="1296144"/>
          </a:xfrm>
          <a:prstGeom prst="rect">
            <a:avLst/>
          </a:prstGeom>
        </p:spPr>
        <p:txBody>
          <a:bodyPr wrap="square" lIns="0" tIns="0" rIns="0" bIns="0">
            <a:noAutofit/>
          </a:bodyPr>
          <a:lstStyle/>
          <a:p>
            <a:pPr marL="147638" lvl="1" indent="-147638" algn="just" fontAlgn="ctr">
              <a:lnSpc>
                <a:spcPct val="120000"/>
              </a:lnSpc>
              <a:spcAft>
                <a:spcPts val="300"/>
              </a:spcAft>
              <a:buClr>
                <a:srgbClr val="83A4D1"/>
              </a:buClr>
              <a:buSzPct val="80000"/>
              <a:buFont typeface="Wingdings" panose="05000000000000000000" pitchFamily="2" charset="2"/>
              <a:buChar char="l"/>
            </a:pPr>
            <a:r>
              <a:rPr lang="ja-JP" altLang="en-US" sz="1000" dirty="0">
                <a:latin typeface="+mj-ea"/>
                <a:ea typeface="+mj-ea"/>
              </a:rPr>
              <a:t>フィリピンでは中古医療機器に関する規制はないが、輸入者は医療機器販売ライセンス（</a:t>
            </a:r>
            <a:r>
              <a:rPr lang="en-US" altLang="ja-JP" sz="1000" dirty="0">
                <a:latin typeface="+mj-ea"/>
                <a:ea typeface="+mj-ea"/>
              </a:rPr>
              <a:t>LTO</a:t>
            </a:r>
            <a:r>
              <a:rPr lang="ja-JP" altLang="en-US" sz="1000" dirty="0">
                <a:latin typeface="+mj-ea"/>
                <a:ea typeface="+mj-ea"/>
              </a:rPr>
              <a:t>）を取得しなければならない。</a:t>
            </a:r>
            <a:endParaRPr lang="en-US" altLang="ja-JP" sz="1000" dirty="0">
              <a:latin typeface="+mj-ea"/>
              <a:ea typeface="+mj-ea"/>
            </a:endParaRPr>
          </a:p>
          <a:p>
            <a:pPr marL="147638" lvl="1" indent="-147638" algn="just" fontAlgn="ctr">
              <a:lnSpc>
                <a:spcPct val="120000"/>
              </a:lnSpc>
              <a:spcAft>
                <a:spcPts val="300"/>
              </a:spcAft>
              <a:buClr>
                <a:srgbClr val="83A4D1"/>
              </a:buClr>
              <a:buSzPct val="80000"/>
              <a:buFont typeface="Wingdings" panose="05000000000000000000" pitchFamily="2" charset="2"/>
              <a:buChar char="l"/>
            </a:pPr>
            <a:r>
              <a:rPr lang="ja-JP" altLang="en-US" sz="1000" dirty="0">
                <a:latin typeface="+mj-ea"/>
                <a:ea typeface="+mj-ea"/>
              </a:rPr>
              <a:t>放射線を発する医療機器は中古医療機器でも</a:t>
            </a:r>
            <a:r>
              <a:rPr lang="en-US" altLang="ja-JP" sz="1000" dirty="0">
                <a:latin typeface="+mj-ea"/>
                <a:ea typeface="+mj-ea"/>
              </a:rPr>
              <a:t>CDRRHR</a:t>
            </a:r>
            <a:r>
              <a:rPr lang="ja-JP" altLang="en-US" sz="1000" dirty="0">
                <a:latin typeface="+mj-ea"/>
                <a:ea typeface="+mj-ea"/>
              </a:rPr>
              <a:t>（保健省の下部組織）の事前許可が必要</a:t>
            </a:r>
            <a:endParaRPr lang="en-US" altLang="ja-JP" sz="1000" dirty="0">
              <a:latin typeface="+mj-ea"/>
              <a:ea typeface="+mj-ea"/>
            </a:endParaRPr>
          </a:p>
        </p:txBody>
      </p:sp>
      <p:sp>
        <p:nvSpPr>
          <p:cNvPr id="8" name="角丸四角形 7"/>
          <p:cNvSpPr/>
          <p:nvPr/>
        </p:nvSpPr>
        <p:spPr>
          <a:xfrm>
            <a:off x="992560" y="3596608"/>
            <a:ext cx="7920880" cy="504056"/>
          </a:xfrm>
          <a:prstGeom prst="roundRect">
            <a:avLst>
              <a:gd name="adj" fmla="val 50000"/>
            </a:avLst>
          </a:prstGeom>
          <a:solidFill>
            <a:srgbClr val="F6E8C2"/>
          </a:solidFill>
        </p:spPr>
        <p:txBody>
          <a:bodyPr wrap="square" anchor="ctr" anchorCtr="0">
            <a:noAutofit/>
          </a:bodyPr>
          <a:lstStyle/>
          <a:p>
            <a:pPr algn="ctr" fontAlgn="ctr">
              <a:lnSpc>
                <a:spcPct val="110000"/>
              </a:lnSpc>
            </a:pPr>
            <a:r>
              <a:rPr lang="ja-JP" altLang="en-US" sz="1400" b="1" dirty="0">
                <a:latin typeface="+mj-ea"/>
                <a:ea typeface="+mj-ea"/>
              </a:rPr>
              <a:t>フィリピンの公的医療機関は、中古の医療機器を購入してはならないことになっているため、</a:t>
            </a:r>
            <a:br>
              <a:rPr lang="en-US" altLang="ja-JP" sz="1400" b="1" dirty="0">
                <a:latin typeface="+mj-ea"/>
                <a:ea typeface="+mj-ea"/>
              </a:rPr>
            </a:br>
            <a:r>
              <a:rPr lang="ja-JP" altLang="en-US" sz="1400" dirty="0">
                <a:latin typeface="+mj-ea"/>
                <a:ea typeface="+mj-ea"/>
              </a:rPr>
              <a:t>実際の輸出契約締結には留意が必要</a:t>
            </a:r>
          </a:p>
        </p:txBody>
      </p:sp>
      <p:sp>
        <p:nvSpPr>
          <p:cNvPr id="12" name="二等辺三角形 11"/>
          <p:cNvSpPr/>
          <p:nvPr/>
        </p:nvSpPr>
        <p:spPr>
          <a:xfrm rot="5400000">
            <a:off x="3188804" y="2672241"/>
            <a:ext cx="1080120" cy="288032"/>
          </a:xfrm>
          <a:prstGeom prst="triangle">
            <a:avLst/>
          </a:prstGeom>
          <a:gradFill flip="none" rotWithShape="1">
            <a:gsLst>
              <a:gs pos="0">
                <a:srgbClr val="6A6A6A"/>
              </a:gs>
              <a:gs pos="100000">
                <a:schemeClr val="bg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ＭＳ Ｐゴシック 見出し"/>
              <a:ea typeface="Meiryo UI" panose="020B0604030504040204" pitchFamily="50" charset="-128"/>
              <a:cs typeface="Arial" panose="020B0604020202020204" pitchFamily="34" charset="0"/>
            </a:endParaRPr>
          </a:p>
        </p:txBody>
      </p:sp>
      <p:sp>
        <p:nvSpPr>
          <p:cNvPr id="13" name="角丸四角形 12"/>
          <p:cNvSpPr/>
          <p:nvPr/>
        </p:nvSpPr>
        <p:spPr>
          <a:xfrm>
            <a:off x="992560" y="4294929"/>
            <a:ext cx="7920880" cy="2160240"/>
          </a:xfrm>
          <a:prstGeom prst="roundRect">
            <a:avLst>
              <a:gd name="adj" fmla="val 3770"/>
            </a:avLst>
          </a:prstGeom>
          <a:noFill/>
          <a:ln w="19050" cap="flat" cmpd="sng" algn="ctr">
            <a:solidFill>
              <a:srgbClr val="3D6AA7"/>
            </a:solidFill>
            <a:prstDash val="solid"/>
            <a:round/>
            <a:headEnd type="none" w="med" len="med"/>
            <a:tailEnd type="none" w="med" len="med"/>
          </a:ln>
          <a:extLst>
            <a:ext uri="{909E8E84-426E-40DD-AFC4-6F175D3DCCD1}">
              <a14:hiddenFill xmlns:a14="http://schemas.microsoft.com/office/drawing/2010/main">
                <a:solidFill>
                  <a:schemeClr val="bg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marL="166688" indent="-166688" algn="just">
              <a:lnSpc>
                <a:spcPct val="110000"/>
              </a:lnSpc>
              <a:spcAft>
                <a:spcPts val="300"/>
              </a:spcAft>
              <a:buClr>
                <a:srgbClr val="5F8AC3"/>
              </a:buClr>
              <a:buSzPct val="80000"/>
              <a:buFont typeface="Wingdings" panose="05000000000000000000" pitchFamily="2" charset="2"/>
              <a:buChar char="l"/>
            </a:pPr>
            <a:r>
              <a:rPr lang="ja-JP" altLang="en-US" sz="1400" dirty="0">
                <a:solidFill>
                  <a:schemeClr val="tx1"/>
                </a:solidFill>
                <a:latin typeface="+mj-ea"/>
                <a:ea typeface="+mj-ea"/>
              </a:rPr>
              <a:t>医療機器について統計品目番号上は中古と新品の区別はなく、</a:t>
            </a:r>
            <a:r>
              <a:rPr lang="en-US" altLang="ja-JP" sz="1400" dirty="0">
                <a:solidFill>
                  <a:schemeClr val="tx1"/>
                </a:solidFill>
                <a:latin typeface="+mj-ea"/>
                <a:ea typeface="+mj-ea"/>
              </a:rPr>
              <a:t>HS</a:t>
            </a:r>
            <a:r>
              <a:rPr lang="ja-JP" altLang="en-US" sz="1400" dirty="0">
                <a:solidFill>
                  <a:schemeClr val="tx1"/>
                </a:solidFill>
                <a:latin typeface="+mj-ea"/>
                <a:ea typeface="+mj-ea"/>
              </a:rPr>
              <a:t>コードの</a:t>
            </a:r>
            <a:r>
              <a:rPr lang="en-US" altLang="ja-JP" sz="1400" dirty="0">
                <a:solidFill>
                  <a:schemeClr val="tx1"/>
                </a:solidFill>
                <a:latin typeface="+mj-ea"/>
                <a:ea typeface="+mj-ea"/>
              </a:rPr>
              <a:t>No.9018</a:t>
            </a:r>
            <a:r>
              <a:rPr lang="ja-JP" altLang="en-US" sz="1400" dirty="0">
                <a:solidFill>
                  <a:schemeClr val="tx1"/>
                </a:solidFill>
                <a:latin typeface="+mj-ea"/>
                <a:ea typeface="+mj-ea"/>
              </a:rPr>
              <a:t>から</a:t>
            </a:r>
            <a:r>
              <a:rPr lang="en-US" altLang="ja-JP" sz="1400" dirty="0">
                <a:solidFill>
                  <a:schemeClr val="tx1"/>
                </a:solidFill>
                <a:latin typeface="+mj-ea"/>
                <a:ea typeface="+mj-ea"/>
              </a:rPr>
              <a:t>9022</a:t>
            </a:r>
            <a:r>
              <a:rPr lang="ja-JP" altLang="en-US" sz="1400" dirty="0">
                <a:solidFill>
                  <a:schemeClr val="tx1"/>
                </a:solidFill>
                <a:latin typeface="+mj-ea"/>
                <a:ea typeface="+mj-ea"/>
              </a:rPr>
              <a:t>および</a:t>
            </a:r>
            <a:r>
              <a:rPr lang="en-US" altLang="ja-JP" sz="1400" dirty="0">
                <a:solidFill>
                  <a:schemeClr val="tx1"/>
                </a:solidFill>
                <a:latin typeface="+mj-ea"/>
                <a:ea typeface="+mj-ea"/>
              </a:rPr>
              <a:t>9027</a:t>
            </a:r>
            <a:r>
              <a:rPr lang="ja-JP" altLang="en-US" sz="1400" dirty="0">
                <a:solidFill>
                  <a:schemeClr val="tx1"/>
                </a:solidFill>
                <a:latin typeface="+mj-ea"/>
                <a:ea typeface="+mj-ea"/>
              </a:rPr>
              <a:t>、</a:t>
            </a:r>
            <a:r>
              <a:rPr lang="en-US" altLang="ja-JP" sz="1400" dirty="0">
                <a:solidFill>
                  <a:schemeClr val="tx1"/>
                </a:solidFill>
                <a:latin typeface="+mj-ea"/>
                <a:ea typeface="+mj-ea"/>
              </a:rPr>
              <a:t>9033</a:t>
            </a:r>
            <a:r>
              <a:rPr lang="ja-JP" altLang="en-US" sz="1400" dirty="0">
                <a:solidFill>
                  <a:schemeClr val="tx1"/>
                </a:solidFill>
                <a:latin typeface="+mj-ea"/>
                <a:ea typeface="+mj-ea"/>
              </a:rPr>
              <a:t>に分類される。</a:t>
            </a:r>
            <a:endParaRPr lang="en-US" altLang="ja-JP" sz="1400" dirty="0">
              <a:solidFill>
                <a:schemeClr val="tx1"/>
              </a:solidFill>
              <a:latin typeface="+mj-ea"/>
              <a:ea typeface="+mj-ea"/>
            </a:endParaRPr>
          </a:p>
          <a:p>
            <a:pPr marL="166688" indent="-166688" algn="just">
              <a:lnSpc>
                <a:spcPct val="110000"/>
              </a:lnSpc>
              <a:spcAft>
                <a:spcPts val="300"/>
              </a:spcAft>
              <a:buClr>
                <a:srgbClr val="5F8AC3"/>
              </a:buClr>
              <a:buSzPct val="80000"/>
              <a:buFont typeface="Wingdings" panose="05000000000000000000" pitchFamily="2" charset="2"/>
              <a:buChar char="l"/>
            </a:pPr>
            <a:r>
              <a:rPr lang="ja-JP" altLang="en-US" sz="1400" dirty="0">
                <a:solidFill>
                  <a:schemeClr val="tx1"/>
                </a:solidFill>
                <a:latin typeface="+mj-ea"/>
                <a:ea typeface="+mj-ea"/>
              </a:rPr>
              <a:t>日本を含む</a:t>
            </a:r>
            <a:r>
              <a:rPr lang="en-US" altLang="ja-JP" sz="1400" dirty="0">
                <a:solidFill>
                  <a:schemeClr val="tx1"/>
                </a:solidFill>
                <a:latin typeface="+mj-ea"/>
                <a:ea typeface="+mj-ea"/>
              </a:rPr>
              <a:t>WTO</a:t>
            </a:r>
            <a:r>
              <a:rPr lang="ja-JP" altLang="en-US" sz="1400" dirty="0">
                <a:solidFill>
                  <a:schemeClr val="tx1"/>
                </a:solidFill>
                <a:latin typeface="+mj-ea"/>
                <a:ea typeface="+mj-ea"/>
              </a:rPr>
              <a:t>加盟国に対する一般輸入関税率は品目により</a:t>
            </a:r>
            <a:r>
              <a:rPr lang="en-US" altLang="ja-JP" sz="1400" dirty="0">
                <a:solidFill>
                  <a:schemeClr val="tx1"/>
                </a:solidFill>
                <a:latin typeface="+mj-ea"/>
                <a:ea typeface="+mj-ea"/>
              </a:rPr>
              <a:t>Free</a:t>
            </a:r>
            <a:r>
              <a:rPr lang="ja-JP" altLang="en-US" sz="1400" dirty="0">
                <a:solidFill>
                  <a:schemeClr val="tx1"/>
                </a:solidFill>
                <a:latin typeface="+mj-ea"/>
                <a:ea typeface="+mj-ea"/>
              </a:rPr>
              <a:t>（無税）から</a:t>
            </a:r>
            <a:r>
              <a:rPr lang="en-US" altLang="ja-JP" sz="1400" dirty="0">
                <a:solidFill>
                  <a:schemeClr val="tx1"/>
                </a:solidFill>
                <a:latin typeface="+mj-ea"/>
                <a:ea typeface="+mj-ea"/>
              </a:rPr>
              <a:t>3%</a:t>
            </a:r>
            <a:r>
              <a:rPr lang="ja-JP" altLang="en-US" sz="1400" dirty="0">
                <a:solidFill>
                  <a:schemeClr val="tx1"/>
                </a:solidFill>
                <a:latin typeface="+mj-ea"/>
                <a:ea typeface="+mj-ea"/>
              </a:rPr>
              <a:t>だが、日比経済連携協定（</a:t>
            </a:r>
            <a:r>
              <a:rPr lang="en-US" altLang="ja-JP" sz="1400" dirty="0">
                <a:solidFill>
                  <a:schemeClr val="tx1"/>
                </a:solidFill>
                <a:latin typeface="+mj-ea"/>
                <a:ea typeface="+mj-ea"/>
              </a:rPr>
              <a:t>EPA</a:t>
            </a:r>
            <a:r>
              <a:rPr lang="ja-JP" altLang="en-US" sz="1400" dirty="0">
                <a:solidFill>
                  <a:schemeClr val="tx1"/>
                </a:solidFill>
                <a:latin typeface="+mj-ea"/>
                <a:ea typeface="+mj-ea"/>
              </a:rPr>
              <a:t>）に規定する原産地規則をみたせば、同協定にもとづき全品目</a:t>
            </a:r>
            <a:r>
              <a:rPr lang="en-US" altLang="ja-JP" sz="1400" dirty="0">
                <a:solidFill>
                  <a:schemeClr val="tx1"/>
                </a:solidFill>
                <a:latin typeface="+mj-ea"/>
                <a:ea typeface="+mj-ea"/>
              </a:rPr>
              <a:t>Free</a:t>
            </a:r>
            <a:r>
              <a:rPr lang="ja-JP" altLang="en-US" sz="1400" dirty="0">
                <a:solidFill>
                  <a:schemeClr val="tx1"/>
                </a:solidFill>
                <a:latin typeface="+mj-ea"/>
                <a:ea typeface="+mj-ea"/>
              </a:rPr>
              <a:t>となる。また、別途内国税（</a:t>
            </a:r>
            <a:r>
              <a:rPr lang="en-US" altLang="ja-JP" sz="1400" dirty="0">
                <a:solidFill>
                  <a:schemeClr val="tx1"/>
                </a:solidFill>
                <a:latin typeface="+mj-ea"/>
                <a:ea typeface="+mj-ea"/>
              </a:rPr>
              <a:t>VAT</a:t>
            </a:r>
            <a:r>
              <a:rPr lang="ja-JP" altLang="en-US" sz="1400" dirty="0">
                <a:solidFill>
                  <a:schemeClr val="tx1"/>
                </a:solidFill>
                <a:latin typeface="+mj-ea"/>
                <a:ea typeface="+mj-ea"/>
              </a:rPr>
              <a:t>）として</a:t>
            </a:r>
            <a:r>
              <a:rPr lang="en-US" altLang="ja-JP" sz="1400" dirty="0">
                <a:solidFill>
                  <a:schemeClr val="tx1"/>
                </a:solidFill>
                <a:latin typeface="+mj-ea"/>
                <a:ea typeface="+mj-ea"/>
              </a:rPr>
              <a:t>12%</a:t>
            </a:r>
            <a:r>
              <a:rPr lang="ja-JP" altLang="en-US" sz="1400" dirty="0">
                <a:solidFill>
                  <a:schemeClr val="tx1"/>
                </a:solidFill>
                <a:latin typeface="+mj-ea"/>
                <a:ea typeface="+mj-ea"/>
              </a:rPr>
              <a:t>が課される。</a:t>
            </a:r>
          </a:p>
          <a:p>
            <a:pPr marL="166688" indent="-166688" algn="just">
              <a:lnSpc>
                <a:spcPct val="110000"/>
              </a:lnSpc>
              <a:spcAft>
                <a:spcPts val="300"/>
              </a:spcAft>
              <a:buClr>
                <a:srgbClr val="5F8AC3"/>
              </a:buClr>
              <a:buSzPct val="80000"/>
              <a:buFont typeface="Wingdings" panose="05000000000000000000" pitchFamily="2" charset="2"/>
              <a:buChar char="l"/>
            </a:pPr>
            <a:r>
              <a:rPr lang="ja-JP" altLang="en-US" sz="1400" dirty="0">
                <a:solidFill>
                  <a:schemeClr val="tx1"/>
                </a:solidFill>
                <a:latin typeface="+mj-ea"/>
                <a:ea typeface="+mj-ea"/>
              </a:rPr>
              <a:t>新品か中古であるかにかかわらず、医療機器は安全保障貿易管理上のキャッチオール規制対象品となるため、日本国内における手続きとして、安全保障貿易管理規制品に該当しないことを自己判定した該非判定書を医療機器販売ライセンス</a:t>
            </a:r>
            <a:r>
              <a:rPr lang="en-US" altLang="ja-JP" sz="1400" dirty="0">
                <a:solidFill>
                  <a:schemeClr val="tx1"/>
                </a:solidFill>
                <a:latin typeface="+mj-ea"/>
                <a:ea typeface="+mj-ea"/>
              </a:rPr>
              <a:t>(LTO)</a:t>
            </a:r>
            <a:r>
              <a:rPr lang="ja-JP" altLang="en-US" sz="1400" dirty="0">
                <a:solidFill>
                  <a:schemeClr val="tx1"/>
                </a:solidFill>
                <a:latin typeface="+mj-ea"/>
                <a:ea typeface="+mj-ea"/>
              </a:rPr>
              <a:t>とともに輸出通関の際に提出する必要がある。</a:t>
            </a:r>
          </a:p>
        </p:txBody>
      </p:sp>
      <p:grpSp>
        <p:nvGrpSpPr>
          <p:cNvPr id="15" name="グループ化 7"/>
          <p:cNvGrpSpPr/>
          <p:nvPr/>
        </p:nvGrpSpPr>
        <p:grpSpPr>
          <a:xfrm>
            <a:off x="632521" y="1902517"/>
            <a:ext cx="8640958" cy="288032"/>
            <a:chOff x="4803500" y="2113806"/>
            <a:chExt cx="2954133" cy="288032"/>
          </a:xfrm>
        </p:grpSpPr>
        <p:cxnSp>
          <p:nvCxnSpPr>
            <p:cNvPr id="16" name="直線コネクタ 1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dirty="0">
                  <a:latin typeface="+mj-ea"/>
                  <a:ea typeface="+mj-ea"/>
                </a:rPr>
                <a:t>フィリピンに輸出する際の規制</a:t>
              </a:r>
              <a:endParaRPr lang="en-US" altLang="ko-KR" sz="1400" b="1" dirty="0">
                <a:latin typeface="+mj-ea"/>
                <a:ea typeface="+mj-ea"/>
              </a:endParaRPr>
            </a:p>
          </p:txBody>
        </p:sp>
      </p:grpSp>
      <p:sp>
        <p:nvSpPr>
          <p:cNvPr id="18" name="テキスト ボックス 17"/>
          <p:cNvSpPr txBox="1"/>
          <p:nvPr/>
        </p:nvSpPr>
        <p:spPr>
          <a:xfrm>
            <a:off x="393689" y="6657554"/>
            <a:ext cx="8640960" cy="144016"/>
          </a:xfrm>
          <a:prstGeom prst="rect">
            <a:avLst/>
          </a:prstGeom>
          <a:noFill/>
        </p:spPr>
        <p:txBody>
          <a:bodyPr wrap="square" lIns="0" tIns="0" rIns="0" bIns="0" rtlCol="0">
            <a:noAutofit/>
          </a:bodyPr>
          <a:lstStyle/>
          <a:p>
            <a:pPr marL="444500" lvl="0" indent="-444500"/>
            <a:r>
              <a:rPr lang="ja-JP" altLang="en-US" sz="800" dirty="0">
                <a:latin typeface="+mj-ea"/>
                <a:ea typeface="+mj-ea"/>
                <a:cs typeface="Arial" panose="020B0604020202020204" pitchFamily="34" charset="0"/>
              </a:rPr>
              <a:t>（出所）クアルテック・ジャパン・コンサルティング株式会社、</a:t>
            </a:r>
            <a:r>
              <a:rPr lang="en-US" altLang="ja-JP" sz="800" dirty="0">
                <a:latin typeface="+mj-ea"/>
                <a:ea typeface="+mj-ea"/>
                <a:cs typeface="Arial" panose="020B0604020202020204" pitchFamily="34" charset="0"/>
              </a:rPr>
              <a:t>JETRO</a:t>
            </a:r>
            <a:endParaRPr lang="ja-JP" altLang="en-US" sz="800" dirty="0">
              <a:latin typeface="+mj-ea"/>
              <a:ea typeface="+mj-ea"/>
              <a:cs typeface="Arial" panose="020B0604020202020204" pitchFamily="34" charset="0"/>
            </a:endParaRPr>
          </a:p>
        </p:txBody>
      </p:sp>
    </p:spTree>
    <p:extLst>
      <p:ext uri="{BB962C8B-B14F-4D97-AF65-F5344CB8AC3E}">
        <p14:creationId xmlns:p14="http://schemas.microsoft.com/office/powerpoint/2010/main" val="15152594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フィリピン／医療関連／制度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医薬品規制</a:t>
            </a:r>
          </a:p>
        </p:txBody>
      </p:sp>
      <p:sp>
        <p:nvSpPr>
          <p:cNvPr id="4" name="テキスト ボックス 3"/>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医薬品規制では、ハーモナイゼーションに関連する動きが活発で、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ICH</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の考え方に近づくべく、さまざまな通知やガイドラインが公表されている。</a:t>
            </a:r>
          </a:p>
        </p:txBody>
      </p:sp>
      <p:sp>
        <p:nvSpPr>
          <p:cNvPr id="5" name="角丸四角形 4"/>
          <p:cNvSpPr/>
          <p:nvPr/>
        </p:nvSpPr>
        <p:spPr>
          <a:xfrm>
            <a:off x="416496" y="2075364"/>
            <a:ext cx="1080120" cy="288032"/>
          </a:xfrm>
          <a:prstGeom prst="roundRect">
            <a:avLst>
              <a:gd name="adj" fmla="val 6746"/>
            </a:avLst>
          </a:prstGeom>
          <a:gradFill flip="none" rotWithShape="1">
            <a:gsLst>
              <a:gs pos="0">
                <a:srgbClr val="83A4D1"/>
              </a:gs>
              <a:gs pos="100000">
                <a:schemeClr val="bg1"/>
              </a:gs>
            </a:gsLst>
            <a:lin ang="0" scaled="1"/>
            <a:tileRect/>
          </a:gradFill>
        </p:spPr>
        <p:txBody>
          <a:bodyPr wrap="none" rtlCol="0" anchor="ctr">
            <a:noAutofit/>
          </a:bodyPr>
          <a:lstStyle/>
          <a:p>
            <a:pPr fontAlgn="ctr"/>
            <a:r>
              <a:rPr lang="ja-JP" altLang="en-US" sz="14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医薬品の規制について</a:t>
            </a:r>
            <a:endParaRPr kumimoji="1" lang="ja-JP" altLang="en-US" sz="14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 name="正方形/長方形 5"/>
          <p:cNvSpPr/>
          <p:nvPr/>
        </p:nvSpPr>
        <p:spPr>
          <a:xfrm>
            <a:off x="920552" y="2363396"/>
            <a:ext cx="6724972" cy="307777"/>
          </a:xfrm>
          <a:prstGeom prst="rect">
            <a:avLst/>
          </a:prstGeom>
        </p:spPr>
        <p:txBody>
          <a:bodyPr wrap="square" lIns="36000">
            <a:spAutoFit/>
          </a:bodyPr>
          <a:lstStyle/>
          <a:p>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食品・医薬品・化粧品法（</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RA 3720: Food, Drug and Cosmetic Act </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1963</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に規定</a:t>
            </a:r>
          </a:p>
        </p:txBody>
      </p:sp>
      <p:sp>
        <p:nvSpPr>
          <p:cNvPr id="7" name="二等辺三角形 6"/>
          <p:cNvSpPr/>
          <p:nvPr/>
        </p:nvSpPr>
        <p:spPr>
          <a:xfrm rot="5400000">
            <a:off x="704528" y="2435404"/>
            <a:ext cx="288032" cy="144016"/>
          </a:xfrm>
          <a:prstGeom prst="triangle">
            <a:avLst/>
          </a:prstGeom>
          <a:gradFill flip="none" rotWithShape="1">
            <a:gsLst>
              <a:gs pos="0">
                <a:srgbClr val="3D6AA7"/>
              </a:gs>
              <a:gs pos="100000">
                <a:schemeClr val="bg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角丸四角形 7"/>
          <p:cNvSpPr/>
          <p:nvPr/>
        </p:nvSpPr>
        <p:spPr>
          <a:xfrm>
            <a:off x="416496" y="4633972"/>
            <a:ext cx="1080120" cy="288032"/>
          </a:xfrm>
          <a:prstGeom prst="roundRect">
            <a:avLst>
              <a:gd name="adj" fmla="val 6746"/>
            </a:avLst>
          </a:prstGeom>
          <a:gradFill flip="none" rotWithShape="1">
            <a:gsLst>
              <a:gs pos="0">
                <a:srgbClr val="83A4D1"/>
              </a:gs>
              <a:gs pos="100000">
                <a:schemeClr val="bg1"/>
              </a:gs>
            </a:gsLst>
            <a:lin ang="0" scaled="1"/>
            <a:tileRect/>
          </a:gradFill>
        </p:spPr>
        <p:txBody>
          <a:bodyPr wrap="none" rtlCol="0" anchor="ctr">
            <a:noAutofit/>
          </a:bodyPr>
          <a:lstStyle/>
          <a:p>
            <a:pPr fontAlgn="ctr"/>
            <a:r>
              <a:rPr lang="ja-JP" altLang="en-US" sz="14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製品登録について</a:t>
            </a:r>
            <a:endParaRPr kumimoji="1" lang="ja-JP" altLang="en-US" sz="14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9" name="正方形/長方形 8"/>
          <p:cNvSpPr/>
          <p:nvPr/>
        </p:nvSpPr>
        <p:spPr>
          <a:xfrm>
            <a:off x="920552" y="4922004"/>
            <a:ext cx="8784976" cy="523220"/>
          </a:xfrm>
          <a:prstGeom prst="rect">
            <a:avLst/>
          </a:prstGeom>
        </p:spPr>
        <p:txBody>
          <a:bodyPr wrap="square" lIns="36000">
            <a:spAutoFit/>
          </a:bodyPr>
          <a:lstStyle/>
          <a:p>
            <a:r>
              <a:rPr lang="ja-JP" altLang="en-US" sz="1400" b="1" dirty="0"/>
              <a:t>医薬品登録に関する改定規則及び規制（行政命令</a:t>
            </a:r>
            <a:r>
              <a:rPr lang="en-US" altLang="ja-JP" sz="1400" b="1" dirty="0"/>
              <a:t>1989</a:t>
            </a:r>
            <a:r>
              <a:rPr lang="ja-JP" altLang="en-US" sz="1400" b="1" dirty="0"/>
              <a:t>年第</a:t>
            </a:r>
            <a:r>
              <a:rPr lang="en-US" altLang="ja-JP" sz="1400" b="1" dirty="0"/>
              <a:t>67</a:t>
            </a:r>
            <a:r>
              <a:rPr lang="ja-JP" altLang="en-US" sz="1400" b="1" dirty="0"/>
              <a:t>号）（</a:t>
            </a:r>
            <a:r>
              <a:rPr lang="en-US" altLang="ja-JP" sz="1400" b="1" dirty="0"/>
              <a:t>Administrative Order No. 67 s. 1989, Revised Rules and Regulations on Registration of Pharmaceutical Products</a:t>
            </a:r>
            <a:r>
              <a:rPr lang="ja-JP" altLang="en-US" sz="1400" b="1" dirty="0"/>
              <a:t>）</a:t>
            </a:r>
            <a:r>
              <a:rPr lang="ja-JP" altLang="en-US" sz="1400" dirty="0"/>
              <a:t>に規定</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二等辺三角形 9"/>
          <p:cNvSpPr/>
          <p:nvPr/>
        </p:nvSpPr>
        <p:spPr>
          <a:xfrm rot="5400000">
            <a:off x="704528" y="4994012"/>
            <a:ext cx="288032" cy="144016"/>
          </a:xfrm>
          <a:prstGeom prst="triangle">
            <a:avLst/>
          </a:prstGeom>
          <a:gradFill flip="none" rotWithShape="1">
            <a:gsLst>
              <a:gs pos="0">
                <a:srgbClr val="3D6AA7"/>
              </a:gs>
              <a:gs pos="100000">
                <a:schemeClr val="bg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角丸四角形 10"/>
          <p:cNvSpPr/>
          <p:nvPr/>
        </p:nvSpPr>
        <p:spPr>
          <a:xfrm>
            <a:off x="416496" y="5570076"/>
            <a:ext cx="1080120" cy="288032"/>
          </a:xfrm>
          <a:prstGeom prst="roundRect">
            <a:avLst>
              <a:gd name="adj" fmla="val 6746"/>
            </a:avLst>
          </a:prstGeom>
          <a:gradFill flip="none" rotWithShape="1">
            <a:gsLst>
              <a:gs pos="0">
                <a:srgbClr val="83A4D1"/>
              </a:gs>
              <a:gs pos="100000">
                <a:schemeClr val="bg1"/>
              </a:gs>
            </a:gsLst>
            <a:lin ang="0" scaled="1"/>
            <a:tileRect/>
          </a:gradFill>
        </p:spPr>
        <p:txBody>
          <a:bodyPr wrap="none" rtlCol="0" anchor="ctr">
            <a:noAutofit/>
          </a:bodyPr>
          <a:lstStyle/>
          <a:p>
            <a:pPr fontAlgn="ctr"/>
            <a:r>
              <a:rPr lang="ja-JP" altLang="en-US" sz="14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所管官庁について</a:t>
            </a:r>
            <a:endParaRPr kumimoji="1" lang="ja-JP" altLang="en-US" sz="14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2" name="正方形/長方形 11"/>
          <p:cNvSpPr/>
          <p:nvPr/>
        </p:nvSpPr>
        <p:spPr>
          <a:xfrm>
            <a:off x="920552" y="5858108"/>
            <a:ext cx="8784976" cy="523220"/>
          </a:xfrm>
          <a:prstGeom prst="rect">
            <a:avLst/>
          </a:prstGeom>
        </p:spPr>
        <p:txBody>
          <a:bodyPr wrap="square" lIns="36000">
            <a:spAutoFit/>
          </a:bodyPr>
          <a:lstStyle/>
          <a:p>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食品医薬品局（</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Food and Drug Administration</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FDA</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487363" lvl="1" indent="-130175">
              <a:buClr>
                <a:srgbClr val="868686"/>
              </a:buClr>
              <a:buSzPct val="80000"/>
              <a:buFont typeface="Wingdings" panose="05000000000000000000" pitchFamily="2" charset="2"/>
              <a:buChar char="l"/>
            </a:pPr>
            <a:r>
              <a:rPr lang="en-US" altLang="ja-JP" sz="1300" b="1" dirty="0"/>
              <a:t>FDA</a:t>
            </a:r>
            <a:r>
              <a:rPr lang="ja-JP" altLang="en-US" sz="1300" b="1" dirty="0"/>
              <a:t>については食品医薬品局法（</a:t>
            </a:r>
            <a:r>
              <a:rPr lang="en-US" altLang="ja-JP" sz="1300" b="1" dirty="0"/>
              <a:t>RA 9711: Food and Drug Administration</a:t>
            </a:r>
            <a:r>
              <a:rPr lang="ja-JP" altLang="en-US" sz="1300" b="1" dirty="0"/>
              <a:t>（</a:t>
            </a:r>
            <a:r>
              <a:rPr lang="en-US" altLang="ja-JP" sz="1300" b="1" dirty="0"/>
              <a:t>FDA</a:t>
            </a:r>
            <a:r>
              <a:rPr lang="ja-JP" altLang="en-US" sz="1300" b="1" dirty="0"/>
              <a:t>） </a:t>
            </a:r>
            <a:r>
              <a:rPr lang="en-US" altLang="ja-JP" sz="1300" b="1" dirty="0"/>
              <a:t>Act of 2009</a:t>
            </a:r>
            <a:r>
              <a:rPr lang="ja-JP" altLang="en-US" sz="1300" b="1" dirty="0"/>
              <a:t>）</a:t>
            </a:r>
            <a:r>
              <a:rPr lang="ja-JP" altLang="en-US" sz="1300" dirty="0"/>
              <a:t>に規定</a:t>
            </a:r>
            <a:endParaRPr lang="ja-JP" altLang="en-US" sz="13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二等辺三角形 12"/>
          <p:cNvSpPr/>
          <p:nvPr/>
        </p:nvSpPr>
        <p:spPr>
          <a:xfrm rot="5400000">
            <a:off x="704528" y="5930116"/>
            <a:ext cx="288032" cy="144016"/>
          </a:xfrm>
          <a:prstGeom prst="triangle">
            <a:avLst/>
          </a:prstGeom>
          <a:gradFill flip="none" rotWithShape="1">
            <a:gsLst>
              <a:gs pos="0">
                <a:srgbClr val="3D6AA7"/>
              </a:gs>
              <a:gs pos="100000">
                <a:schemeClr val="bg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正方形/長方形 13"/>
          <p:cNvSpPr/>
          <p:nvPr/>
        </p:nvSpPr>
        <p:spPr>
          <a:xfrm>
            <a:off x="992560" y="2651428"/>
            <a:ext cx="6120680" cy="461665"/>
          </a:xfrm>
          <a:prstGeom prst="rect">
            <a:avLst/>
          </a:prstGeom>
        </p:spPr>
        <p:txBody>
          <a:bodyPr wrap="square" lIns="0" rIns="0">
            <a:noAutofit/>
          </a:bodyPr>
          <a:lstStyle/>
          <a:p>
            <a:pPr>
              <a:lnSpc>
                <a:spcPct val="114000"/>
              </a:lnSpc>
            </a:pPr>
            <a:r>
              <a:rPr lang="ja-JP" altLang="ja-JP" sz="1200" dirty="0"/>
              <a:t>食品医薬品庁の医薬品審査・研究部門（</a:t>
            </a:r>
            <a:r>
              <a:rPr lang="en-US" altLang="ja-JP" sz="1200" dirty="0"/>
              <a:t>Center for Drug Regulation and Research</a:t>
            </a:r>
            <a:r>
              <a:rPr lang="ja-JP" altLang="ja-JP" sz="1200" dirty="0"/>
              <a:t>）が所管</a:t>
            </a:r>
            <a:r>
              <a:rPr lang="ja-JP" altLang="en-US" sz="1200" dirty="0"/>
              <a:t>、① </a:t>
            </a:r>
            <a:r>
              <a:rPr lang="ja-JP" altLang="ja-JP" sz="1200" dirty="0"/>
              <a:t>製造販売業の許可、</a:t>
            </a:r>
            <a:r>
              <a:rPr lang="ja-JP" altLang="en-US" sz="1200" dirty="0"/>
              <a:t>② </a:t>
            </a:r>
            <a:r>
              <a:rPr lang="ja-JP" altLang="ja-JP" sz="1200" dirty="0"/>
              <a:t>市販前の評価、</a:t>
            </a:r>
            <a:r>
              <a:rPr lang="ja-JP" altLang="en-US" sz="1200" dirty="0"/>
              <a:t>③ </a:t>
            </a:r>
            <a:r>
              <a:rPr lang="ja-JP" altLang="ja-JP" sz="1200" dirty="0"/>
              <a:t>市販後の調査の</a:t>
            </a:r>
            <a:r>
              <a:rPr lang="en-US" altLang="ja-JP" sz="1200" dirty="0"/>
              <a:t>3</a:t>
            </a:r>
            <a:r>
              <a:rPr lang="ja-JP" altLang="ja-JP" sz="1200" dirty="0"/>
              <a:t>つからなる。</a:t>
            </a:r>
          </a:p>
        </p:txBody>
      </p:sp>
      <p:sp>
        <p:nvSpPr>
          <p:cNvPr id="15" name="片側の 2 つの角を丸めた四角形 14"/>
          <p:cNvSpPr/>
          <p:nvPr/>
        </p:nvSpPr>
        <p:spPr>
          <a:xfrm rot="16200000">
            <a:off x="2360732" y="2617768"/>
            <a:ext cx="360000" cy="1512167"/>
          </a:xfrm>
          <a:prstGeom prst="round2SameRect">
            <a:avLst/>
          </a:prstGeom>
          <a:solidFill>
            <a:srgbClr val="A2BBDC"/>
          </a:solidFill>
        </p:spPr>
        <p:txBody>
          <a:bodyPr vert="vert" wrap="none" tIns="72000" rtlCol="0" anchor="ctr">
            <a:noAutofit/>
          </a:bodyPr>
          <a:lstStyle/>
          <a:p>
            <a:pPr fontAlgn="ctr"/>
            <a:r>
              <a:rPr kumimoji="1" lang="ja-JP" altLang="en-US" sz="12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① </a:t>
            </a:r>
            <a:r>
              <a:rPr lang="zh-TW" altLang="en-US" sz="12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製造販売業許可</a:t>
            </a:r>
            <a:endParaRPr kumimoji="1" lang="ja-JP" altLang="en-US" sz="12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6" name="片側の 2 つの角を丸めた四角形 15"/>
          <p:cNvSpPr/>
          <p:nvPr/>
        </p:nvSpPr>
        <p:spPr>
          <a:xfrm rot="16200000">
            <a:off x="2360732" y="3049816"/>
            <a:ext cx="360000" cy="1512167"/>
          </a:xfrm>
          <a:prstGeom prst="round2SameRect">
            <a:avLst/>
          </a:prstGeom>
          <a:solidFill>
            <a:srgbClr val="A2BBDC"/>
          </a:solidFill>
        </p:spPr>
        <p:txBody>
          <a:bodyPr vert="vert" wrap="none" tIns="72000" rtlCol="0" anchor="ctr">
            <a:noAutofit/>
          </a:bodyPr>
          <a:lstStyle/>
          <a:p>
            <a:pPr fontAlgn="ctr"/>
            <a:r>
              <a:rPr lang="ja-JP" altLang="en-US" sz="12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② 市販前の評価</a:t>
            </a:r>
            <a:endParaRPr kumimoji="1" lang="ja-JP" altLang="en-US" sz="12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7" name="片側の 2 つの角を丸めた四角形 16"/>
          <p:cNvSpPr/>
          <p:nvPr/>
        </p:nvSpPr>
        <p:spPr>
          <a:xfrm rot="16200000">
            <a:off x="2360732" y="3481865"/>
            <a:ext cx="360000" cy="1512167"/>
          </a:xfrm>
          <a:prstGeom prst="round2SameRect">
            <a:avLst/>
          </a:prstGeom>
          <a:solidFill>
            <a:srgbClr val="A2BBDC"/>
          </a:solidFill>
        </p:spPr>
        <p:txBody>
          <a:bodyPr vert="vert" wrap="none" tIns="72000" rtlCol="0" anchor="ctr">
            <a:noAutofit/>
          </a:bodyPr>
          <a:lstStyle/>
          <a:p>
            <a:pPr fontAlgn="ctr"/>
            <a:r>
              <a:rPr lang="ja-JP" altLang="en-US" sz="12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③ 市販後の調査</a:t>
            </a:r>
            <a:endParaRPr kumimoji="1" lang="ja-JP" altLang="en-US" sz="12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8" name="正方形/長方形 17"/>
          <p:cNvSpPr/>
          <p:nvPr/>
        </p:nvSpPr>
        <p:spPr>
          <a:xfrm>
            <a:off x="3296816" y="3193853"/>
            <a:ext cx="4896544" cy="360000"/>
          </a:xfrm>
          <a:prstGeom prst="rect">
            <a:avLst/>
          </a:prstGeom>
          <a:gradFill>
            <a:gsLst>
              <a:gs pos="84000">
                <a:srgbClr val="DDE6F3"/>
              </a:gs>
              <a:gs pos="100000">
                <a:schemeClr val="bg1"/>
              </a:gs>
            </a:gsLst>
            <a:lin ang="0" scaled="1"/>
          </a:gradFill>
        </p:spPr>
        <p:txBody>
          <a:bodyPr anchor="ctr" anchorCtr="0">
            <a:noAutofit/>
          </a:bodyPr>
          <a:lstStyle/>
          <a:p>
            <a:pPr fontAlgn="ctr"/>
            <a:r>
              <a:rPr lang="en-US" altLang="ja-JP" sz="1000" dirty="0"/>
              <a:t>Good Manufacturing Practice, Good Distribution Practice, Good Supply Practice, </a:t>
            </a:r>
            <a:br>
              <a:rPr lang="en-US" altLang="ja-JP" sz="1000" dirty="0"/>
            </a:br>
            <a:r>
              <a:rPr lang="en-US" altLang="ja-JP" sz="1000" dirty="0"/>
              <a:t>Good Clinical Practice, Good Laboratory Practice</a:t>
            </a:r>
            <a:r>
              <a:rPr lang="ja-JP" altLang="ja-JP" sz="1000" dirty="0"/>
              <a:t>の遵守を確認する</a:t>
            </a:r>
            <a:endParaRPr lang="ja-JP" altLang="en-US" sz="1000" dirty="0"/>
          </a:p>
        </p:txBody>
      </p:sp>
      <p:sp>
        <p:nvSpPr>
          <p:cNvPr id="19" name="正方形/長方形 18"/>
          <p:cNvSpPr/>
          <p:nvPr/>
        </p:nvSpPr>
        <p:spPr>
          <a:xfrm>
            <a:off x="3296816" y="3625861"/>
            <a:ext cx="4896544" cy="360000"/>
          </a:xfrm>
          <a:prstGeom prst="rect">
            <a:avLst/>
          </a:prstGeom>
          <a:gradFill>
            <a:gsLst>
              <a:gs pos="84000">
                <a:srgbClr val="DDE6F3"/>
              </a:gs>
              <a:gs pos="100000">
                <a:schemeClr val="bg1"/>
              </a:gs>
            </a:gsLst>
            <a:lin ang="0" scaled="1"/>
          </a:gradFill>
        </p:spPr>
        <p:txBody>
          <a:bodyPr anchor="ctr" anchorCtr="0">
            <a:noAutofit/>
          </a:bodyPr>
          <a:lstStyle/>
          <a:p>
            <a:pPr fontAlgn="ctr"/>
            <a:r>
              <a:rPr lang="ja-JP" altLang="ja-JP" sz="1000" dirty="0"/>
              <a:t>品質に加えて安全性と有効性がデータで示されなければならない</a:t>
            </a:r>
            <a:endParaRPr lang="ja-JP" altLang="en-US" sz="1000" dirty="0"/>
          </a:p>
        </p:txBody>
      </p:sp>
      <p:sp>
        <p:nvSpPr>
          <p:cNvPr id="20" name="正方形/長方形 19"/>
          <p:cNvSpPr/>
          <p:nvPr/>
        </p:nvSpPr>
        <p:spPr>
          <a:xfrm>
            <a:off x="3296815" y="4057909"/>
            <a:ext cx="4896544" cy="360000"/>
          </a:xfrm>
          <a:prstGeom prst="rect">
            <a:avLst/>
          </a:prstGeom>
          <a:gradFill>
            <a:gsLst>
              <a:gs pos="84000">
                <a:srgbClr val="DDE6F3"/>
              </a:gs>
              <a:gs pos="100000">
                <a:schemeClr val="bg1"/>
              </a:gs>
            </a:gsLst>
            <a:lin ang="0" scaled="1"/>
          </a:gradFill>
        </p:spPr>
        <p:txBody>
          <a:bodyPr anchor="ctr" anchorCtr="0">
            <a:noAutofit/>
          </a:bodyPr>
          <a:lstStyle/>
          <a:p>
            <a:pPr fontAlgn="ctr"/>
            <a:r>
              <a:rPr lang="ja-JP" altLang="ja-JP" sz="1000" dirty="0"/>
              <a:t>副作用報告、サイトビジット調査、サンプリング調査を行い、必要に応じてリコールを命じ、</a:t>
            </a:r>
            <a:br>
              <a:rPr lang="en-US" altLang="ja-JP" sz="1000" dirty="0"/>
            </a:br>
            <a:r>
              <a:rPr lang="ja-JP" altLang="ja-JP" sz="1000" dirty="0"/>
              <a:t>課徴金等の行政上の制裁を加える</a:t>
            </a:r>
            <a:endParaRPr lang="ja-JP" altLang="en-US" sz="1000" dirty="0"/>
          </a:p>
        </p:txBody>
      </p:sp>
      <p:sp>
        <p:nvSpPr>
          <p:cNvPr id="24" name="テキスト ボックス 23"/>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t>厚生労働省「海外における医薬品・医療機器審査制度、審査実態等調査及び分析業務」（</a:t>
            </a:r>
            <a:r>
              <a:rPr lang="en-US" altLang="ja-JP" sz="800" dirty="0"/>
              <a:t>2015</a:t>
            </a:r>
            <a:r>
              <a:rPr lang="ja-JP" altLang="en-US" sz="800" dirty="0"/>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grpSp>
        <p:nvGrpSpPr>
          <p:cNvPr id="25" name="グループ化 7"/>
          <p:cNvGrpSpPr/>
          <p:nvPr/>
        </p:nvGrpSpPr>
        <p:grpSpPr>
          <a:xfrm>
            <a:off x="200472" y="1700808"/>
            <a:ext cx="9505056" cy="288032"/>
            <a:chOff x="4803500" y="2113806"/>
            <a:chExt cx="2954133" cy="288032"/>
          </a:xfrm>
        </p:grpSpPr>
        <p:cxnSp>
          <p:nvCxnSpPr>
            <p:cNvPr id="26" name="直線コネクタ 2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フィリピンにおける医薬品規制の概要</a:t>
              </a:r>
              <a:endParaRPr lang="en-US" altLang="ko-KR" sz="1400" dirty="0">
                <a:solidFill>
                  <a:srgbClr val="000000"/>
                </a:solidFill>
                <a:latin typeface="Arial Black" pitchFamily="34" charset="0"/>
                <a:ea typeface="HGP創英角ｺﾞｼｯｸUB" pitchFamily="50" charset="-128"/>
              </a:endParaRPr>
            </a:p>
          </p:txBody>
        </p:sp>
      </p:grpSp>
    </p:spTree>
    <p:extLst>
      <p:ext uri="{BB962C8B-B14F-4D97-AF65-F5344CB8AC3E}">
        <p14:creationId xmlns:p14="http://schemas.microsoft.com/office/powerpoint/2010/main" val="16427955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フィリピン／医療関連／制度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臨床試験に関する規制</a:t>
            </a:r>
          </a:p>
        </p:txBody>
      </p:sp>
      <p:sp>
        <p:nvSpPr>
          <p:cNvPr id="4" name="テキスト ボックス 3"/>
          <p:cNvSpPr txBox="1"/>
          <p:nvPr/>
        </p:nvSpPr>
        <p:spPr>
          <a:xfrm>
            <a:off x="200472" y="1124744"/>
            <a:ext cx="9505056" cy="76226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臨床試験は、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FDA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Guideline - Regulation of Clinical Trials in the Philippines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」にガイドラインが示されている。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フィリピン国内における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Phase 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IV</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のすべての臨床試験は、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FDA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に申請し、承認を得なければ実施することができない。</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その際に、申請内容は認可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IRB/ERB</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Institutional Review Board/Ethics Review Board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）によるレビューを受けることになる。</a:t>
            </a:r>
          </a:p>
        </p:txBody>
      </p:sp>
      <p:sp>
        <p:nvSpPr>
          <p:cNvPr id="5" name="テキスト ボックス 4"/>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t>フィリピン</a:t>
            </a:r>
            <a:r>
              <a:rPr lang="en-US" altLang="ja-JP" sz="800" dirty="0"/>
              <a:t>FDA</a:t>
            </a:r>
            <a:r>
              <a:rPr lang="ja-JP" altLang="en-US" sz="800" dirty="0"/>
              <a:t>「</a:t>
            </a:r>
            <a:r>
              <a:rPr lang="en-US" altLang="ja-JP" sz="800" dirty="0"/>
              <a:t>Guideline - Regulation of Clinical Trials in the Philippines</a:t>
            </a:r>
            <a:r>
              <a:rPr lang="ja-JP" altLang="en-US" sz="800" dirty="0"/>
              <a:t>」（</a:t>
            </a:r>
            <a:r>
              <a:rPr lang="en-US" altLang="ja-JP" sz="800" dirty="0"/>
              <a:t>2012</a:t>
            </a:r>
            <a:r>
              <a:rPr lang="ja-JP" altLang="en-US" sz="800" dirty="0"/>
              <a:t>）</a:t>
            </a:r>
          </a:p>
        </p:txBody>
      </p:sp>
      <p:grpSp>
        <p:nvGrpSpPr>
          <p:cNvPr id="15" name="グループ化 7"/>
          <p:cNvGrpSpPr/>
          <p:nvPr/>
        </p:nvGrpSpPr>
        <p:grpSpPr>
          <a:xfrm>
            <a:off x="416496" y="2348879"/>
            <a:ext cx="9289032" cy="288032"/>
            <a:chOff x="4803500" y="2113806"/>
            <a:chExt cx="2954133" cy="288032"/>
          </a:xfrm>
        </p:grpSpPr>
        <p:cxnSp>
          <p:nvCxnSpPr>
            <p:cNvPr id="17" name="直線コネクタ 1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臨床試験の申請と承認／非承認の流れ</a:t>
              </a:r>
            </a:p>
          </p:txBody>
        </p:sp>
      </p:grpSp>
      <p:sp>
        <p:nvSpPr>
          <p:cNvPr id="6" name="片側の 2 つの角を丸めた四角形 5"/>
          <p:cNvSpPr/>
          <p:nvPr/>
        </p:nvSpPr>
        <p:spPr>
          <a:xfrm>
            <a:off x="1064568" y="2780927"/>
            <a:ext cx="2160240" cy="360040"/>
          </a:xfrm>
          <a:prstGeom prst="round2SameRect">
            <a:avLst/>
          </a:prstGeom>
          <a:solidFill>
            <a:srgbClr val="3D6AA7"/>
          </a:solidFill>
        </p:spPr>
        <p:txBody>
          <a:bodyPr wrap="square" tIns="0" bIns="36000" rtlCol="0" anchor="ctr">
            <a:noAutofit/>
          </a:bodyPr>
          <a:lstStyle/>
          <a:p>
            <a:pPr marL="0" algn="ctr" fontAlgn="ctr">
              <a:lnSpc>
                <a:spcPct val="114000"/>
              </a:lnSpc>
              <a:spcAft>
                <a:spcPts val="400"/>
              </a:spcAft>
            </a:pPr>
            <a:r>
              <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rPr>
              <a:t>申請開始</a:t>
            </a:r>
          </a:p>
        </p:txBody>
      </p:sp>
      <p:sp>
        <p:nvSpPr>
          <p:cNvPr id="20" name="片側の 2 つの角を丸めた四角形 19"/>
          <p:cNvSpPr/>
          <p:nvPr/>
        </p:nvSpPr>
        <p:spPr>
          <a:xfrm>
            <a:off x="3872880" y="2780927"/>
            <a:ext cx="2160240" cy="360040"/>
          </a:xfrm>
          <a:prstGeom prst="round2SameRect">
            <a:avLst/>
          </a:prstGeom>
          <a:solidFill>
            <a:srgbClr val="3D6AA7"/>
          </a:solidFill>
        </p:spPr>
        <p:txBody>
          <a:bodyPr wrap="square" tIns="0" bIns="36000" rtlCol="0" anchor="ctr">
            <a:noAutofit/>
          </a:bodyPr>
          <a:lstStyle/>
          <a:p>
            <a:pPr marL="0" algn="ctr" fontAlgn="ctr">
              <a:lnSpc>
                <a:spcPct val="114000"/>
              </a:lnSpc>
              <a:spcAft>
                <a:spcPts val="400"/>
              </a:spcAft>
            </a:pPr>
            <a:r>
              <a:rPr kumimoji="1" lang="en-US" altLang="ja-JP" sz="1200" dirty="0">
                <a:solidFill>
                  <a:schemeClr val="bg1"/>
                </a:solidFill>
                <a:latin typeface="Arial Black" panose="020B0A04020102020204" pitchFamily="34" charset="0"/>
              </a:rPr>
              <a:t>FDA</a:t>
            </a:r>
            <a:endParaRPr kumimoji="1" lang="ja-JP" altLang="en-US" sz="1200" dirty="0">
              <a:solidFill>
                <a:schemeClr val="bg1"/>
              </a:solidFill>
              <a:latin typeface="Arial Black" panose="020B0A04020102020204" pitchFamily="34" charset="0"/>
            </a:endParaRPr>
          </a:p>
        </p:txBody>
      </p:sp>
      <p:sp>
        <p:nvSpPr>
          <p:cNvPr id="21" name="片側の 2 つの角を丸めた四角形 20"/>
          <p:cNvSpPr/>
          <p:nvPr/>
        </p:nvSpPr>
        <p:spPr>
          <a:xfrm>
            <a:off x="6681192" y="2780927"/>
            <a:ext cx="2160240" cy="360040"/>
          </a:xfrm>
          <a:prstGeom prst="round2SameRect">
            <a:avLst/>
          </a:prstGeom>
          <a:solidFill>
            <a:srgbClr val="3D6AA7"/>
          </a:solidFill>
        </p:spPr>
        <p:txBody>
          <a:bodyPr wrap="square" tIns="0" bIns="36000" rtlCol="0" anchor="ctr">
            <a:noAutofit/>
          </a:bodyPr>
          <a:lstStyle/>
          <a:p>
            <a:pPr algn="ctr" fontAlgn="ctr">
              <a:lnSpc>
                <a:spcPct val="114000"/>
              </a:lnSpc>
              <a:spcAft>
                <a:spcPts val="400"/>
              </a:spcAft>
            </a:pPr>
            <a:r>
              <a:rPr lang="en-US" altLang="ja-JP" sz="1200" dirty="0">
                <a:solidFill>
                  <a:schemeClr val="bg1"/>
                </a:solidFill>
                <a:latin typeface="Arial Black" panose="020B0A04020102020204" pitchFamily="34" charset="0"/>
              </a:rPr>
              <a:t>IRB/ERB</a:t>
            </a:r>
            <a:endParaRPr lang="ja-JP" altLang="en-US" sz="1200" dirty="0">
              <a:solidFill>
                <a:schemeClr val="bg1"/>
              </a:solidFill>
              <a:latin typeface="Arial Black" panose="020B0A04020102020204" pitchFamily="34" charset="0"/>
            </a:endParaRPr>
          </a:p>
        </p:txBody>
      </p:sp>
      <p:sp>
        <p:nvSpPr>
          <p:cNvPr id="8" name="正方形/長方形 7"/>
          <p:cNvSpPr/>
          <p:nvPr/>
        </p:nvSpPr>
        <p:spPr>
          <a:xfrm>
            <a:off x="1064568" y="3140968"/>
            <a:ext cx="2160240" cy="2952328"/>
          </a:xfrm>
          <a:prstGeom prst="rect">
            <a:avLst/>
          </a:prstGeom>
          <a:gradFill>
            <a:gsLst>
              <a:gs pos="0">
                <a:srgbClr val="E8E8E8"/>
              </a:gs>
              <a:gs pos="83000">
                <a:srgbClr val="E8E8E8"/>
              </a:gs>
              <a:gs pos="100000">
                <a:schemeClr val="bg1"/>
              </a:gs>
            </a:gsLst>
            <a:lin ang="5400000" scaled="0"/>
          </a:gra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2" name="正方形/長方形 21"/>
          <p:cNvSpPr/>
          <p:nvPr/>
        </p:nvSpPr>
        <p:spPr>
          <a:xfrm>
            <a:off x="3872880" y="3140968"/>
            <a:ext cx="2160240" cy="2952328"/>
          </a:xfrm>
          <a:prstGeom prst="rect">
            <a:avLst/>
          </a:prstGeom>
          <a:gradFill>
            <a:gsLst>
              <a:gs pos="0">
                <a:srgbClr val="E8E8E8"/>
              </a:gs>
              <a:gs pos="83000">
                <a:srgbClr val="E8E8E8"/>
              </a:gs>
              <a:gs pos="100000">
                <a:schemeClr val="bg1"/>
              </a:gs>
            </a:gsLst>
            <a:lin ang="5400000" scaled="0"/>
          </a:gra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3" name="正方形/長方形 22"/>
          <p:cNvSpPr/>
          <p:nvPr/>
        </p:nvSpPr>
        <p:spPr>
          <a:xfrm>
            <a:off x="6681192" y="3140968"/>
            <a:ext cx="2160240" cy="2952328"/>
          </a:xfrm>
          <a:prstGeom prst="rect">
            <a:avLst/>
          </a:prstGeom>
          <a:gradFill>
            <a:gsLst>
              <a:gs pos="0">
                <a:srgbClr val="E8E8E8"/>
              </a:gs>
              <a:gs pos="83000">
                <a:srgbClr val="E8E8E8"/>
              </a:gs>
              <a:gs pos="100000">
                <a:schemeClr val="bg1"/>
              </a:gs>
            </a:gsLst>
            <a:lin ang="5400000" scaled="0"/>
          </a:gra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4" name="角丸四角形 23"/>
          <p:cNvSpPr/>
          <p:nvPr/>
        </p:nvSpPr>
        <p:spPr>
          <a:xfrm>
            <a:off x="1208584" y="3356991"/>
            <a:ext cx="1872208" cy="64807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申請開始　</a:t>
            </a:r>
          </a:p>
        </p:txBody>
      </p:sp>
      <p:sp>
        <p:nvSpPr>
          <p:cNvPr id="25" name="角丸四角形 24"/>
          <p:cNvSpPr/>
          <p:nvPr/>
        </p:nvSpPr>
        <p:spPr>
          <a:xfrm>
            <a:off x="4016896" y="3356991"/>
            <a:ext cx="1872208" cy="64807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申請の受理</a:t>
            </a:r>
          </a:p>
        </p:txBody>
      </p:sp>
      <p:sp>
        <p:nvSpPr>
          <p:cNvPr id="26" name="角丸四角形 25"/>
          <p:cNvSpPr/>
          <p:nvPr/>
        </p:nvSpPr>
        <p:spPr>
          <a:xfrm>
            <a:off x="6825208" y="3356991"/>
            <a:ext cx="1872208" cy="64807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申請のレビュー</a:t>
            </a:r>
          </a:p>
        </p:txBody>
      </p:sp>
      <p:sp>
        <p:nvSpPr>
          <p:cNvPr id="27" name="角丸四角形 26"/>
          <p:cNvSpPr/>
          <p:nvPr/>
        </p:nvSpPr>
        <p:spPr>
          <a:xfrm>
            <a:off x="6825208" y="4797151"/>
            <a:ext cx="1872208" cy="64807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承認／非承認</a:t>
            </a:r>
            <a:br>
              <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b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に関する勧告</a:t>
            </a:r>
          </a:p>
        </p:txBody>
      </p:sp>
      <p:sp>
        <p:nvSpPr>
          <p:cNvPr id="28" name="角丸四角形 27"/>
          <p:cNvSpPr/>
          <p:nvPr/>
        </p:nvSpPr>
        <p:spPr>
          <a:xfrm>
            <a:off x="4016896" y="4797151"/>
            <a:ext cx="1872208" cy="64807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承認／非承認</a:t>
            </a:r>
            <a:br>
              <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b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の通知</a:t>
            </a:r>
          </a:p>
        </p:txBody>
      </p:sp>
      <p:sp>
        <p:nvSpPr>
          <p:cNvPr id="29" name="角丸四角形 28"/>
          <p:cNvSpPr/>
          <p:nvPr/>
        </p:nvSpPr>
        <p:spPr>
          <a:xfrm>
            <a:off x="1208584" y="4797151"/>
            <a:ext cx="1872208" cy="64807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受　理</a:t>
            </a:r>
          </a:p>
        </p:txBody>
      </p:sp>
      <p:sp>
        <p:nvSpPr>
          <p:cNvPr id="10" name="下矢印 9"/>
          <p:cNvSpPr/>
          <p:nvPr/>
        </p:nvSpPr>
        <p:spPr>
          <a:xfrm rot="16200000">
            <a:off x="3404828" y="3212976"/>
            <a:ext cx="288032" cy="936104"/>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下矢印 29"/>
          <p:cNvSpPr/>
          <p:nvPr/>
        </p:nvSpPr>
        <p:spPr>
          <a:xfrm rot="16200000">
            <a:off x="6213140" y="3212976"/>
            <a:ext cx="288032" cy="936104"/>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下矢印 30"/>
          <p:cNvSpPr/>
          <p:nvPr/>
        </p:nvSpPr>
        <p:spPr>
          <a:xfrm rot="5400000" flipH="1">
            <a:off x="3404828" y="4653135"/>
            <a:ext cx="288032" cy="936104"/>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下矢印 31"/>
          <p:cNvSpPr/>
          <p:nvPr/>
        </p:nvSpPr>
        <p:spPr>
          <a:xfrm rot="5400000" flipH="1">
            <a:off x="6213140" y="4653135"/>
            <a:ext cx="288032" cy="936104"/>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下矢印 32"/>
          <p:cNvSpPr/>
          <p:nvPr/>
        </p:nvSpPr>
        <p:spPr>
          <a:xfrm>
            <a:off x="7617296" y="4005063"/>
            <a:ext cx="288032" cy="792088"/>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角丸四角形 37"/>
          <p:cNvSpPr/>
          <p:nvPr/>
        </p:nvSpPr>
        <p:spPr>
          <a:xfrm>
            <a:off x="1392858" y="3557140"/>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1</a:t>
            </a:r>
            <a:endParaRPr lang="ja-JP" altLang="en-US" sz="1600" dirty="0">
              <a:solidFill>
                <a:schemeClr val="bg1"/>
              </a:solidFill>
              <a:latin typeface="Arial Black" panose="020B0A04020102020204" pitchFamily="34" charset="0"/>
            </a:endParaRPr>
          </a:p>
        </p:txBody>
      </p:sp>
      <p:sp>
        <p:nvSpPr>
          <p:cNvPr id="44" name="角丸四角形 43"/>
          <p:cNvSpPr/>
          <p:nvPr/>
        </p:nvSpPr>
        <p:spPr>
          <a:xfrm>
            <a:off x="4201170" y="3557140"/>
            <a:ext cx="247774" cy="247774"/>
          </a:xfrm>
          <a:prstGeom prst="roundRect">
            <a:avLst>
              <a:gd name="adj" fmla="val 9939"/>
            </a:avLst>
          </a:prstGeom>
          <a:solidFill>
            <a:srgbClr val="3D6AA7"/>
          </a:solidFill>
        </p:spPr>
        <p:txBody>
          <a:bodyPr wrap="square" tIns="0" bIns="18000" rtlCol="0" anchor="ctr">
            <a:noAutofit/>
          </a:bodyPr>
          <a:lstStyle/>
          <a:p>
            <a:pPr marL="0" algn="ctr" fontAlgn="ctr">
              <a:spcAft>
                <a:spcPts val="400"/>
              </a:spcAft>
            </a:pPr>
            <a:r>
              <a:rPr kumimoji="1" lang="en-US" altLang="ja-JP" sz="1600" dirty="0">
                <a:solidFill>
                  <a:schemeClr val="bg1"/>
                </a:solidFill>
                <a:latin typeface="Arial Black" panose="020B0A04020102020204" pitchFamily="34" charset="0"/>
              </a:rPr>
              <a:t>2</a:t>
            </a:r>
            <a:endParaRPr kumimoji="1" lang="ja-JP" altLang="en-US" sz="1600" dirty="0">
              <a:solidFill>
                <a:schemeClr val="bg1"/>
              </a:solidFill>
              <a:latin typeface="Arial Black" panose="020B0A04020102020204" pitchFamily="34" charset="0"/>
            </a:endParaRPr>
          </a:p>
        </p:txBody>
      </p:sp>
      <p:sp>
        <p:nvSpPr>
          <p:cNvPr id="45" name="角丸四角形 44"/>
          <p:cNvSpPr/>
          <p:nvPr/>
        </p:nvSpPr>
        <p:spPr>
          <a:xfrm>
            <a:off x="7009482" y="3557140"/>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3</a:t>
            </a:r>
            <a:endParaRPr lang="ja-JP" altLang="en-US" sz="1600" dirty="0">
              <a:solidFill>
                <a:schemeClr val="bg1"/>
              </a:solidFill>
              <a:latin typeface="Arial Black" panose="020B0A04020102020204" pitchFamily="34" charset="0"/>
            </a:endParaRPr>
          </a:p>
        </p:txBody>
      </p:sp>
      <p:sp>
        <p:nvSpPr>
          <p:cNvPr id="46" name="角丸四角形 45"/>
          <p:cNvSpPr/>
          <p:nvPr/>
        </p:nvSpPr>
        <p:spPr>
          <a:xfrm>
            <a:off x="7009482" y="4997300"/>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4</a:t>
            </a:r>
            <a:endParaRPr lang="ja-JP" altLang="en-US" sz="1600" dirty="0">
              <a:solidFill>
                <a:schemeClr val="bg1"/>
              </a:solidFill>
              <a:latin typeface="Arial Black" panose="020B0A04020102020204" pitchFamily="34" charset="0"/>
            </a:endParaRPr>
          </a:p>
        </p:txBody>
      </p:sp>
      <p:sp>
        <p:nvSpPr>
          <p:cNvPr id="47" name="角丸四角形 46"/>
          <p:cNvSpPr/>
          <p:nvPr/>
        </p:nvSpPr>
        <p:spPr>
          <a:xfrm>
            <a:off x="4201170" y="4997300"/>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5</a:t>
            </a:r>
            <a:endParaRPr lang="ja-JP" altLang="en-US" sz="1600" dirty="0">
              <a:solidFill>
                <a:schemeClr val="bg1"/>
              </a:solidFill>
              <a:latin typeface="Arial Black" panose="020B0A04020102020204" pitchFamily="34" charset="0"/>
            </a:endParaRPr>
          </a:p>
        </p:txBody>
      </p:sp>
      <p:sp>
        <p:nvSpPr>
          <p:cNvPr id="48" name="角丸四角形 47"/>
          <p:cNvSpPr/>
          <p:nvPr/>
        </p:nvSpPr>
        <p:spPr>
          <a:xfrm>
            <a:off x="1392858" y="4997300"/>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6</a:t>
            </a:r>
            <a:endParaRPr lang="ja-JP" altLang="en-US" sz="16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2193300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128D9-1107-46E6-8BB2-6480A0844854}"/>
              </a:ext>
            </a:extLst>
          </p:cNvPr>
          <p:cNvGraphicFramePr>
            <a:graphicFrameLocks/>
          </p:cNvGraphicFramePr>
          <p:nvPr>
            <p:custDataLst>
              <p:tags r:id="rId1"/>
            </p:custDataLst>
            <p:extLst>
              <p:ext uri="{D42A27DB-BD31-4B8C-83A1-F6EECF244321}">
                <p14:modId xmlns:p14="http://schemas.microsoft.com/office/powerpoint/2010/main" val="3515917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DC4FD57-60A0-4921-BC79-3C966AA7E7FB}"/>
              </a:ext>
            </a:extLst>
          </p:cNvPr>
          <p:cNvSpPr>
            <a:spLocks noGrp="1"/>
          </p:cNvSpPr>
          <p:nvPr>
            <p:ph type="title"/>
          </p:nvPr>
        </p:nvSpPr>
        <p:spPr/>
        <p:txBody>
          <a:bodyPr vert="horz"/>
          <a:lstStyle/>
          <a:p>
            <a:r>
              <a:rPr lang="ja-JP" altLang="en-US" dirty="0"/>
              <a:t>フィリピン／医療関連／制度</a:t>
            </a:r>
            <a:endParaRPr kumimoji="1" lang="en-US" dirty="0"/>
          </a:p>
        </p:txBody>
      </p:sp>
      <p:sp>
        <p:nvSpPr>
          <p:cNvPr id="3" name="Text Placeholder 2">
            <a:extLst>
              <a:ext uri="{FF2B5EF4-FFF2-40B4-BE49-F238E27FC236}">
                <a16:creationId xmlns:a16="http://schemas.microsoft.com/office/drawing/2014/main" id="{8F2E285A-DF87-4FFC-B441-183B88D0A788}"/>
              </a:ext>
            </a:extLst>
          </p:cNvPr>
          <p:cNvSpPr>
            <a:spLocks noGrp="1"/>
          </p:cNvSpPr>
          <p:nvPr>
            <p:ph type="body" sz="quarter" idx="15"/>
          </p:nvPr>
        </p:nvSpPr>
        <p:spPr/>
        <p:txBody>
          <a:bodyPr/>
          <a:lstStyle/>
          <a:p>
            <a:r>
              <a:rPr lang="ja-JP" altLang="en-US" dirty="0"/>
              <a:t>医療情報・個人情報保護、データサーバーの置き場に関する法規制、ガイドライン</a:t>
            </a:r>
            <a:endParaRPr kumimoji="1" lang="en-US" dirty="0"/>
          </a:p>
        </p:txBody>
      </p:sp>
      <p:sp>
        <p:nvSpPr>
          <p:cNvPr id="7" name="テキスト ボックス 6">
            <a:extLst>
              <a:ext uri="{FF2B5EF4-FFF2-40B4-BE49-F238E27FC236}">
                <a16:creationId xmlns:a16="http://schemas.microsoft.com/office/drawing/2014/main" id="{22D3851D-E215-4496-8B99-C7D42B627DF2}"/>
              </a:ext>
            </a:extLst>
          </p:cNvPr>
          <p:cNvSpPr txBox="1"/>
          <p:nvPr/>
        </p:nvSpPr>
        <p:spPr>
          <a:xfrm>
            <a:off x="200472" y="1124744"/>
            <a:ext cx="9505056" cy="381662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医療情報・個人情報保護について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包括的な個人情報保護法（</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Data Privacy Act of 2012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(Republic Act No. 10173)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年に制定、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月より施行され、また同法の施行規則が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年に公布された。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データサーバーの置き場について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フィリピンでは、自国の産業や国家の安全保護を目的に、個人情報などの重要なデータを自国にとどめるデータローカライゼーションの規制を、公的セクター限定で規定している（公的機関により発行されたソーシャルセキュリティーナンバー、病歴、ライセンスの取得・拒否・取消し・破棄、及び納税申告書等の情報）。</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CC6672FD-0437-41D9-91B3-63ADB1E90261}"/>
              </a:ext>
            </a:extLst>
          </p:cNvPr>
          <p:cNvSpPr txBox="1"/>
          <p:nvPr/>
        </p:nvSpPr>
        <p:spPr>
          <a:xfrm>
            <a:off x="200472" y="6525344"/>
            <a:ext cx="9073008" cy="144016"/>
          </a:xfrm>
          <a:prstGeom prst="rect">
            <a:avLst/>
          </a:prstGeom>
          <a:noFill/>
        </p:spPr>
        <p:txBody>
          <a:bodyPr wrap="square" lIns="0" tIns="0" rIns="0" bIns="0" rtlCol="0" anchor="b">
            <a:noAutofit/>
          </a:bodyPr>
          <a:lstStyle/>
          <a:p>
            <a:pPr marL="328613" indent="-328613"/>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フィリピンの医療・個人情報保護・データサーバー</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データローカライゼーション</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については、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IIJ</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のレポート「第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回：</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BPO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で多くの個人情報が集積するフィリピンの個人情報保護法」に詳細が記載されている。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（出所）北浜法律事務所「</a:t>
            </a:r>
            <a:r>
              <a:rPr lang="ja-JP" altLang="en-US" sz="800" dirty="0"/>
              <a:t>海外法務・ニューズレター（フィリピン）</a:t>
            </a:r>
            <a:r>
              <a:rPr lang="en-US" altLang="ja-JP" sz="800" dirty="0"/>
              <a:t>Vol.19</a:t>
            </a:r>
            <a:r>
              <a:rPr lang="ja-JP" altLang="en-US" sz="800" dirty="0"/>
              <a:t>」</a:t>
            </a:r>
            <a:r>
              <a:rPr lang="en-US" altLang="ja-JP" sz="800" dirty="0"/>
              <a:t> </a:t>
            </a:r>
            <a:r>
              <a:rPr lang="ja-JP" altLang="en-US" sz="800" dirty="0"/>
              <a:t>（</a:t>
            </a:r>
            <a:r>
              <a:rPr lang="en-US" altLang="ja-JP" sz="800" dirty="0"/>
              <a:t>2017</a:t>
            </a:r>
            <a:r>
              <a:rPr lang="ja-JP" altLang="en-US" sz="800" dirty="0"/>
              <a:t>）、</a:t>
            </a:r>
            <a:r>
              <a:rPr lang="en-US" altLang="ja-JP" sz="800" dirty="0"/>
              <a:t>JETRO</a:t>
            </a:r>
            <a:r>
              <a:rPr lang="ja-JP" altLang="en-US" sz="800" dirty="0"/>
              <a:t>「</a:t>
            </a:r>
            <a:r>
              <a:rPr lang="en-US" altLang="ja-JP" sz="800" dirty="0"/>
              <a:t>ASEAN</a:t>
            </a:r>
            <a:r>
              <a:rPr lang="ja-JP" altLang="en-US" sz="800" dirty="0"/>
              <a:t>主要国における個人情報保護規程」（</a:t>
            </a:r>
            <a:r>
              <a:rPr lang="en-US" altLang="ja-JP" sz="800" dirty="0"/>
              <a:t>2021</a:t>
            </a:r>
            <a:r>
              <a:rPr lang="ja-JP" altLang="en-US" sz="800" dirty="0"/>
              <a:t>）、</a:t>
            </a:r>
            <a:r>
              <a:rPr lang="en-US" altLang="ja-JP" sz="800" dirty="0"/>
              <a:t>Baker &amp; McKenzie</a:t>
            </a:r>
            <a:r>
              <a:rPr lang="ja-JP" altLang="en-US" sz="800" dirty="0"/>
              <a:t>「</a:t>
            </a:r>
            <a:r>
              <a:rPr lang="en-US" altLang="ja-JP" sz="800" dirty="0"/>
              <a:t>Global Data Privacy &amp; Security Handbook</a:t>
            </a:r>
            <a:r>
              <a:rPr lang="ja-JP" altLang="en-US" sz="800" dirty="0"/>
              <a:t>」</a:t>
            </a:r>
            <a:endParaRPr lang="en-US" altLang="ja-JP" sz="800" dirty="0"/>
          </a:p>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Data Privacy Act of 2012 (https://www.privacy.gov.ph/data-privacy-act/?__cf_chl_captcha_tk__=v1SNonpQGyOBA8syWkCqj3NG9bY4BqAE_dGPwc3Y.nc-1639637604-0-gaNycGzNCL0)</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1" name="表 31">
            <a:extLst>
              <a:ext uri="{FF2B5EF4-FFF2-40B4-BE49-F238E27FC236}">
                <a16:creationId xmlns:a16="http://schemas.microsoft.com/office/drawing/2014/main" id="{59A12F17-F6CF-4778-80E5-1B48E7DC723B}"/>
              </a:ext>
            </a:extLst>
          </p:cNvPr>
          <p:cNvGraphicFramePr>
            <a:graphicFrameLocks noGrp="1"/>
          </p:cNvGraphicFramePr>
          <p:nvPr>
            <p:extLst>
              <p:ext uri="{D42A27DB-BD31-4B8C-83A1-F6EECF244321}">
                <p14:modId xmlns:p14="http://schemas.microsoft.com/office/powerpoint/2010/main" val="2621850153"/>
              </p:ext>
            </p:extLst>
          </p:nvPr>
        </p:nvGraphicFramePr>
        <p:xfrm>
          <a:off x="200025" y="1946800"/>
          <a:ext cx="9505056" cy="1550360"/>
        </p:xfrm>
        <a:graphic>
          <a:graphicData uri="http://schemas.openxmlformats.org/drawingml/2006/table">
            <a:tbl>
              <a:tblPr firstRow="1" bandRow="1">
                <a:tableStyleId>{5C22544A-7EE6-4342-B048-85BDC9FD1C3A}</a:tableStyleId>
              </a:tblPr>
              <a:tblGrid>
                <a:gridCol w="1729087">
                  <a:extLst>
                    <a:ext uri="{9D8B030D-6E8A-4147-A177-3AD203B41FA5}">
                      <a16:colId xmlns:a16="http://schemas.microsoft.com/office/drawing/2014/main" val="939025904"/>
                    </a:ext>
                  </a:extLst>
                </a:gridCol>
                <a:gridCol w="4032448">
                  <a:extLst>
                    <a:ext uri="{9D8B030D-6E8A-4147-A177-3AD203B41FA5}">
                      <a16:colId xmlns:a16="http://schemas.microsoft.com/office/drawing/2014/main" val="20003"/>
                    </a:ext>
                  </a:extLst>
                </a:gridCol>
                <a:gridCol w="1008112">
                  <a:extLst>
                    <a:ext uri="{9D8B030D-6E8A-4147-A177-3AD203B41FA5}">
                      <a16:colId xmlns:a16="http://schemas.microsoft.com/office/drawing/2014/main" val="2983194019"/>
                    </a:ext>
                  </a:extLst>
                </a:gridCol>
                <a:gridCol w="2735409">
                  <a:extLst>
                    <a:ext uri="{9D8B030D-6E8A-4147-A177-3AD203B41FA5}">
                      <a16:colId xmlns:a16="http://schemas.microsoft.com/office/drawing/2014/main" val="3607179843"/>
                    </a:ext>
                  </a:extLst>
                </a:gridCol>
              </a:tblGrid>
              <a:tr h="296158">
                <a:tc>
                  <a:txBody>
                    <a:bodyPr/>
                    <a:lstStyle/>
                    <a:p>
                      <a:pPr algn="ctr" fontAlgn="ctr" hangingPunct="0"/>
                      <a:r>
                        <a:rPr kumimoji="1" lang="ja-JP"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適用対象</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適用除外</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企業によるセンシティブ個人情報の取得要件</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26370">
                <a:tc>
                  <a:txBody>
                    <a:bodyPr/>
                    <a:lstStyle/>
                    <a:p>
                      <a:pPr marL="171450" indent="-171450" algn="l" defTabSz="914400" rtl="0" eaLnBrk="1" fontAlgn="ctr" latinLnBrk="0" hangingPunct="1">
                        <a:buFont typeface="Arial" panose="020B0604020202020204" pitchFamily="34" charset="0"/>
                        <a:buChar char="•"/>
                        <a:tabLst>
                          <a:tab pos="1195388" algn="r"/>
                        </a:tabLst>
                      </a:pPr>
                      <a:r>
                        <a:rPr lang="ja-JP" altLang="en-US" sz="1000" dirty="0"/>
                        <a:t>フィリピンにおける個人情報とその取扱いについて定めるとともに、個人情報保護のためのセキュリティー対策の実施を求めている。</a:t>
                      </a:r>
                      <a:endParaRPr lang="en-US" altLang="ja-JP" sz="1000" dirty="0"/>
                    </a:p>
                    <a:p>
                      <a:pPr marL="171450" indent="-171450" algn="l" defTabSz="914400" rtl="0" eaLnBrk="1" fontAlgn="ctr" latinLnBrk="0" hangingPunct="1">
                        <a:buFont typeface="Arial" panose="020B0604020202020204" pitchFamily="34" charset="0"/>
                        <a:buChar char="•"/>
                        <a:tabLst>
                          <a:tab pos="1195388" algn="r"/>
                        </a:tabLst>
                      </a:pPr>
                      <a:r>
                        <a:rPr lang="ja-JP" altLang="en-US" sz="1000" dirty="0"/>
                        <a:t>個人の健康状態に関する情報は「センシティブ個人情報」と定義。</a:t>
                      </a:r>
                      <a:endParaRPr kumimoji="1" lang="en-US" altLang="ja-JP" sz="1000" kern="1200" dirty="0">
                        <a:solidFill>
                          <a:schemeClr val="dk1"/>
                        </a:solidFill>
                        <a:latin typeface="+mn-lt"/>
                        <a:ea typeface="+mn-ea"/>
                        <a:cs typeface="+mn-cs"/>
                      </a:endParaRPr>
                    </a:p>
                  </a:txBody>
                  <a:tcPr marL="35002" marR="35002" marT="17501" marB="175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71450" indent="-171450" algn="l" defTabSz="914400" rtl="0" eaLnBrk="1" fontAlgn="ctr" latinLnBrk="0" hangingPunct="1">
                        <a:buFont typeface="Arial" panose="020B0604020202020204" pitchFamily="34" charset="0"/>
                        <a:buChar char="•"/>
                        <a:tabLst>
                          <a:tab pos="1195388" algn="r"/>
                        </a:tabLst>
                      </a:pPr>
                      <a:r>
                        <a:rPr lang="ja-JP" altLang="en-US" sz="1000" dirty="0"/>
                        <a:t>原則としてあらゆる個人情報の処理が適用対象となり、情報を取り扱うものが自然人か法人かは問われない。</a:t>
                      </a:r>
                      <a:endParaRPr lang="en-US" altLang="ja-JP" sz="1000" dirty="0"/>
                    </a:p>
                    <a:p>
                      <a:pPr marL="171450" indent="-171450" algn="l" defTabSz="914400" rtl="0" eaLnBrk="1" fontAlgn="ctr" latinLnBrk="0" hangingPunct="1">
                        <a:buFont typeface="Arial" panose="020B0604020202020204" pitchFamily="34" charset="0"/>
                        <a:buChar char="•"/>
                        <a:tabLst>
                          <a:tab pos="1195388" algn="r"/>
                        </a:tabLst>
                      </a:pPr>
                      <a:r>
                        <a:rPr lang="ja-JP" altLang="en-US" sz="1000" dirty="0"/>
                        <a:t>国外法人であっても、フィリピン国内にある何らかの装置を使用・支店を設置するなどして個人情報を管理・処理している場合にも適用される。</a:t>
                      </a:r>
                      <a:endParaRPr lang="en-US" altLang="ja-JP" sz="1000" dirty="0"/>
                    </a:p>
                    <a:p>
                      <a:pPr marL="171450" indent="-171450" algn="l" defTabSz="914400" rtl="0" eaLnBrk="1" fontAlgn="ctr" latinLnBrk="0" hangingPunct="1">
                        <a:buFont typeface="Arial" panose="020B0604020202020204" pitchFamily="34" charset="0"/>
                        <a:buChar char="•"/>
                        <a:tabLst>
                          <a:tab pos="1195388" algn="r"/>
                        </a:tabLst>
                      </a:pPr>
                      <a:r>
                        <a:rPr lang="ja-JP" altLang="en-US" sz="1000" dirty="0"/>
                        <a:t>その行為、業務、処理がフィリピン国民または住民の個人情報に関連する場合や、行為主体がフィリピン国内で設立されていないとしても、マネージメントや管理をフィリピン国内で行っている場合には、その行為がフィリピン国内であれ国外であれ個人情報保護法の適用がある。</a:t>
                      </a:r>
                      <a:endParaRPr kumimoji="1" lang="en-US" altLang="ja-JP" sz="1000" kern="1200" dirty="0">
                        <a:solidFill>
                          <a:schemeClr val="dk1"/>
                        </a:solidFill>
                        <a:latin typeface="+mn-lt"/>
                        <a:ea typeface="+mn-ea"/>
                        <a:cs typeface="+mn-cs"/>
                      </a:endParaRPr>
                    </a:p>
                  </a:txBody>
                  <a:tcPr marL="35002" marR="35002" marT="17501" marB="175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1">
                        <a:buFont typeface="Arial" panose="020B0604020202020204" pitchFamily="34" charset="0"/>
                        <a:buNone/>
                        <a:tabLst>
                          <a:tab pos="1195388" algn="r"/>
                        </a:tabLst>
                      </a:pPr>
                      <a:r>
                        <a:rPr lang="ja-JP" altLang="en-US" sz="1000" dirty="0"/>
                        <a:t>フィリピン以外の法域に居住する者からその国の法に従って収集されたフィリピン内で処理されている個人情報。</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228600" indent="-228600" algn="l" defTabSz="914400" rtl="0" eaLnBrk="1" fontAlgn="ctr" latinLnBrk="0" hangingPunct="1">
                        <a:buFont typeface="Arial" panose="020B0604020202020204" pitchFamily="34" charset="0"/>
                        <a:buChar char="•"/>
                        <a:tabLst>
                          <a:tab pos="1195388" algn="r"/>
                        </a:tabLst>
                      </a:pPr>
                      <a:r>
                        <a:rPr lang="ja-JP" altLang="en-US" sz="1000" dirty="0"/>
                        <a:t>個人情報の主体が予め特定された目的について同意している場合。</a:t>
                      </a:r>
                      <a:endParaRPr lang="en-US" altLang="ja-JP" sz="1000" dirty="0"/>
                    </a:p>
                    <a:p>
                      <a:pPr marL="228600" indent="-228600" algn="l" defTabSz="914400" rtl="0" eaLnBrk="1" fontAlgn="ctr" latinLnBrk="0" hangingPunct="1">
                        <a:buFont typeface="Arial" panose="020B0604020202020204" pitchFamily="34" charset="0"/>
                        <a:buChar char="•"/>
                        <a:tabLst>
                          <a:tab pos="1195388" algn="r"/>
                        </a:tabLst>
                      </a:pPr>
                      <a:r>
                        <a:rPr lang="ja-JP" altLang="en-US" sz="1000" dirty="0"/>
                        <a:t>個人情報の主体などの生命や健康を守るために必要であり、個人情報の主体が予め同意することが法的または物理的にできない場合。</a:t>
                      </a:r>
                      <a:endParaRPr lang="en-US" altLang="ja-JP" sz="1000" dirty="0"/>
                    </a:p>
                    <a:p>
                      <a:pPr marL="228600" indent="-228600" algn="l" defTabSz="914400" rtl="0" eaLnBrk="1" fontAlgn="ctr" latinLnBrk="0" hangingPunct="1">
                        <a:buFont typeface="Arial" panose="020B0604020202020204" pitchFamily="34" charset="0"/>
                        <a:buChar char="•"/>
                        <a:tabLst>
                          <a:tab pos="1195388" algn="r"/>
                        </a:tabLst>
                      </a:pPr>
                      <a:r>
                        <a:rPr lang="ja-JP" altLang="en-US" sz="1000" dirty="0"/>
                        <a:t>裁判手続きにおける法的な権利・利益を保護するためや法的な請求をするために必要な場合。</a:t>
                      </a:r>
                      <a:endParaRPr kumimoji="1" lang="en-US" altLang="ja-JP" sz="1000" kern="1200" dirty="0">
                        <a:solidFill>
                          <a:schemeClr val="dk1"/>
                        </a:solidFill>
                        <a:latin typeface="+mn-lt"/>
                        <a:ea typeface="+mn-ea"/>
                        <a:cs typeface="+mn-cs"/>
                      </a:endParaRPr>
                    </a:p>
                  </a:txBody>
                  <a:tcPr marL="35002" marR="35002" marT="17501" marB="175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334554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一般概況</a:t>
            </a:r>
          </a:p>
        </p:txBody>
      </p:sp>
    </p:spTree>
    <p:extLst>
      <p:ext uri="{BB962C8B-B14F-4D97-AF65-F5344CB8AC3E}">
        <p14:creationId xmlns:p14="http://schemas.microsoft.com/office/powerpoint/2010/main" val="27886921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81D3A-9724-AD36-B982-BDDAA4D991E1}"/>
            </a:ext>
          </a:extLst>
        </p:cNvPr>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9AD8C339-595F-8AB0-C461-69A5CE30A194}"/>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94EF7A3-9A50-3CBB-5D3A-1964D58B63AB}"/>
              </a:ext>
            </a:extLst>
          </p:cNvPr>
          <p:cNvSpPr>
            <a:spLocks noGrp="1"/>
          </p:cNvSpPr>
          <p:nvPr>
            <p:ph type="title"/>
          </p:nvPr>
        </p:nvSpPr>
        <p:spPr/>
        <p:txBody>
          <a:bodyPr vert="horz"/>
          <a:lstStyle/>
          <a:p>
            <a:r>
              <a:rPr lang="ja-JP" altLang="en-US" dirty="0"/>
              <a:t>フィリピン／医療関連／制度</a:t>
            </a:r>
            <a:endParaRPr kumimoji="1" lang="en-US" dirty="0"/>
          </a:p>
        </p:txBody>
      </p:sp>
      <p:sp>
        <p:nvSpPr>
          <p:cNvPr id="3" name="Text Placeholder 2">
            <a:extLst>
              <a:ext uri="{FF2B5EF4-FFF2-40B4-BE49-F238E27FC236}">
                <a16:creationId xmlns:a16="http://schemas.microsoft.com/office/drawing/2014/main" id="{538EDCAB-CDA5-5C27-56F8-A387FB285F53}"/>
              </a:ext>
            </a:extLst>
          </p:cNvPr>
          <p:cNvSpPr>
            <a:spLocks noGrp="1"/>
          </p:cNvSpPr>
          <p:nvPr>
            <p:ph type="body" sz="quarter" idx="15"/>
          </p:nvPr>
        </p:nvSpPr>
        <p:spPr/>
        <p:txBody>
          <a:bodyPr/>
          <a:lstStyle/>
          <a:p>
            <a:r>
              <a:rPr lang="ja-JP" altLang="en-US" dirty="0"/>
              <a:t>医療情報・個人情報保護、データサーバーの置き場に関する法規制、ガイドライン</a:t>
            </a:r>
            <a:endParaRPr kumimoji="1" lang="en-US" dirty="0"/>
          </a:p>
        </p:txBody>
      </p:sp>
      <p:sp>
        <p:nvSpPr>
          <p:cNvPr id="5" name="テキスト ボックス 6">
            <a:extLst>
              <a:ext uri="{FF2B5EF4-FFF2-40B4-BE49-F238E27FC236}">
                <a16:creationId xmlns:a16="http://schemas.microsoft.com/office/drawing/2014/main" id="{2B1BAC17-286A-B441-36BC-5398A9E0B09D}"/>
              </a:ext>
            </a:extLst>
          </p:cNvPr>
          <p:cNvSpPr txBox="1"/>
          <p:nvPr/>
        </p:nvSpPr>
        <p:spPr>
          <a:xfrm>
            <a:off x="200472" y="1124744"/>
            <a:ext cx="9505056" cy="73334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b="1" dirty="0">
                <a:latin typeface="+mn-ea"/>
                <a:cs typeface="Arial" panose="020B0604020202020204" pitchFamily="34" charset="0"/>
              </a:rPr>
              <a:t>2012</a:t>
            </a:r>
            <a:r>
              <a:rPr lang="ja-JP" altLang="en-US" sz="1400" b="1" dirty="0">
                <a:latin typeface="+mn-ea"/>
                <a:cs typeface="Arial" panose="020B0604020202020204" pitchFamily="34" charset="0"/>
              </a:rPr>
              <a:t>年データプライバシー法（共和国法第</a:t>
            </a:r>
            <a:r>
              <a:rPr lang="en-US" altLang="ja-JP" sz="1400" b="1" dirty="0">
                <a:latin typeface="+mn-ea"/>
                <a:cs typeface="Arial" panose="020B0604020202020204" pitchFamily="34" charset="0"/>
              </a:rPr>
              <a:t>10173</a:t>
            </a:r>
            <a:r>
              <a:rPr lang="ja-JP" altLang="en-US" sz="1400" b="1" dirty="0">
                <a:latin typeface="+mn-ea"/>
                <a:cs typeface="Arial" panose="020B0604020202020204" pitchFamily="34" charset="0"/>
              </a:rPr>
              <a:t>号）</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mn-ea"/>
                <a:cs typeface="Arial" panose="020B0604020202020204" pitchFamily="34" charset="0"/>
              </a:rPr>
              <a:t>フィリピン政府は、公共部門と民間部門の両方で情報通信システムで処理される個人情報を保護するために、</a:t>
            </a:r>
            <a:r>
              <a:rPr lang="en-US" altLang="ja-JP" sz="1400" dirty="0">
                <a:latin typeface="+mn-ea"/>
                <a:cs typeface="Arial" panose="020B0604020202020204" pitchFamily="34" charset="0"/>
              </a:rPr>
              <a:t>2012</a:t>
            </a:r>
            <a:r>
              <a:rPr lang="ja-JP" altLang="en-US" sz="1400" dirty="0">
                <a:latin typeface="+mn-ea"/>
                <a:cs typeface="Arial" panose="020B0604020202020204" pitchFamily="34" charset="0"/>
              </a:rPr>
              <a:t>年にデータ プライバシー法を制定した。</a:t>
            </a:r>
          </a:p>
        </p:txBody>
      </p:sp>
      <p:graphicFrame>
        <p:nvGraphicFramePr>
          <p:cNvPr id="8" name="表 31">
            <a:extLst>
              <a:ext uri="{FF2B5EF4-FFF2-40B4-BE49-F238E27FC236}">
                <a16:creationId xmlns:a16="http://schemas.microsoft.com/office/drawing/2014/main" id="{7AF35B4F-CC01-4038-598E-8547FFC06AE9}"/>
              </a:ext>
            </a:extLst>
          </p:cNvPr>
          <p:cNvGraphicFramePr>
            <a:graphicFrameLocks noGrp="1"/>
          </p:cNvGraphicFramePr>
          <p:nvPr>
            <p:extLst>
              <p:ext uri="{D42A27DB-BD31-4B8C-83A1-F6EECF244321}">
                <p14:modId xmlns:p14="http://schemas.microsoft.com/office/powerpoint/2010/main" val="4092597948"/>
              </p:ext>
            </p:extLst>
          </p:nvPr>
        </p:nvGraphicFramePr>
        <p:xfrm>
          <a:off x="200025" y="1946800"/>
          <a:ext cx="9505056" cy="4507118"/>
        </p:xfrm>
        <a:graphic>
          <a:graphicData uri="http://schemas.openxmlformats.org/drawingml/2006/table">
            <a:tbl>
              <a:tblPr firstRow="1" bandRow="1">
                <a:tableStyleId>{5C22544A-7EE6-4342-B048-85BDC9FD1C3A}</a:tableStyleId>
              </a:tblPr>
              <a:tblGrid>
                <a:gridCol w="1872655">
                  <a:extLst>
                    <a:ext uri="{9D8B030D-6E8A-4147-A177-3AD203B41FA5}">
                      <a16:colId xmlns:a16="http://schemas.microsoft.com/office/drawing/2014/main" val="939025904"/>
                    </a:ext>
                  </a:extLst>
                </a:gridCol>
                <a:gridCol w="7632401">
                  <a:extLst>
                    <a:ext uri="{9D8B030D-6E8A-4147-A177-3AD203B41FA5}">
                      <a16:colId xmlns:a16="http://schemas.microsoft.com/office/drawing/2014/main" val="20003"/>
                    </a:ext>
                  </a:extLst>
                </a:gridCol>
              </a:tblGrid>
              <a:tr h="296158">
                <a:tc>
                  <a:txBody>
                    <a:bodyPr/>
                    <a:lstStyle/>
                    <a:p>
                      <a:pPr algn="l"/>
                      <a:r>
                        <a:rPr lang="ja" sz="1100" dirty="0"/>
                        <a:t>規定</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6AA7"/>
                    </a:solidFill>
                  </a:tcPr>
                </a:tc>
                <a:tc>
                  <a:txBody>
                    <a:bodyPr/>
                    <a:lstStyle/>
                    <a:p>
                      <a:pPr algn="l"/>
                      <a:r>
                        <a:rPr lang="ja" sz="1100" dirty="0"/>
                        <a:t>説明</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26370">
                <a:tc>
                  <a:txBody>
                    <a:bodyPr/>
                    <a:lstStyle/>
                    <a:p>
                      <a:pPr algn="l"/>
                      <a:r>
                        <a:rPr lang="ja" sz="1000" dirty="0"/>
                        <a:t>範囲</a:t>
                      </a:r>
                      <a:endParaRPr lang="en-US" sz="1000" dirty="0"/>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171450" indent="-171450" algn="l">
                        <a:buFont typeface="Courier New" panose="02070309020205020404" pitchFamily="49" charset="0"/>
                        <a:buChar char="o"/>
                      </a:pPr>
                      <a:r>
                        <a:rPr lang="ja" sz="1000" dirty="0"/>
                        <a:t>あらゆる種類の個人情報</a:t>
                      </a:r>
                    </a:p>
                    <a:p>
                      <a:pPr marL="171450" indent="-171450" algn="l">
                        <a:buFont typeface="Courier New" panose="02070309020205020404" pitchFamily="49" charset="0"/>
                        <a:buChar char="o"/>
                      </a:pPr>
                      <a:r>
                        <a:rPr lang="ja" sz="1000" dirty="0"/>
                        <a:t>個人情報処理に関与する人および法人</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26370">
                <a:tc>
                  <a:txBody>
                    <a:bodyPr/>
                    <a:lstStyle/>
                    <a:p>
                      <a:pPr algn="l"/>
                      <a:r>
                        <a:rPr lang="ja" sz="1000" dirty="0"/>
                        <a:t>データ収集</a:t>
                      </a:r>
                      <a:endParaRPr lang="en-US" sz="1000" dirty="0"/>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180975" indent="-180975" algn="l">
                        <a:buFont typeface="Courier New" panose="02070309020205020404" pitchFamily="49" charset="0"/>
                        <a:buChar char="o"/>
                      </a:pPr>
                      <a:r>
                        <a:rPr lang="ja" sz="1000" dirty="0"/>
                        <a:t>個人情報は、特定され、正当かつ宣言された目的のために収集されなければなりません。収集は公正かつ合法であり、明示された目的に必要な範囲に限定されなければなりません。</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325902679"/>
                  </a:ext>
                </a:extLst>
              </a:tr>
              <a:tr h="526370">
                <a:tc>
                  <a:txBody>
                    <a:bodyPr/>
                    <a:lstStyle/>
                    <a:p>
                      <a:r>
                        <a:rPr lang="ja" sz="1000" dirty="0"/>
                        <a:t>個人情報の取り扱い</a:t>
                      </a:r>
                      <a:endParaRPr lang="en-US" sz="1000" dirty="0"/>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180975" indent="-180975">
                        <a:buFont typeface="Courier New" panose="02070309020205020404" pitchFamily="49" charset="0"/>
                        <a:buChar char="o"/>
                      </a:pPr>
                      <a:r>
                        <a:rPr lang="ja" sz="1000" dirty="0"/>
                        <a:t>処理は、法律で禁止されていない場合、および同意、契約上の必要性、法的義務、生命と健康の保護、公的機関の機能、またはデータ主体の権利に優先しない正当な利益など、少なくとも 1 つの合法的な条件が存在する場合にのみ許可されます。</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030062762"/>
                  </a:ext>
                </a:extLst>
              </a:tr>
              <a:tr h="526370">
                <a:tc>
                  <a:txBody>
                    <a:bodyPr/>
                    <a:lstStyle/>
                    <a:p>
                      <a:r>
                        <a:rPr lang="ja" sz="1000" dirty="0"/>
                        <a:t>目的の制限</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180975" indent="-180975">
                        <a:buFont typeface="Courier New" panose="02070309020205020404" pitchFamily="49" charset="0"/>
                        <a:buChar char="o"/>
                      </a:pPr>
                      <a:r>
                        <a:rPr lang="ja" sz="1000" dirty="0"/>
                        <a:t>個人情報は、データが取得された目的、法的請求、正当な事業目的、または法律で義務付けられている目的を達成するために必要な期間のみ保持されます。</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634629196"/>
                  </a:ext>
                </a:extLst>
              </a:tr>
              <a:tr h="526370">
                <a:tc>
                  <a:txBody>
                    <a:bodyPr/>
                    <a:lstStyle/>
                    <a:p>
                      <a:r>
                        <a:rPr lang="ja" sz="1000" dirty="0"/>
                        <a:t>データセキュリティ/保護</a:t>
                      </a:r>
                      <a:endParaRPr lang="en-US" sz="1000" dirty="0"/>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171450" indent="-171450">
                        <a:buFont typeface="Courier New" panose="02070309020205020404" pitchFamily="49" charset="0"/>
                        <a:buChar char="o"/>
                      </a:pPr>
                      <a:r>
                        <a:rPr lang="ja" sz="1000" dirty="0"/>
                        <a:t>個人情報管理者は、個人情報を不正アクセス、開示、改ざん、破壊、その他の違法な処理から保護するために、合理的な組織的、物理的、技術的なセキュリティ対策を実施する必要があります。</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173356787"/>
                  </a:ext>
                </a:extLst>
              </a:tr>
              <a:tr h="526370">
                <a:tc>
                  <a:txBody>
                    <a:bodyPr/>
                    <a:lstStyle/>
                    <a:p>
                      <a:r>
                        <a:rPr lang="ja" sz="1000" dirty="0"/>
                        <a:t>データ侵害通知</a:t>
                      </a:r>
                      <a:endParaRPr lang="en-US" sz="1000" dirty="0"/>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171450" indent="-171450">
                        <a:buFont typeface="Courier New" panose="02070309020205020404" pitchFamily="49" charset="0"/>
                        <a:buChar char="o"/>
                      </a:pPr>
                      <a:r>
                        <a:rPr lang="ja" sz="1000" dirty="0"/>
                        <a:t>通知には、違反の性質、関連する情報、および講じられた措置を記載する必要があります。通知は、刑事捜査の妨げとなる場合や公益に反する場合など、限られた状況において延期または免除される場合があります。</a:t>
                      </a:r>
                      <a:endParaRPr lang="en-US" sz="1000" dirty="0">
                        <a:highlight>
                          <a:srgbClr val="FF0000"/>
                        </a:highlight>
                      </a:endParaRP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647117755"/>
                  </a:ext>
                </a:extLst>
              </a:tr>
              <a:tr h="526370">
                <a:tc>
                  <a:txBody>
                    <a:bodyPr/>
                    <a:lstStyle/>
                    <a:p>
                      <a:r>
                        <a:rPr lang="ja" sz="1000" dirty="0"/>
                        <a:t>データ主体の権利</a:t>
                      </a:r>
                      <a:endParaRPr lang="en-US" sz="1000" dirty="0"/>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171450" indent="-171450">
                        <a:buFont typeface="Courier New" panose="02070309020205020404" pitchFamily="49" charset="0"/>
                        <a:buChar char="o"/>
                      </a:pPr>
                      <a:r>
                        <a:rPr lang="ja" sz="1000" dirty="0"/>
                        <a:t>データ主体は、法律で認められている特定の状況を除き、個人情報の収集と処理について、その目的、受信者、保存期間、権利などを含めて通知を受ける必要があります。</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111511643"/>
                  </a:ext>
                </a:extLst>
              </a:tr>
              <a:tr h="5263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dirty="0"/>
                        <a:t>規制当局の設立</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171450" indent="-171450">
                        <a:buFont typeface="Courier New" panose="02070309020205020404" pitchFamily="49" charset="0"/>
                        <a:buChar char="o"/>
                      </a:pPr>
                      <a:r>
                        <a:rPr lang="ja" sz="1000" dirty="0"/>
                        <a:t>国家プライバシー委員会という独立機関を設立し、この法律の規定を管理・実施し、データ保護に関する国際基準への国の遵守を監視し確保する。</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145597773"/>
                  </a:ext>
                </a:extLst>
              </a:tr>
            </a:tbl>
          </a:graphicData>
        </a:graphic>
      </p:graphicFrame>
      <p:sp>
        <p:nvSpPr>
          <p:cNvPr id="10" name="テキスト ボックス 4">
            <a:extLst>
              <a:ext uri="{FF2B5EF4-FFF2-40B4-BE49-F238E27FC236}">
                <a16:creationId xmlns:a16="http://schemas.microsoft.com/office/drawing/2014/main" id="{9DAD6825-D83C-1CC3-5180-A92B9159ED42}"/>
              </a:ext>
            </a:extLst>
          </p:cNvPr>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mn-ea"/>
                <a:cs typeface="Arial" panose="020B0604020202020204" pitchFamily="34" charset="0"/>
              </a:rPr>
              <a:t>（出所）</a:t>
            </a:r>
            <a:r>
              <a:rPr lang="ja" altLang="ja-JP" sz="800" dirty="0">
                <a:solidFill>
                  <a:srgbClr val="000000"/>
                </a:solidFill>
                <a:latin typeface="+mn-ea"/>
              </a:rPr>
              <a:t>国家プライバシー委員会</a:t>
            </a:r>
            <a:endParaRPr lang="ja-JP" altLang="en-US" sz="800" dirty="0">
              <a:latin typeface="+mn-ea"/>
            </a:endParaRPr>
          </a:p>
        </p:txBody>
      </p:sp>
    </p:spTree>
    <p:extLst>
      <p:ext uri="{BB962C8B-B14F-4D97-AF65-F5344CB8AC3E}">
        <p14:creationId xmlns:p14="http://schemas.microsoft.com/office/powerpoint/2010/main" val="14005775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p:cNvGraphicFramePr>
          <p:nvPr>
            <p:custDataLst>
              <p:tags r:id="rId1"/>
            </p:custDataLst>
            <p:extLst>
              <p:ext uri="{D42A27DB-BD31-4B8C-83A1-F6EECF244321}">
                <p14:modId xmlns:p14="http://schemas.microsoft.com/office/powerpoint/2010/main" val="20599944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188550"/>
            <a:ext cx="9505055" cy="360050"/>
          </a:xfrm>
        </p:spPr>
        <p:txBody>
          <a:bodyPr vert="horz"/>
          <a:lstStyle/>
          <a:p>
            <a:r>
              <a:rPr lang="ja-JP" altLang="en-US" dirty="0"/>
              <a:t>フィリピン／医療関連／制度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p:txBody>
          <a:bodyPr/>
          <a:lstStyle/>
          <a:p>
            <a:r>
              <a:rPr kumimoji="1" lang="ja-JP" altLang="en-US" dirty="0"/>
              <a:t>医療現場で使用される言語に関する情報</a:t>
            </a:r>
            <a:endParaRPr kumimoji="1" lang="en-US" dirty="0"/>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200471" y="12771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医療現場における口頭でのコミュニケーションについては、フィリピン語または英語が使用されている。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一般的に医師は英語が堪能であることが多く、カルテ等の医療関係書類は英語で記録されている。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（出所）有識者インタビュー</a:t>
            </a:r>
          </a:p>
        </p:txBody>
      </p:sp>
    </p:spTree>
    <p:extLst>
      <p:ext uri="{BB962C8B-B14F-4D97-AF65-F5344CB8AC3E}">
        <p14:creationId xmlns:p14="http://schemas.microsoft.com/office/powerpoint/2010/main" val="35778715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13"/>
          <p:cNvSpPr>
            <a:spLocks noChangeArrowheads="1"/>
          </p:cNvSpPr>
          <p:nvPr/>
        </p:nvSpPr>
        <p:spPr bwMode="blackWhite">
          <a:xfrm>
            <a:off x="5241032" y="5229200"/>
            <a:ext cx="1872208" cy="1008112"/>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wrap="none" anchor="ctr">
            <a:noAutofit/>
          </a:bodyPr>
          <a:lstStyle/>
          <a:p>
            <a:pPr algn="ctr" fontAlgn="base">
              <a:spcBef>
                <a:spcPct val="0"/>
              </a:spcBef>
              <a:spcAft>
                <a:spcPct val="0"/>
              </a:spcAft>
              <a:buClr>
                <a:schemeClr val="bg2"/>
              </a:buClr>
              <a:buSzPct val="100000"/>
            </a:pPr>
            <a:endParaRPr lang="en-US" altLang="ja-JP" sz="1200" dirty="0">
              <a:latin typeface="Arial Black" panose="020B0A04020102020204" pitchFamily="34" charset="0"/>
              <a:ea typeface="HGP創英角ｺﾞｼｯｸUB" panose="020B0900000000000000" pitchFamily="50" charset="-128"/>
              <a:cs typeface="Arial" panose="020B0604020202020204" pitchFamily="34" charset="0"/>
            </a:endParaRPr>
          </a:p>
          <a:p>
            <a:pPr algn="ctr" fontAlgn="base">
              <a:spcBef>
                <a:spcPct val="0"/>
              </a:spcBef>
              <a:spcAft>
                <a:spcPct val="0"/>
              </a:spcAft>
              <a:buClr>
                <a:schemeClr val="bg2"/>
              </a:buClr>
              <a:buSzPct val="100000"/>
            </a:pPr>
            <a:r>
              <a:rPr lang="en-US" altLang="ja-JP" sz="1200" dirty="0">
                <a:latin typeface="Arial Black" panose="020B0A04020102020204" pitchFamily="34" charset="0"/>
                <a:ea typeface="HGP創英角ｺﾞｼｯｸUB" panose="020B0900000000000000" pitchFamily="50" charset="-128"/>
                <a:cs typeface="Arial" panose="020B0604020202020204" pitchFamily="34" charset="0"/>
              </a:rPr>
              <a:t>Sub-</a:t>
            </a:r>
            <a:r>
              <a:rPr lang="en-US" altLang="ja-JP" sz="1200" dirty="0" err="1">
                <a:latin typeface="Arial Black" panose="020B0A04020102020204" pitchFamily="34" charset="0"/>
                <a:ea typeface="HGP創英角ｺﾞｼｯｸUB" panose="020B0900000000000000" pitchFamily="50" charset="-128"/>
                <a:cs typeface="Arial" panose="020B0604020202020204" pitchFamily="34" charset="0"/>
              </a:rPr>
              <a:t>Speciality</a:t>
            </a:r>
            <a:br>
              <a:rPr lang="en-US" altLang="ja-JP" sz="1200" dirty="0">
                <a:latin typeface="Arial Black" panose="020B0A04020102020204" pitchFamily="34" charset="0"/>
                <a:ea typeface="HGP創英角ｺﾞｼｯｸUB" panose="020B0900000000000000" pitchFamily="50" charset="-128"/>
                <a:cs typeface="Arial" panose="020B0604020202020204" pitchFamily="34" charset="0"/>
              </a:rPr>
            </a:br>
            <a:r>
              <a:rPr lang="en-US" altLang="ja-JP" sz="1200" dirty="0">
                <a:latin typeface="Arial Black" panose="020B0A04020102020204" pitchFamily="34" charset="0"/>
                <a:ea typeface="HGP創英角ｺﾞｼｯｸUB" panose="020B0900000000000000" pitchFamily="50" charset="-128"/>
                <a:cs typeface="Arial" panose="020B0604020202020204" pitchFamily="34" charset="0"/>
              </a:rPr>
              <a:t>Board Certification</a:t>
            </a:r>
            <a:br>
              <a:rPr lang="en-US" altLang="ja-JP" sz="1200" dirty="0">
                <a:latin typeface="Arial Black" panose="020B0A04020102020204" pitchFamily="34" charset="0"/>
                <a:ea typeface="HGP創英角ｺﾞｼｯｸUB" panose="020B0900000000000000" pitchFamily="50" charset="-128"/>
                <a:cs typeface="Arial" panose="020B0604020202020204" pitchFamily="34" charset="0"/>
              </a:rPr>
            </a:br>
            <a:r>
              <a:rPr lang="en-US" altLang="ja-JP" sz="1200" dirty="0">
                <a:latin typeface="Arial Black" panose="020B0A04020102020204" pitchFamily="34" charset="0"/>
                <a:ea typeface="HGP創英角ｺﾞｼｯｸUB" panose="020B0900000000000000" pitchFamily="50" charset="-128"/>
                <a:cs typeface="Arial" panose="020B0604020202020204" pitchFamily="34" charset="0"/>
              </a:rPr>
              <a:t>Examination</a:t>
            </a:r>
          </a:p>
          <a:p>
            <a:pPr algn="ctr" fontAlgn="base">
              <a:spcBef>
                <a:spcPct val="0"/>
              </a:spcBef>
              <a:spcAft>
                <a:spcPct val="0"/>
              </a:spcAft>
              <a:buClr>
                <a:schemeClr val="bg2"/>
              </a:buClr>
              <a:buSzPct val="100000"/>
            </a:pPr>
            <a:r>
              <a:rPr lang="ja-JP" altLang="en-US" sz="1200" dirty="0">
                <a:latin typeface="Arial Black" panose="020B0A04020102020204" pitchFamily="34" charset="0"/>
                <a:ea typeface="HGP創英角ｺﾞｼｯｸUB" panose="020B0900000000000000" pitchFamily="50" charset="-128"/>
                <a:cs typeface="Arial" panose="020B0604020202020204" pitchFamily="34" charset="0"/>
              </a:rPr>
              <a:t>（専門科認定試験）</a:t>
            </a:r>
          </a:p>
        </p:txBody>
      </p:sp>
      <p:sp>
        <p:nvSpPr>
          <p:cNvPr id="35" name="Rectangle 13"/>
          <p:cNvSpPr>
            <a:spLocks noChangeArrowheads="1"/>
          </p:cNvSpPr>
          <p:nvPr/>
        </p:nvSpPr>
        <p:spPr bwMode="blackWhite">
          <a:xfrm>
            <a:off x="5241032" y="3356992"/>
            <a:ext cx="1872208" cy="792088"/>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wrap="none" anchor="ctr">
            <a:noAutofit/>
          </a:bodyPr>
          <a:lstStyle/>
          <a:p>
            <a:pPr algn="ctr" fontAlgn="base">
              <a:spcBef>
                <a:spcPct val="0"/>
              </a:spcBef>
              <a:spcAft>
                <a:spcPct val="0"/>
              </a:spcAft>
              <a:buClr>
                <a:schemeClr val="bg2"/>
              </a:buClr>
              <a:buSzPct val="100000"/>
            </a:pPr>
            <a:r>
              <a:rPr lang="en-US" altLang="ja-JP" sz="1200" dirty="0">
                <a:latin typeface="Arial Black" panose="020B0A04020102020204" pitchFamily="34" charset="0"/>
                <a:ea typeface="HGP創英角ｺﾞｼｯｸUB" panose="020B0900000000000000" pitchFamily="50" charset="-128"/>
                <a:cs typeface="Arial" panose="020B0604020202020204" pitchFamily="34" charset="0"/>
              </a:rPr>
              <a:t>Board Certification</a:t>
            </a:r>
            <a:br>
              <a:rPr lang="en-US" altLang="ja-JP" sz="1200" dirty="0">
                <a:latin typeface="Arial Black" panose="020B0A04020102020204" pitchFamily="34" charset="0"/>
                <a:ea typeface="HGP創英角ｺﾞｼｯｸUB" panose="020B0900000000000000" pitchFamily="50" charset="-128"/>
                <a:cs typeface="Arial" panose="020B0604020202020204" pitchFamily="34" charset="0"/>
              </a:rPr>
            </a:br>
            <a:r>
              <a:rPr lang="en-US" altLang="ja-JP" sz="1200" dirty="0">
                <a:latin typeface="Arial Black" panose="020B0A04020102020204" pitchFamily="34" charset="0"/>
                <a:ea typeface="HGP創英角ｺﾞｼｯｸUB" panose="020B0900000000000000" pitchFamily="50" charset="-128"/>
                <a:cs typeface="Arial" panose="020B0604020202020204" pitchFamily="34" charset="0"/>
              </a:rPr>
              <a:t>Examination</a:t>
            </a:r>
          </a:p>
          <a:p>
            <a:pPr algn="ctr" fontAlgn="base">
              <a:spcBef>
                <a:spcPct val="0"/>
              </a:spcBef>
              <a:spcAft>
                <a:spcPct val="0"/>
              </a:spcAft>
              <a:buClr>
                <a:schemeClr val="bg2"/>
              </a:buClr>
              <a:buSzPct val="100000"/>
            </a:pPr>
            <a:r>
              <a:rPr lang="ja-JP" altLang="en-US" sz="1200" dirty="0">
                <a:latin typeface="Arial Black" panose="020B0A04020102020204" pitchFamily="34" charset="0"/>
                <a:ea typeface="HGP創英角ｺﾞｼｯｸUB" panose="020B0900000000000000" pitchFamily="50" charset="-128"/>
                <a:cs typeface="Arial" panose="020B0604020202020204" pitchFamily="34" charset="0"/>
              </a:rPr>
              <a:t>（認定試験）</a:t>
            </a:r>
          </a:p>
        </p:txBody>
      </p:sp>
      <p:sp>
        <p:nvSpPr>
          <p:cNvPr id="19" name="下矢印 18"/>
          <p:cNvSpPr/>
          <p:nvPr/>
        </p:nvSpPr>
        <p:spPr>
          <a:xfrm>
            <a:off x="992560" y="4365104"/>
            <a:ext cx="288032" cy="432048"/>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Rectangle 13"/>
          <p:cNvSpPr>
            <a:spLocks noChangeArrowheads="1"/>
          </p:cNvSpPr>
          <p:nvPr/>
        </p:nvSpPr>
        <p:spPr bwMode="blackWhite">
          <a:xfrm>
            <a:off x="200472" y="5661248"/>
            <a:ext cx="1872208" cy="576064"/>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wrap="none"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a:buClr>
                <a:schemeClr val="bg2"/>
              </a:buClr>
              <a:buSzPct val="100000"/>
            </a:pPr>
            <a:r>
              <a:rPr lang="en-US" altLang="ja-JP" dirty="0">
                <a:latin typeface="Arial Black" panose="020B0A04020102020204" pitchFamily="34" charset="0"/>
                <a:ea typeface="HGP創英角ｺﾞｼｯｸUB" panose="020B0900000000000000" pitchFamily="50" charset="-128"/>
                <a:cs typeface="Arial" panose="020B0604020202020204" pitchFamily="34" charset="0"/>
              </a:rPr>
              <a:t>Medical Board</a:t>
            </a:r>
            <a:br>
              <a:rPr lang="en-US" altLang="ja-JP" dirty="0">
                <a:latin typeface="Arial Black" panose="020B0A04020102020204" pitchFamily="34" charset="0"/>
                <a:ea typeface="HGP創英角ｺﾞｼｯｸUB" panose="020B0900000000000000" pitchFamily="50" charset="-128"/>
                <a:cs typeface="Arial" panose="020B0604020202020204" pitchFamily="34" charset="0"/>
              </a:rPr>
            </a:br>
            <a:r>
              <a:rPr lang="en-US" altLang="ja-JP" dirty="0">
                <a:latin typeface="Arial Black" panose="020B0A04020102020204" pitchFamily="34" charset="0"/>
                <a:ea typeface="HGP創英角ｺﾞｼｯｸUB" panose="020B0900000000000000" pitchFamily="50" charset="-128"/>
                <a:cs typeface="Arial" panose="020B0604020202020204" pitchFamily="34" charset="0"/>
              </a:rPr>
              <a:t>Examination</a:t>
            </a:r>
            <a:endParaRPr lang="ja-JP" altLang="en-US" dirty="0">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21" name="下矢印 20"/>
          <p:cNvSpPr/>
          <p:nvPr/>
        </p:nvSpPr>
        <p:spPr>
          <a:xfrm>
            <a:off x="992560" y="5373216"/>
            <a:ext cx="288032" cy="432048"/>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フィリピン／医療関連／制度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ライセンス・</a:t>
            </a:r>
            <a:r>
              <a:rPr lang="ja-JP" altLang="en-US" dirty="0">
                <a:solidFill>
                  <a:srgbClr val="000000"/>
                </a:solidFill>
                <a:latin typeface="+mn-ea"/>
              </a:rPr>
              <a:t>教育水準</a:t>
            </a:r>
            <a:endParaRPr lang="ja-JP" altLang="en-US" dirty="0"/>
          </a:p>
        </p:txBody>
      </p:sp>
      <p:sp>
        <p:nvSpPr>
          <p:cNvPr id="4" name="テキスト ボックス 3"/>
          <p:cNvSpPr txBox="1"/>
          <p:nvPr/>
        </p:nvSpPr>
        <p:spPr>
          <a:xfrm>
            <a:off x="200472" y="1124744"/>
            <a:ext cx="9505056" cy="431913"/>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メディカルスクール修了後に</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PGI</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を実施し、</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Medical Board Examination</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に合格すると、医師免許を取得できる。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なお、外国人の場合、フィリピンの医学部を卒業してもフィリピンの医師免許を取得することは原則出来ない。</a:t>
            </a:r>
            <a:r>
              <a:rPr lang="en-US" altLang="ja-JP" sz="1200" baseline="300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4" name="角丸四角形 13"/>
          <p:cNvSpPr/>
          <p:nvPr/>
        </p:nvSpPr>
        <p:spPr>
          <a:xfrm>
            <a:off x="200472" y="3789040"/>
            <a:ext cx="1872208" cy="648072"/>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メディカルスクール</a:t>
            </a:r>
          </a:p>
          <a:p>
            <a:pPr algn="ctr"/>
            <a:r>
              <a:rPr lang="ja-JP" altLang="en-US" sz="12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a:t>
            </a:r>
            <a:r>
              <a:rPr lang="en-US" altLang="ja-JP" sz="12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4</a:t>
            </a:r>
            <a:r>
              <a:rPr lang="ja-JP" altLang="en-US" sz="12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年制専門職大学院）</a:t>
            </a:r>
          </a:p>
        </p:txBody>
      </p:sp>
      <p:sp>
        <p:nvSpPr>
          <p:cNvPr id="15" name="角丸四角形 14"/>
          <p:cNvSpPr/>
          <p:nvPr/>
        </p:nvSpPr>
        <p:spPr>
          <a:xfrm>
            <a:off x="200472" y="4797152"/>
            <a:ext cx="1872208" cy="648072"/>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PGI</a:t>
            </a:r>
            <a:endParaRPr lang="ja-JP" altLang="en-US" sz="12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17" name="下矢印 16"/>
          <p:cNvSpPr/>
          <p:nvPr/>
        </p:nvSpPr>
        <p:spPr>
          <a:xfrm>
            <a:off x="992560" y="2708920"/>
            <a:ext cx="288032" cy="432048"/>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Rectangle 13"/>
          <p:cNvSpPr>
            <a:spLocks noChangeArrowheads="1"/>
          </p:cNvSpPr>
          <p:nvPr/>
        </p:nvSpPr>
        <p:spPr bwMode="blackWhite">
          <a:xfrm>
            <a:off x="200472" y="2996952"/>
            <a:ext cx="1872208" cy="576064"/>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a:buClr>
                <a:schemeClr val="bg2"/>
              </a:buClr>
              <a:buSzPct val="100000"/>
            </a:pPr>
            <a:r>
              <a:rPr lang="en-US" altLang="ja-JP" dirty="0">
                <a:latin typeface="Arial Black" panose="020B0A04020102020204" pitchFamily="34" charset="0"/>
                <a:ea typeface="HGP創英角ｺﾞｼｯｸUB" panose="020B0900000000000000" pitchFamily="50" charset="-128"/>
                <a:cs typeface="Arial" panose="020B0604020202020204" pitchFamily="34" charset="0"/>
              </a:rPr>
              <a:t>NMAT</a:t>
            </a:r>
            <a:r>
              <a:rPr lang="ja-JP" altLang="en-US" dirty="0">
                <a:latin typeface="Arial Black" panose="020B0A04020102020204" pitchFamily="34" charset="0"/>
                <a:ea typeface="HGP創英角ｺﾞｼｯｸUB" panose="020B0900000000000000" pitchFamily="50" charset="-128"/>
                <a:cs typeface="Arial" panose="020B0604020202020204" pitchFamily="34" charset="0"/>
              </a:rPr>
              <a:t>試験</a:t>
            </a:r>
          </a:p>
        </p:txBody>
      </p:sp>
      <p:sp>
        <p:nvSpPr>
          <p:cNvPr id="18" name="下矢印 17"/>
          <p:cNvSpPr/>
          <p:nvPr/>
        </p:nvSpPr>
        <p:spPr>
          <a:xfrm>
            <a:off x="992560" y="3429000"/>
            <a:ext cx="288032" cy="360040"/>
          </a:xfrm>
          <a:prstGeom prst="downArrow">
            <a:avLst/>
          </a:prstGeom>
          <a:gradFill flip="none" rotWithShape="1">
            <a:gsLst>
              <a:gs pos="81000">
                <a:srgbClr val="868686"/>
              </a:gs>
              <a:gs pos="100000">
                <a:schemeClr val="bg1">
                  <a:alpha val="0"/>
                </a:schemeClr>
              </a:gs>
            </a:gsLst>
            <a:lin ang="162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角丸四角形 12"/>
          <p:cNvSpPr/>
          <p:nvPr/>
        </p:nvSpPr>
        <p:spPr>
          <a:xfrm>
            <a:off x="200472" y="2132856"/>
            <a:ext cx="1872208" cy="648072"/>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4</a:t>
            </a: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年制大学</a:t>
            </a:r>
          </a:p>
        </p:txBody>
      </p:sp>
      <p:sp>
        <p:nvSpPr>
          <p:cNvPr id="22" name="下矢印 21"/>
          <p:cNvSpPr/>
          <p:nvPr/>
        </p:nvSpPr>
        <p:spPr>
          <a:xfrm>
            <a:off x="6035614" y="2123542"/>
            <a:ext cx="288032" cy="360040"/>
          </a:xfrm>
          <a:prstGeom prst="downArrow">
            <a:avLst/>
          </a:prstGeom>
          <a:gradFill flip="none" rotWithShape="1">
            <a:gsLst>
              <a:gs pos="26000">
                <a:srgbClr val="868686"/>
              </a:gs>
              <a:gs pos="100000">
                <a:schemeClr val="bg1">
                  <a:alpha val="0"/>
                </a:schemeClr>
              </a:gs>
            </a:gsLst>
            <a:lin ang="162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テキスト ボックス 59"/>
          <p:cNvSpPr txBox="1"/>
          <p:nvPr/>
        </p:nvSpPr>
        <p:spPr>
          <a:xfrm>
            <a:off x="2144688" y="2060848"/>
            <a:ext cx="2520280" cy="648072"/>
          </a:xfrm>
          <a:prstGeom prst="rect">
            <a:avLst/>
          </a:prstGeom>
          <a:noFill/>
          <a:ln w="12700">
            <a:noFill/>
          </a:ln>
        </p:spPr>
        <p:txBody>
          <a:bodyPr wrap="square" lIns="0" tIns="46800" rIns="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buClr>
                <a:srgbClr val="5F8AC3"/>
              </a:buClr>
              <a:buSzPct val="80000"/>
              <a:buFont typeface="Wingdings" panose="05000000000000000000" pitchFamily="2" charset="2"/>
              <a:buChar char="l"/>
            </a:pPr>
            <a:r>
              <a:rPr lang="ja-JP" altLang="en-US" sz="1000" dirty="0">
                <a:solidFill>
                  <a:srgbClr val="000000"/>
                </a:solidFill>
                <a:cs typeface="Arial" panose="020B0604020202020204" pitchFamily="34" charset="0"/>
              </a:rPr>
              <a:t>一般の</a:t>
            </a:r>
            <a:r>
              <a:rPr lang="en-US" altLang="ja-JP" sz="1000" dirty="0">
                <a:solidFill>
                  <a:srgbClr val="000000"/>
                </a:solidFill>
                <a:cs typeface="Arial" panose="020B0604020202020204" pitchFamily="34" charset="0"/>
              </a:rPr>
              <a:t>4</a:t>
            </a:r>
            <a:r>
              <a:rPr lang="ja-JP" altLang="en-US" sz="1000" dirty="0">
                <a:solidFill>
                  <a:srgbClr val="000000"/>
                </a:solidFill>
                <a:cs typeface="Arial" panose="020B0604020202020204" pitchFamily="34" charset="0"/>
              </a:rPr>
              <a:t>年制大学で主専攻を学びながら、大学教養レベルの物理学・化学・生物学・数学・英語を履修するか、医学進学課程 </a:t>
            </a:r>
            <a:r>
              <a:rPr lang="en-US" altLang="ja-JP" sz="1000" dirty="0">
                <a:solidFill>
                  <a:srgbClr val="000000"/>
                </a:solidFill>
                <a:cs typeface="Arial" panose="020B0604020202020204" pitchFamily="34" charset="0"/>
              </a:rPr>
              <a:t>(Pre-Med Course) </a:t>
            </a:r>
            <a:r>
              <a:rPr lang="ja-JP" altLang="en-US" sz="1000" dirty="0">
                <a:solidFill>
                  <a:srgbClr val="000000"/>
                </a:solidFill>
                <a:cs typeface="Arial" panose="020B0604020202020204" pitchFamily="34" charset="0"/>
              </a:rPr>
              <a:t>に進んで物理学・化学・生物学を強化したプログラムを履修する。</a:t>
            </a:r>
          </a:p>
        </p:txBody>
      </p:sp>
      <p:sp>
        <p:nvSpPr>
          <p:cNvPr id="28" name="テキスト ボックス 59"/>
          <p:cNvSpPr txBox="1"/>
          <p:nvPr/>
        </p:nvSpPr>
        <p:spPr>
          <a:xfrm>
            <a:off x="2144688" y="2996952"/>
            <a:ext cx="2520280" cy="648072"/>
          </a:xfrm>
          <a:prstGeom prst="rect">
            <a:avLst/>
          </a:prstGeom>
          <a:noFill/>
          <a:ln w="12700">
            <a:noFill/>
          </a:ln>
        </p:spPr>
        <p:txBody>
          <a:bodyPr wrap="square" lIns="0" tIns="46800" rIns="0" bIns="46800" rtlCol="0" anchor="ctr"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spcAft>
                <a:spcPts val="200"/>
              </a:spcAft>
              <a:buClr>
                <a:srgbClr val="F24A38"/>
              </a:buClr>
              <a:buSzPct val="80000"/>
              <a:buFont typeface="Wingdings" panose="05000000000000000000" pitchFamily="2" charset="2"/>
              <a:buChar char="l"/>
            </a:pPr>
            <a:r>
              <a:rPr lang="ja-JP" altLang="en-US" sz="1000" dirty="0">
                <a:solidFill>
                  <a:srgbClr val="000000"/>
                </a:solidFill>
                <a:cs typeface="Arial" panose="020B0604020202020204" pitchFamily="34" charset="0"/>
              </a:rPr>
              <a:t>大学レベルの一般科学と英語を含んだ一般能力考査を受験する。</a:t>
            </a:r>
          </a:p>
          <a:p>
            <a:pPr marL="120650" indent="-120650" algn="just">
              <a:spcAft>
                <a:spcPts val="200"/>
              </a:spcAft>
              <a:buClr>
                <a:srgbClr val="F24A38"/>
              </a:buClr>
              <a:buSzPct val="80000"/>
              <a:buFont typeface="Wingdings" panose="05000000000000000000" pitchFamily="2" charset="2"/>
              <a:buChar char="l"/>
            </a:pPr>
            <a:r>
              <a:rPr lang="ja-JP" altLang="en-US" sz="1000" dirty="0">
                <a:solidFill>
                  <a:srgbClr val="000000"/>
                </a:solidFill>
                <a:cs typeface="Arial" panose="020B0604020202020204" pitchFamily="34" charset="0"/>
              </a:rPr>
              <a:t>最低限</a:t>
            </a:r>
            <a:r>
              <a:rPr lang="en-US" altLang="ja-JP" sz="1000" dirty="0">
                <a:solidFill>
                  <a:srgbClr val="000000"/>
                </a:solidFill>
                <a:cs typeface="Arial" panose="020B0604020202020204" pitchFamily="34" charset="0"/>
              </a:rPr>
              <a:t>80%</a:t>
            </a:r>
            <a:r>
              <a:rPr lang="ja-JP" altLang="en-US" sz="1000" dirty="0">
                <a:solidFill>
                  <a:srgbClr val="000000"/>
                </a:solidFill>
                <a:cs typeface="Arial" panose="020B0604020202020204" pitchFamily="34" charset="0"/>
              </a:rPr>
              <a:t>以上の得点を取る必要がある（進学先によって基準は異なる）。</a:t>
            </a:r>
          </a:p>
        </p:txBody>
      </p:sp>
      <p:sp>
        <p:nvSpPr>
          <p:cNvPr id="29" name="テキスト ボックス 59"/>
          <p:cNvSpPr txBox="1"/>
          <p:nvPr/>
        </p:nvSpPr>
        <p:spPr>
          <a:xfrm>
            <a:off x="2144688" y="3789040"/>
            <a:ext cx="2520280" cy="648072"/>
          </a:xfrm>
          <a:prstGeom prst="rect">
            <a:avLst/>
          </a:prstGeom>
          <a:noFill/>
          <a:ln w="12700">
            <a:noFill/>
          </a:ln>
        </p:spPr>
        <p:txBody>
          <a:bodyPr wrap="square" lIns="0" tIns="46800" rIns="0" bIns="46800" rtlCol="0" anchor="ctr"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spcAft>
                <a:spcPts val="200"/>
              </a:spcAft>
              <a:buClr>
                <a:srgbClr val="5F8AC3"/>
              </a:buClr>
              <a:buSzPct val="80000"/>
              <a:buFont typeface="Wingdings" panose="05000000000000000000" pitchFamily="2" charset="2"/>
              <a:buChar char="l"/>
            </a:pPr>
            <a:r>
              <a:rPr lang="en-US" altLang="ja-JP" sz="1000" dirty="0">
                <a:solidFill>
                  <a:srgbClr val="000000"/>
                </a:solidFill>
                <a:cs typeface="Arial" panose="020B0604020202020204" pitchFamily="34" charset="0"/>
              </a:rPr>
              <a:t>1</a:t>
            </a:r>
            <a:r>
              <a:rPr lang="ja-JP" altLang="en-US" sz="1000" dirty="0">
                <a:solidFill>
                  <a:srgbClr val="000000"/>
                </a:solidFill>
                <a:cs typeface="Arial" panose="020B0604020202020204" pitchFamily="34" charset="0"/>
              </a:rPr>
              <a:t>～</a:t>
            </a:r>
            <a:r>
              <a:rPr lang="en-US" altLang="ja-JP" sz="1000" dirty="0">
                <a:solidFill>
                  <a:srgbClr val="000000"/>
                </a:solidFill>
                <a:cs typeface="Arial" panose="020B0604020202020204" pitchFamily="34" charset="0"/>
              </a:rPr>
              <a:t>3</a:t>
            </a:r>
            <a:r>
              <a:rPr lang="ja-JP" altLang="en-US" sz="1000" dirty="0">
                <a:solidFill>
                  <a:srgbClr val="000000"/>
                </a:solidFill>
                <a:cs typeface="Arial" panose="020B0604020202020204" pitchFamily="34" charset="0"/>
              </a:rPr>
              <a:t>年次に、解剖学・組織学・生理学・生化学・寄生虫学・微生物学・薬理学・病理学等を学び、</a:t>
            </a:r>
            <a:r>
              <a:rPr lang="en-US" altLang="ja-JP" sz="1000" dirty="0">
                <a:solidFill>
                  <a:srgbClr val="000000"/>
                </a:solidFill>
                <a:cs typeface="Arial" panose="020B0604020202020204" pitchFamily="34" charset="0"/>
              </a:rPr>
              <a:t>4</a:t>
            </a:r>
            <a:r>
              <a:rPr lang="ja-JP" altLang="en-US" sz="1000" dirty="0">
                <a:solidFill>
                  <a:srgbClr val="000000"/>
                </a:solidFill>
                <a:cs typeface="Arial" panose="020B0604020202020204" pitchFamily="34" charset="0"/>
              </a:rPr>
              <a:t>年時にインターンシップを行う。</a:t>
            </a:r>
          </a:p>
        </p:txBody>
      </p:sp>
      <p:sp>
        <p:nvSpPr>
          <p:cNvPr id="30" name="テキスト ボックス 59"/>
          <p:cNvSpPr txBox="1"/>
          <p:nvPr/>
        </p:nvSpPr>
        <p:spPr>
          <a:xfrm>
            <a:off x="2144688" y="4797152"/>
            <a:ext cx="2520280" cy="720080"/>
          </a:xfrm>
          <a:prstGeom prst="rect">
            <a:avLst/>
          </a:prstGeom>
          <a:noFill/>
          <a:ln w="12700">
            <a:noFill/>
          </a:ln>
        </p:spPr>
        <p:txBody>
          <a:bodyPr wrap="square" lIns="0" tIns="46800" rIns="0" bIns="46800" rtlCol="0" anchor="ctr"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spcAft>
                <a:spcPts val="200"/>
              </a:spcAft>
              <a:buClr>
                <a:srgbClr val="5F8AC3"/>
              </a:buClr>
              <a:buSzPct val="80000"/>
              <a:buFont typeface="Wingdings" panose="05000000000000000000" pitchFamily="2" charset="2"/>
              <a:buChar char="l"/>
            </a:pPr>
            <a:r>
              <a:rPr lang="ja-JP" altLang="en-US" sz="1000" dirty="0">
                <a:solidFill>
                  <a:srgbClr val="000000"/>
                </a:solidFill>
                <a:cs typeface="Arial" panose="020B0604020202020204" pitchFamily="34" charset="0"/>
              </a:rPr>
              <a:t>メディカルスクールを卒業した者は、ポストグラデュエート・インターンシップ（</a:t>
            </a:r>
            <a:r>
              <a:rPr lang="en-US" altLang="ja-JP" sz="1000" dirty="0">
                <a:solidFill>
                  <a:srgbClr val="000000"/>
                </a:solidFill>
                <a:cs typeface="Arial" panose="020B0604020202020204" pitchFamily="34" charset="0"/>
              </a:rPr>
              <a:t>PGI</a:t>
            </a:r>
            <a:r>
              <a:rPr lang="ja-JP" altLang="en-US" sz="1000" dirty="0">
                <a:solidFill>
                  <a:srgbClr val="000000"/>
                </a:solidFill>
                <a:cs typeface="Arial" panose="020B0604020202020204" pitchFamily="34" charset="0"/>
              </a:rPr>
              <a:t>）を行わなければならない。</a:t>
            </a:r>
          </a:p>
          <a:p>
            <a:pPr marL="120650" indent="-120650" algn="just">
              <a:spcAft>
                <a:spcPts val="200"/>
              </a:spcAft>
              <a:buClr>
                <a:srgbClr val="5F8AC3"/>
              </a:buClr>
              <a:buSzPct val="80000"/>
              <a:buFont typeface="Wingdings" panose="05000000000000000000" pitchFamily="2" charset="2"/>
              <a:buChar char="l"/>
            </a:pPr>
            <a:r>
              <a:rPr lang="ja-JP" altLang="en-US" sz="1000" dirty="0">
                <a:solidFill>
                  <a:srgbClr val="000000"/>
                </a:solidFill>
                <a:cs typeface="Arial" panose="020B0604020202020204" pitchFamily="34" charset="0"/>
              </a:rPr>
              <a:t>インターン時代同様に主要診療科を一通り回るのが一般的。</a:t>
            </a:r>
          </a:p>
        </p:txBody>
      </p:sp>
      <p:sp>
        <p:nvSpPr>
          <p:cNvPr id="31" name="テキスト ボックス 59"/>
          <p:cNvSpPr txBox="1"/>
          <p:nvPr/>
        </p:nvSpPr>
        <p:spPr>
          <a:xfrm>
            <a:off x="2144688" y="5661248"/>
            <a:ext cx="2520280" cy="648072"/>
          </a:xfrm>
          <a:prstGeom prst="rect">
            <a:avLst/>
          </a:prstGeom>
          <a:noFill/>
          <a:ln w="12700">
            <a:noFill/>
          </a:ln>
        </p:spPr>
        <p:txBody>
          <a:bodyPr wrap="square" lIns="0" tIns="46800" rIns="0" bIns="46800" rtlCol="0" anchor="ctr"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spcAft>
                <a:spcPts val="200"/>
              </a:spcAft>
              <a:buClr>
                <a:srgbClr val="F24A38"/>
              </a:buClr>
              <a:buSzPct val="80000"/>
              <a:buFont typeface="Wingdings" panose="05000000000000000000" pitchFamily="2" charset="2"/>
              <a:buChar char="l"/>
            </a:pPr>
            <a:r>
              <a:rPr lang="en-US" altLang="ja-JP" sz="1000" dirty="0">
                <a:solidFill>
                  <a:srgbClr val="000000"/>
                </a:solidFill>
                <a:cs typeface="Arial" panose="020B0604020202020204" pitchFamily="34" charset="0"/>
              </a:rPr>
              <a:t>Professional Regulation Commission</a:t>
            </a:r>
            <a:r>
              <a:rPr lang="ja-JP" altLang="en-US" sz="1000" dirty="0">
                <a:solidFill>
                  <a:srgbClr val="000000"/>
                </a:solidFill>
                <a:cs typeface="Arial" panose="020B0604020202020204" pitchFamily="34" charset="0"/>
              </a:rPr>
              <a:t>による試験であり、これを合格すると医師免許を取得することができる。</a:t>
            </a:r>
          </a:p>
        </p:txBody>
      </p:sp>
      <p:sp>
        <p:nvSpPr>
          <p:cNvPr id="32" name="下矢印 31"/>
          <p:cNvSpPr/>
          <p:nvPr/>
        </p:nvSpPr>
        <p:spPr>
          <a:xfrm>
            <a:off x="6033120" y="5013176"/>
            <a:ext cx="288032" cy="432048"/>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角丸四角形 32"/>
          <p:cNvSpPr/>
          <p:nvPr/>
        </p:nvSpPr>
        <p:spPr>
          <a:xfrm>
            <a:off x="5241032" y="4437112"/>
            <a:ext cx="1872208" cy="648072"/>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フェローシップ</a:t>
            </a:r>
          </a:p>
        </p:txBody>
      </p:sp>
      <p:sp>
        <p:nvSpPr>
          <p:cNvPr id="34" name="下矢印 33"/>
          <p:cNvSpPr/>
          <p:nvPr/>
        </p:nvSpPr>
        <p:spPr>
          <a:xfrm>
            <a:off x="6033120" y="3068960"/>
            <a:ext cx="288032" cy="432048"/>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下矢印 35"/>
          <p:cNvSpPr/>
          <p:nvPr/>
        </p:nvSpPr>
        <p:spPr>
          <a:xfrm>
            <a:off x="6033120" y="4077072"/>
            <a:ext cx="288032" cy="360040"/>
          </a:xfrm>
          <a:prstGeom prst="downArrow">
            <a:avLst/>
          </a:prstGeom>
          <a:gradFill flip="none" rotWithShape="1">
            <a:gsLst>
              <a:gs pos="81000">
                <a:srgbClr val="868686"/>
              </a:gs>
              <a:gs pos="100000">
                <a:schemeClr val="bg1">
                  <a:alpha val="0"/>
                </a:schemeClr>
              </a:gs>
            </a:gsLst>
            <a:lin ang="162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角丸四角形 36"/>
          <p:cNvSpPr/>
          <p:nvPr/>
        </p:nvSpPr>
        <p:spPr>
          <a:xfrm>
            <a:off x="5241032" y="2492896"/>
            <a:ext cx="1872208" cy="648072"/>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レジデンシー</a:t>
            </a:r>
          </a:p>
        </p:txBody>
      </p:sp>
      <p:sp>
        <p:nvSpPr>
          <p:cNvPr id="39" name="テキスト ボックス 59"/>
          <p:cNvSpPr txBox="1"/>
          <p:nvPr/>
        </p:nvSpPr>
        <p:spPr>
          <a:xfrm>
            <a:off x="7185248" y="2420888"/>
            <a:ext cx="2520280" cy="648072"/>
          </a:xfrm>
          <a:prstGeom prst="rect">
            <a:avLst/>
          </a:prstGeom>
          <a:noFill/>
          <a:ln w="12700">
            <a:noFill/>
          </a:ln>
        </p:spPr>
        <p:txBody>
          <a:bodyPr wrap="square" lIns="0" tIns="46800" rIns="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buClr>
                <a:srgbClr val="5F8AC3"/>
              </a:buClr>
              <a:buSzPct val="80000"/>
              <a:buFont typeface="Wingdings" panose="05000000000000000000" pitchFamily="2" charset="2"/>
              <a:buChar char="l"/>
            </a:pPr>
            <a:r>
              <a:rPr lang="ja-JP" altLang="en-US" sz="1000" dirty="0">
                <a:solidFill>
                  <a:srgbClr val="000000"/>
                </a:solidFill>
                <a:cs typeface="Arial" panose="020B0604020202020204" pitchFamily="34" charset="0"/>
              </a:rPr>
              <a:t>専門医を目指す場合、各科ごとに研修期間の異なる「</a:t>
            </a:r>
            <a:r>
              <a:rPr lang="en-US" altLang="ja-JP" sz="1000" dirty="0">
                <a:solidFill>
                  <a:srgbClr val="000000"/>
                </a:solidFill>
                <a:cs typeface="Arial" panose="020B0604020202020204" pitchFamily="34" charset="0"/>
              </a:rPr>
              <a:t>Residency</a:t>
            </a:r>
            <a:r>
              <a:rPr lang="ja-JP" altLang="en-US" sz="1000" dirty="0">
                <a:solidFill>
                  <a:srgbClr val="000000"/>
                </a:solidFill>
                <a:cs typeface="Arial" panose="020B0604020202020204" pitchFamily="34" charset="0"/>
              </a:rPr>
              <a:t>（レジデンシー）」と呼ばれる段階に進み、各科それぞれ数年の研修が行われる。</a:t>
            </a:r>
          </a:p>
        </p:txBody>
      </p:sp>
      <p:sp>
        <p:nvSpPr>
          <p:cNvPr id="41" name="テキスト ボックス 59"/>
          <p:cNvSpPr txBox="1"/>
          <p:nvPr/>
        </p:nvSpPr>
        <p:spPr>
          <a:xfrm>
            <a:off x="7185248" y="3356992"/>
            <a:ext cx="2520280" cy="648072"/>
          </a:xfrm>
          <a:prstGeom prst="rect">
            <a:avLst/>
          </a:prstGeom>
          <a:noFill/>
          <a:ln w="12700">
            <a:noFill/>
          </a:ln>
        </p:spPr>
        <p:txBody>
          <a:bodyPr wrap="square" lIns="0" tIns="46800" rIns="0" bIns="46800" rtlCol="0" anchor="ctr"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spcAft>
                <a:spcPts val="200"/>
              </a:spcAft>
              <a:buClr>
                <a:srgbClr val="F24A38"/>
              </a:buClr>
              <a:buSzPct val="80000"/>
              <a:buFont typeface="Wingdings" panose="05000000000000000000" pitchFamily="2" charset="2"/>
              <a:buChar char="l"/>
            </a:pPr>
            <a:r>
              <a:rPr lang="ja-JP" altLang="en-US" sz="1000" dirty="0">
                <a:solidFill>
                  <a:srgbClr val="000000"/>
                </a:solidFill>
                <a:cs typeface="Arial" panose="020B0604020202020204" pitchFamily="34" charset="0"/>
              </a:rPr>
              <a:t>各学会による試験であり、これに合格すると「一般内科医」「一般外科医」等の称号を得ることができる。</a:t>
            </a:r>
          </a:p>
        </p:txBody>
      </p:sp>
      <p:sp>
        <p:nvSpPr>
          <p:cNvPr id="42" name="テキスト ボックス 59"/>
          <p:cNvSpPr txBox="1"/>
          <p:nvPr/>
        </p:nvSpPr>
        <p:spPr>
          <a:xfrm>
            <a:off x="7185248" y="4437112"/>
            <a:ext cx="2520280" cy="648072"/>
          </a:xfrm>
          <a:prstGeom prst="rect">
            <a:avLst/>
          </a:prstGeom>
          <a:noFill/>
          <a:ln w="12700">
            <a:noFill/>
          </a:ln>
        </p:spPr>
        <p:txBody>
          <a:bodyPr wrap="square" lIns="0" tIns="46800" rIns="0" bIns="46800" rtlCol="0" anchor="ctr"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spcAft>
                <a:spcPts val="200"/>
              </a:spcAft>
              <a:buClr>
                <a:srgbClr val="5F8AC3"/>
              </a:buClr>
              <a:buSzPct val="80000"/>
              <a:buFont typeface="Wingdings" panose="05000000000000000000" pitchFamily="2" charset="2"/>
              <a:buChar char="l"/>
            </a:pPr>
            <a:r>
              <a:rPr lang="ja-JP" altLang="en-US" sz="1000" dirty="0">
                <a:solidFill>
                  <a:srgbClr val="000000"/>
                </a:solidFill>
                <a:cs typeface="Arial" panose="020B0604020202020204" pitchFamily="34" charset="0"/>
              </a:rPr>
              <a:t>この後は「</a:t>
            </a:r>
            <a:r>
              <a:rPr lang="en-US" altLang="ja-JP" sz="1000" dirty="0">
                <a:solidFill>
                  <a:srgbClr val="000000"/>
                </a:solidFill>
                <a:cs typeface="Arial" panose="020B0604020202020204" pitchFamily="34" charset="0"/>
              </a:rPr>
              <a:t>Fellow-Ship</a:t>
            </a:r>
            <a:r>
              <a:rPr lang="ja-JP" altLang="en-US" sz="1000" dirty="0">
                <a:solidFill>
                  <a:srgbClr val="000000"/>
                </a:solidFill>
                <a:cs typeface="Arial" panose="020B0604020202020204" pitchFamily="34" charset="0"/>
              </a:rPr>
              <a:t>（フェローシップ）」と呼ばれる専門医研修があり、各科数年の研修が行われる。</a:t>
            </a:r>
          </a:p>
          <a:p>
            <a:pPr marL="120650" indent="-120650" algn="just">
              <a:spcAft>
                <a:spcPts val="200"/>
              </a:spcAft>
              <a:buClr>
                <a:srgbClr val="5F8AC3"/>
              </a:buClr>
              <a:buSzPct val="80000"/>
              <a:buFont typeface="Wingdings" panose="05000000000000000000" pitchFamily="2" charset="2"/>
              <a:buChar char="l"/>
            </a:pPr>
            <a:r>
              <a:rPr lang="ja-JP" altLang="en-US" sz="1000" dirty="0">
                <a:solidFill>
                  <a:srgbClr val="000000"/>
                </a:solidFill>
                <a:cs typeface="Arial" panose="020B0604020202020204" pitchFamily="34" charset="0"/>
              </a:rPr>
              <a:t>概ね</a:t>
            </a:r>
            <a:r>
              <a:rPr lang="en-US" altLang="ja-JP" sz="1000" dirty="0">
                <a:solidFill>
                  <a:srgbClr val="000000"/>
                </a:solidFill>
                <a:cs typeface="Arial" panose="020B0604020202020204" pitchFamily="34" charset="0"/>
              </a:rPr>
              <a:t>30</a:t>
            </a:r>
            <a:r>
              <a:rPr lang="ja-JP" altLang="en-US" sz="1000" dirty="0">
                <a:solidFill>
                  <a:srgbClr val="000000"/>
                </a:solidFill>
                <a:cs typeface="Arial" panose="020B0604020202020204" pitchFamily="34" charset="0"/>
              </a:rPr>
              <a:t>歳前後でフェローシップが終了する。</a:t>
            </a:r>
          </a:p>
        </p:txBody>
      </p:sp>
      <p:sp>
        <p:nvSpPr>
          <p:cNvPr id="43" name="テキスト ボックス 59"/>
          <p:cNvSpPr txBox="1"/>
          <p:nvPr/>
        </p:nvSpPr>
        <p:spPr>
          <a:xfrm>
            <a:off x="7185248" y="5445224"/>
            <a:ext cx="2520280" cy="648072"/>
          </a:xfrm>
          <a:prstGeom prst="rect">
            <a:avLst/>
          </a:prstGeom>
          <a:noFill/>
          <a:ln w="12700">
            <a:noFill/>
          </a:ln>
        </p:spPr>
        <p:txBody>
          <a:bodyPr wrap="square" lIns="0" tIns="46800" rIns="0" bIns="46800" rtlCol="0" anchor="ctr"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spcAft>
                <a:spcPts val="200"/>
              </a:spcAft>
              <a:buClr>
                <a:srgbClr val="F24A38"/>
              </a:buClr>
              <a:buSzPct val="80000"/>
              <a:buFont typeface="Wingdings" panose="05000000000000000000" pitchFamily="2" charset="2"/>
              <a:buChar char="l"/>
            </a:pPr>
            <a:r>
              <a:rPr lang="ja-JP" altLang="en-US" sz="1000" dirty="0">
                <a:solidFill>
                  <a:srgbClr val="000000"/>
                </a:solidFill>
                <a:cs typeface="Arial" panose="020B0604020202020204" pitchFamily="34" charset="0"/>
              </a:rPr>
              <a:t>各学会による試験であり、これに合格すると専門医となり、高度な医療行為を行うことができる（例えば内視鏡を扱う消化器は内科の</a:t>
            </a:r>
            <a:r>
              <a:rPr lang="en-US" altLang="ja-JP" sz="1000" dirty="0">
                <a:solidFill>
                  <a:srgbClr val="000000"/>
                </a:solidFill>
                <a:cs typeface="Arial" panose="020B0604020202020204" pitchFamily="34" charset="0"/>
              </a:rPr>
              <a:t>Sub-Specialty</a:t>
            </a:r>
            <a:r>
              <a:rPr lang="ja-JP" altLang="en-US" sz="1000" dirty="0">
                <a:solidFill>
                  <a:srgbClr val="000000"/>
                </a:solidFill>
                <a:cs typeface="Arial" panose="020B0604020202020204" pitchFamily="34" charset="0"/>
              </a:rPr>
              <a:t>となる）。</a:t>
            </a:r>
          </a:p>
        </p:txBody>
      </p:sp>
      <p:sp>
        <p:nvSpPr>
          <p:cNvPr id="44" name="下矢印 43"/>
          <p:cNvSpPr/>
          <p:nvPr/>
        </p:nvSpPr>
        <p:spPr>
          <a:xfrm>
            <a:off x="992560" y="6165304"/>
            <a:ext cx="288032" cy="288032"/>
          </a:xfrm>
          <a:prstGeom prst="downArrow">
            <a:avLst/>
          </a:prstGeom>
          <a:gradFill flip="none" rotWithShape="1">
            <a:gsLst>
              <a:gs pos="71000">
                <a:srgbClr val="A2A2A2"/>
              </a:gs>
              <a:gs pos="100000">
                <a:schemeClr val="bg1">
                  <a:alpha val="0"/>
                </a:schemeClr>
              </a:gs>
            </a:gsLst>
            <a:lin ang="162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 name="テキスト ボックス 44"/>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現地医療関係者ヒアリング</a:t>
            </a:r>
          </a:p>
        </p:txBody>
      </p:sp>
      <p:grpSp>
        <p:nvGrpSpPr>
          <p:cNvPr id="40" name="グループ化 7"/>
          <p:cNvGrpSpPr/>
          <p:nvPr/>
        </p:nvGrpSpPr>
        <p:grpSpPr>
          <a:xfrm>
            <a:off x="200472" y="1700808"/>
            <a:ext cx="9505056" cy="288032"/>
            <a:chOff x="4803500" y="2113806"/>
            <a:chExt cx="2954133" cy="288032"/>
          </a:xfrm>
        </p:grpSpPr>
        <p:cxnSp>
          <p:nvCxnSpPr>
            <p:cNvPr id="46" name="直線コネクタ 4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フィリピンにおける医師免許取得に向けた教育課程</a:t>
              </a:r>
            </a:p>
          </p:txBody>
        </p:sp>
      </p:grpSp>
      <p:sp>
        <p:nvSpPr>
          <p:cNvPr id="5" name="テキスト ボックス 4"/>
          <p:cNvSpPr txBox="1"/>
          <p:nvPr/>
        </p:nvSpPr>
        <p:spPr>
          <a:xfrm>
            <a:off x="4570960" y="6295032"/>
            <a:ext cx="5148856" cy="338554"/>
          </a:xfrm>
          <a:prstGeom prst="rect">
            <a:avLst/>
          </a:prstGeom>
          <a:noFill/>
        </p:spPr>
        <p:txBody>
          <a:bodyPr wrap="square" rtlCol="0">
            <a:spAutoFit/>
          </a:bodyPr>
          <a:lstStyle/>
          <a:p>
            <a:r>
              <a:rPr kumimoji="1" lang="en-US" altLang="ja-JP" sz="800" baseline="3000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フィリピンの市民権を取得している場合、あるいは、フィリピンとの互恵協定ないし国際協定を締結している場合は、</a:t>
            </a:r>
            <a:endParaRPr kumimoji="1"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国家試験を受験し、医師免許を取得することは可能（外国人によるフィリピンでの医療関係就労は</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P35</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で詳述）。</a:t>
            </a:r>
            <a:endParaRPr kumimoji="1" lang="ja-JP" altLang="en-US" sz="10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8646075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フィリピン／医療関連／制度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solidFill>
                  <a:srgbClr val="000000"/>
                </a:solidFill>
                <a:latin typeface="+mn-ea"/>
              </a:rPr>
              <a:t>医師の社会的地位</a:t>
            </a:r>
            <a:endParaRPr lang="ja-JP" altLang="en-US" dirty="0"/>
          </a:p>
        </p:txBody>
      </p:sp>
      <p:sp>
        <p:nvSpPr>
          <p:cNvPr id="4" name="テキスト ボックス 3"/>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医師の働き方について、公的医療機関と民間医療機関の間で転職やアルバイト等を制限する特段のルールは見当たらない。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フィリピンでは近年医療従事者の流出が加速しており、たとえば国外でも免許が通用する看護師の場合、</a:t>
            </a:r>
            <a:r>
              <a:rPr lang="en-US" altLang="ja-JP" sz="1400" dirty="0"/>
              <a:t>8</a:t>
            </a:r>
            <a:r>
              <a:rPr lang="ja-JP" altLang="en-US" sz="1400" dirty="0"/>
              <a:t>割以上が外国で働いていると言われる。</a:t>
            </a:r>
            <a:endParaRPr lang="en-US" altLang="ja-JP" sz="1400" dirty="0"/>
          </a:p>
        </p:txBody>
      </p:sp>
      <p:grpSp>
        <p:nvGrpSpPr>
          <p:cNvPr id="9" name="Group 5"/>
          <p:cNvGrpSpPr>
            <a:grpSpLocks noChangeAspect="1"/>
          </p:cNvGrpSpPr>
          <p:nvPr/>
        </p:nvGrpSpPr>
        <p:grpSpPr bwMode="auto">
          <a:xfrm>
            <a:off x="3681330" y="2891799"/>
            <a:ext cx="2337054" cy="2987221"/>
            <a:chOff x="3120" y="1344"/>
            <a:chExt cx="1995" cy="2550"/>
          </a:xfrm>
        </p:grpSpPr>
        <p:sp>
          <p:nvSpPr>
            <p:cNvPr id="29" name="Freeform 6"/>
            <p:cNvSpPr>
              <a:spLocks/>
            </p:cNvSpPr>
            <p:nvPr/>
          </p:nvSpPr>
          <p:spPr bwMode="auto">
            <a:xfrm>
              <a:off x="4585" y="2354"/>
              <a:ext cx="328" cy="580"/>
            </a:xfrm>
            <a:custGeom>
              <a:avLst/>
              <a:gdLst>
                <a:gd name="T0" fmla="*/ 50 w 328"/>
                <a:gd name="T1" fmla="*/ 428 h 580"/>
                <a:gd name="T2" fmla="*/ 101 w 328"/>
                <a:gd name="T3" fmla="*/ 480 h 580"/>
                <a:gd name="T4" fmla="*/ 151 w 328"/>
                <a:gd name="T5" fmla="*/ 530 h 580"/>
                <a:gd name="T6" fmla="*/ 227 w 328"/>
                <a:gd name="T7" fmla="*/ 580 h 580"/>
                <a:gd name="T8" fmla="*/ 227 w 328"/>
                <a:gd name="T9" fmla="*/ 504 h 580"/>
                <a:gd name="T10" fmla="*/ 227 w 328"/>
                <a:gd name="T11" fmla="*/ 454 h 580"/>
                <a:gd name="T12" fmla="*/ 177 w 328"/>
                <a:gd name="T13" fmla="*/ 404 h 580"/>
                <a:gd name="T14" fmla="*/ 177 w 328"/>
                <a:gd name="T15" fmla="*/ 353 h 580"/>
                <a:gd name="T16" fmla="*/ 201 w 328"/>
                <a:gd name="T17" fmla="*/ 328 h 580"/>
                <a:gd name="T18" fmla="*/ 252 w 328"/>
                <a:gd name="T19" fmla="*/ 378 h 580"/>
                <a:gd name="T20" fmla="*/ 328 w 328"/>
                <a:gd name="T21" fmla="*/ 378 h 580"/>
                <a:gd name="T22" fmla="*/ 277 w 328"/>
                <a:gd name="T23" fmla="*/ 303 h 580"/>
                <a:gd name="T24" fmla="*/ 277 w 328"/>
                <a:gd name="T25" fmla="*/ 253 h 580"/>
                <a:gd name="T26" fmla="*/ 277 w 328"/>
                <a:gd name="T27" fmla="*/ 201 h 580"/>
                <a:gd name="T28" fmla="*/ 328 w 328"/>
                <a:gd name="T29" fmla="*/ 177 h 580"/>
                <a:gd name="T30" fmla="*/ 277 w 328"/>
                <a:gd name="T31" fmla="*/ 101 h 580"/>
                <a:gd name="T32" fmla="*/ 227 w 328"/>
                <a:gd name="T33" fmla="*/ 101 h 580"/>
                <a:gd name="T34" fmla="*/ 177 w 328"/>
                <a:gd name="T35" fmla="*/ 50 h 580"/>
                <a:gd name="T36" fmla="*/ 125 w 328"/>
                <a:gd name="T37" fmla="*/ 50 h 580"/>
                <a:gd name="T38" fmla="*/ 75 w 328"/>
                <a:gd name="T39" fmla="*/ 50 h 580"/>
                <a:gd name="T40" fmla="*/ 0 w 328"/>
                <a:gd name="T41" fmla="*/ 0 h 580"/>
                <a:gd name="T42" fmla="*/ 0 w 328"/>
                <a:gd name="T43" fmla="*/ 76 h 580"/>
                <a:gd name="T44" fmla="*/ 0 w 328"/>
                <a:gd name="T45" fmla="*/ 126 h 580"/>
                <a:gd name="T46" fmla="*/ 50 w 328"/>
                <a:gd name="T47" fmla="*/ 177 h 580"/>
                <a:gd name="T48" fmla="*/ 101 w 328"/>
                <a:gd name="T49" fmla="*/ 177 h 580"/>
                <a:gd name="T50" fmla="*/ 151 w 328"/>
                <a:gd name="T51" fmla="*/ 227 h 580"/>
                <a:gd name="T52" fmla="*/ 201 w 328"/>
                <a:gd name="T53" fmla="*/ 227 h 580"/>
                <a:gd name="T54" fmla="*/ 151 w 328"/>
                <a:gd name="T55" fmla="*/ 253 h 580"/>
                <a:gd name="T56" fmla="*/ 125 w 328"/>
                <a:gd name="T57" fmla="*/ 303 h 580"/>
                <a:gd name="T58" fmla="*/ 75 w 328"/>
                <a:gd name="T59" fmla="*/ 303 h 580"/>
                <a:gd name="T60" fmla="*/ 75 w 328"/>
                <a:gd name="T61" fmla="*/ 253 h 580"/>
                <a:gd name="T62" fmla="*/ 0 w 328"/>
                <a:gd name="T63" fmla="*/ 201 h 580"/>
                <a:gd name="T64" fmla="*/ 0 w 328"/>
                <a:gd name="T65" fmla="*/ 277 h 580"/>
                <a:gd name="T66" fmla="*/ 0 w 328"/>
                <a:gd name="T67" fmla="*/ 328 h 580"/>
                <a:gd name="T68" fmla="*/ 50 w 328"/>
                <a:gd name="T69" fmla="*/ 37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8" h="580">
                  <a:moveTo>
                    <a:pt x="50" y="404"/>
                  </a:moveTo>
                  <a:lnTo>
                    <a:pt x="50" y="428"/>
                  </a:lnTo>
                  <a:lnTo>
                    <a:pt x="50" y="480"/>
                  </a:lnTo>
                  <a:lnTo>
                    <a:pt x="101" y="480"/>
                  </a:lnTo>
                  <a:lnTo>
                    <a:pt x="101" y="530"/>
                  </a:lnTo>
                  <a:lnTo>
                    <a:pt x="151" y="530"/>
                  </a:lnTo>
                  <a:lnTo>
                    <a:pt x="151" y="580"/>
                  </a:lnTo>
                  <a:lnTo>
                    <a:pt x="227" y="580"/>
                  </a:lnTo>
                  <a:lnTo>
                    <a:pt x="227" y="530"/>
                  </a:lnTo>
                  <a:lnTo>
                    <a:pt x="227" y="504"/>
                  </a:lnTo>
                  <a:lnTo>
                    <a:pt x="227" y="480"/>
                  </a:lnTo>
                  <a:lnTo>
                    <a:pt x="227" y="454"/>
                  </a:lnTo>
                  <a:lnTo>
                    <a:pt x="227" y="404"/>
                  </a:lnTo>
                  <a:lnTo>
                    <a:pt x="177" y="404"/>
                  </a:lnTo>
                  <a:lnTo>
                    <a:pt x="177" y="378"/>
                  </a:lnTo>
                  <a:lnTo>
                    <a:pt x="177" y="353"/>
                  </a:lnTo>
                  <a:lnTo>
                    <a:pt x="177" y="328"/>
                  </a:lnTo>
                  <a:lnTo>
                    <a:pt x="201" y="328"/>
                  </a:lnTo>
                  <a:lnTo>
                    <a:pt x="201" y="378"/>
                  </a:lnTo>
                  <a:lnTo>
                    <a:pt x="252" y="378"/>
                  </a:lnTo>
                  <a:lnTo>
                    <a:pt x="277" y="378"/>
                  </a:lnTo>
                  <a:lnTo>
                    <a:pt x="328" y="378"/>
                  </a:lnTo>
                  <a:lnTo>
                    <a:pt x="328" y="303"/>
                  </a:lnTo>
                  <a:lnTo>
                    <a:pt x="277" y="303"/>
                  </a:lnTo>
                  <a:lnTo>
                    <a:pt x="277" y="277"/>
                  </a:lnTo>
                  <a:lnTo>
                    <a:pt x="277" y="253"/>
                  </a:lnTo>
                  <a:lnTo>
                    <a:pt x="277" y="227"/>
                  </a:lnTo>
                  <a:lnTo>
                    <a:pt x="277" y="201"/>
                  </a:lnTo>
                  <a:lnTo>
                    <a:pt x="277" y="177"/>
                  </a:lnTo>
                  <a:lnTo>
                    <a:pt x="328" y="177"/>
                  </a:lnTo>
                  <a:lnTo>
                    <a:pt x="328" y="101"/>
                  </a:lnTo>
                  <a:lnTo>
                    <a:pt x="277" y="101"/>
                  </a:lnTo>
                  <a:lnTo>
                    <a:pt x="252" y="101"/>
                  </a:lnTo>
                  <a:lnTo>
                    <a:pt x="227" y="101"/>
                  </a:lnTo>
                  <a:lnTo>
                    <a:pt x="227" y="50"/>
                  </a:lnTo>
                  <a:lnTo>
                    <a:pt x="177" y="50"/>
                  </a:lnTo>
                  <a:lnTo>
                    <a:pt x="151" y="50"/>
                  </a:lnTo>
                  <a:lnTo>
                    <a:pt x="125" y="50"/>
                  </a:lnTo>
                  <a:lnTo>
                    <a:pt x="101" y="50"/>
                  </a:lnTo>
                  <a:lnTo>
                    <a:pt x="75" y="50"/>
                  </a:lnTo>
                  <a:lnTo>
                    <a:pt x="75" y="0"/>
                  </a:lnTo>
                  <a:lnTo>
                    <a:pt x="0" y="0"/>
                  </a:lnTo>
                  <a:lnTo>
                    <a:pt x="0" y="50"/>
                  </a:lnTo>
                  <a:lnTo>
                    <a:pt x="0" y="76"/>
                  </a:lnTo>
                  <a:lnTo>
                    <a:pt x="0" y="101"/>
                  </a:lnTo>
                  <a:lnTo>
                    <a:pt x="0" y="126"/>
                  </a:lnTo>
                  <a:lnTo>
                    <a:pt x="0" y="177"/>
                  </a:lnTo>
                  <a:lnTo>
                    <a:pt x="50" y="177"/>
                  </a:lnTo>
                  <a:lnTo>
                    <a:pt x="75" y="177"/>
                  </a:lnTo>
                  <a:lnTo>
                    <a:pt x="101" y="177"/>
                  </a:lnTo>
                  <a:lnTo>
                    <a:pt x="101" y="227"/>
                  </a:lnTo>
                  <a:lnTo>
                    <a:pt x="151" y="227"/>
                  </a:lnTo>
                  <a:lnTo>
                    <a:pt x="177" y="227"/>
                  </a:lnTo>
                  <a:lnTo>
                    <a:pt x="201" y="227"/>
                  </a:lnTo>
                  <a:lnTo>
                    <a:pt x="201" y="253"/>
                  </a:lnTo>
                  <a:lnTo>
                    <a:pt x="151" y="253"/>
                  </a:lnTo>
                  <a:lnTo>
                    <a:pt x="151" y="303"/>
                  </a:lnTo>
                  <a:lnTo>
                    <a:pt x="125" y="303"/>
                  </a:lnTo>
                  <a:lnTo>
                    <a:pt x="101" y="303"/>
                  </a:lnTo>
                  <a:lnTo>
                    <a:pt x="75" y="303"/>
                  </a:lnTo>
                  <a:lnTo>
                    <a:pt x="75" y="277"/>
                  </a:lnTo>
                  <a:lnTo>
                    <a:pt x="75" y="253"/>
                  </a:lnTo>
                  <a:lnTo>
                    <a:pt x="75" y="201"/>
                  </a:lnTo>
                  <a:lnTo>
                    <a:pt x="0" y="201"/>
                  </a:lnTo>
                  <a:lnTo>
                    <a:pt x="0" y="253"/>
                  </a:lnTo>
                  <a:lnTo>
                    <a:pt x="0" y="277"/>
                  </a:lnTo>
                  <a:lnTo>
                    <a:pt x="0" y="303"/>
                  </a:lnTo>
                  <a:lnTo>
                    <a:pt x="0" y="328"/>
                  </a:lnTo>
                  <a:lnTo>
                    <a:pt x="0" y="378"/>
                  </a:lnTo>
                  <a:lnTo>
                    <a:pt x="50" y="378"/>
                  </a:lnTo>
                  <a:lnTo>
                    <a:pt x="50" y="404"/>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7"/>
            <p:cNvSpPr>
              <a:spLocks/>
            </p:cNvSpPr>
            <p:nvPr/>
          </p:nvSpPr>
          <p:spPr bwMode="auto">
            <a:xfrm>
              <a:off x="4080" y="2505"/>
              <a:ext cx="327" cy="329"/>
            </a:xfrm>
            <a:custGeom>
              <a:avLst/>
              <a:gdLst>
                <a:gd name="T0" fmla="*/ 76 w 327"/>
                <a:gd name="T1" fmla="*/ 329 h 329"/>
                <a:gd name="T2" fmla="*/ 126 w 327"/>
                <a:gd name="T3" fmla="*/ 329 h 329"/>
                <a:gd name="T4" fmla="*/ 126 w 327"/>
                <a:gd name="T5" fmla="*/ 277 h 329"/>
                <a:gd name="T6" fmla="*/ 176 w 327"/>
                <a:gd name="T7" fmla="*/ 277 h 329"/>
                <a:gd name="T8" fmla="*/ 176 w 327"/>
                <a:gd name="T9" fmla="*/ 227 h 329"/>
                <a:gd name="T10" fmla="*/ 202 w 327"/>
                <a:gd name="T11" fmla="*/ 227 h 329"/>
                <a:gd name="T12" fmla="*/ 227 w 327"/>
                <a:gd name="T13" fmla="*/ 227 h 329"/>
                <a:gd name="T14" fmla="*/ 277 w 327"/>
                <a:gd name="T15" fmla="*/ 227 h 329"/>
                <a:gd name="T16" fmla="*/ 277 w 327"/>
                <a:gd name="T17" fmla="*/ 177 h 329"/>
                <a:gd name="T18" fmla="*/ 327 w 327"/>
                <a:gd name="T19" fmla="*/ 177 h 329"/>
                <a:gd name="T20" fmla="*/ 327 w 327"/>
                <a:gd name="T21" fmla="*/ 102 h 329"/>
                <a:gd name="T22" fmla="*/ 277 w 327"/>
                <a:gd name="T23" fmla="*/ 102 h 329"/>
                <a:gd name="T24" fmla="*/ 252 w 327"/>
                <a:gd name="T25" fmla="*/ 102 h 329"/>
                <a:gd name="T26" fmla="*/ 227 w 327"/>
                <a:gd name="T27" fmla="*/ 102 h 329"/>
                <a:gd name="T28" fmla="*/ 227 w 327"/>
                <a:gd name="T29" fmla="*/ 50 h 329"/>
                <a:gd name="T30" fmla="*/ 176 w 327"/>
                <a:gd name="T31" fmla="*/ 50 h 329"/>
                <a:gd name="T32" fmla="*/ 152 w 327"/>
                <a:gd name="T33" fmla="*/ 50 h 329"/>
                <a:gd name="T34" fmla="*/ 126 w 327"/>
                <a:gd name="T35" fmla="*/ 50 h 329"/>
                <a:gd name="T36" fmla="*/ 126 w 327"/>
                <a:gd name="T37" fmla="*/ 0 h 329"/>
                <a:gd name="T38" fmla="*/ 50 w 327"/>
                <a:gd name="T39" fmla="*/ 0 h 329"/>
                <a:gd name="T40" fmla="*/ 50 w 327"/>
                <a:gd name="T41" fmla="*/ 76 h 329"/>
                <a:gd name="T42" fmla="*/ 100 w 327"/>
                <a:gd name="T43" fmla="*/ 76 h 329"/>
                <a:gd name="T44" fmla="*/ 100 w 327"/>
                <a:gd name="T45" fmla="*/ 102 h 329"/>
                <a:gd name="T46" fmla="*/ 50 w 327"/>
                <a:gd name="T47" fmla="*/ 102 h 329"/>
                <a:gd name="T48" fmla="*/ 50 w 327"/>
                <a:gd name="T49" fmla="*/ 152 h 329"/>
                <a:gd name="T50" fmla="*/ 50 w 327"/>
                <a:gd name="T51" fmla="*/ 177 h 329"/>
                <a:gd name="T52" fmla="*/ 50 w 327"/>
                <a:gd name="T53" fmla="*/ 202 h 329"/>
                <a:gd name="T54" fmla="*/ 50 w 327"/>
                <a:gd name="T55" fmla="*/ 227 h 329"/>
                <a:gd name="T56" fmla="*/ 50 w 327"/>
                <a:gd name="T57" fmla="*/ 253 h 329"/>
                <a:gd name="T58" fmla="*/ 0 w 327"/>
                <a:gd name="T59" fmla="*/ 253 h 329"/>
                <a:gd name="T60" fmla="*/ 0 w 327"/>
                <a:gd name="T61" fmla="*/ 329 h 329"/>
                <a:gd name="T62" fmla="*/ 50 w 327"/>
                <a:gd name="T63" fmla="*/ 329 h 329"/>
                <a:gd name="T64" fmla="*/ 76 w 327"/>
                <a:gd name="T65" fmla="*/ 32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7" h="329">
                  <a:moveTo>
                    <a:pt x="76" y="329"/>
                  </a:moveTo>
                  <a:lnTo>
                    <a:pt x="126" y="329"/>
                  </a:lnTo>
                  <a:lnTo>
                    <a:pt x="126" y="277"/>
                  </a:lnTo>
                  <a:lnTo>
                    <a:pt x="176" y="277"/>
                  </a:lnTo>
                  <a:lnTo>
                    <a:pt x="176" y="227"/>
                  </a:lnTo>
                  <a:lnTo>
                    <a:pt x="202" y="227"/>
                  </a:lnTo>
                  <a:lnTo>
                    <a:pt x="227" y="227"/>
                  </a:lnTo>
                  <a:lnTo>
                    <a:pt x="277" y="227"/>
                  </a:lnTo>
                  <a:lnTo>
                    <a:pt x="277" y="177"/>
                  </a:lnTo>
                  <a:lnTo>
                    <a:pt x="327" y="177"/>
                  </a:lnTo>
                  <a:lnTo>
                    <a:pt x="327" y="102"/>
                  </a:lnTo>
                  <a:lnTo>
                    <a:pt x="277" y="102"/>
                  </a:lnTo>
                  <a:lnTo>
                    <a:pt x="252" y="102"/>
                  </a:lnTo>
                  <a:lnTo>
                    <a:pt x="227" y="102"/>
                  </a:lnTo>
                  <a:lnTo>
                    <a:pt x="227" y="50"/>
                  </a:lnTo>
                  <a:lnTo>
                    <a:pt x="176" y="50"/>
                  </a:lnTo>
                  <a:lnTo>
                    <a:pt x="152" y="50"/>
                  </a:lnTo>
                  <a:lnTo>
                    <a:pt x="126" y="50"/>
                  </a:lnTo>
                  <a:lnTo>
                    <a:pt x="126" y="0"/>
                  </a:lnTo>
                  <a:lnTo>
                    <a:pt x="50" y="0"/>
                  </a:lnTo>
                  <a:lnTo>
                    <a:pt x="50" y="76"/>
                  </a:lnTo>
                  <a:lnTo>
                    <a:pt x="100" y="76"/>
                  </a:lnTo>
                  <a:lnTo>
                    <a:pt x="100" y="102"/>
                  </a:lnTo>
                  <a:lnTo>
                    <a:pt x="50" y="102"/>
                  </a:lnTo>
                  <a:lnTo>
                    <a:pt x="50" y="152"/>
                  </a:lnTo>
                  <a:lnTo>
                    <a:pt x="50" y="177"/>
                  </a:lnTo>
                  <a:lnTo>
                    <a:pt x="50" y="202"/>
                  </a:lnTo>
                  <a:lnTo>
                    <a:pt x="50" y="227"/>
                  </a:lnTo>
                  <a:lnTo>
                    <a:pt x="50" y="253"/>
                  </a:lnTo>
                  <a:lnTo>
                    <a:pt x="0" y="253"/>
                  </a:lnTo>
                  <a:lnTo>
                    <a:pt x="0" y="329"/>
                  </a:lnTo>
                  <a:lnTo>
                    <a:pt x="50" y="329"/>
                  </a:lnTo>
                  <a:lnTo>
                    <a:pt x="76" y="329"/>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8"/>
            <p:cNvSpPr>
              <a:spLocks/>
            </p:cNvSpPr>
            <p:nvPr/>
          </p:nvSpPr>
          <p:spPr bwMode="auto">
            <a:xfrm>
              <a:off x="3120" y="2607"/>
              <a:ext cx="682" cy="681"/>
            </a:xfrm>
            <a:custGeom>
              <a:avLst/>
              <a:gdLst>
                <a:gd name="T0" fmla="*/ 632 w 682"/>
                <a:gd name="T1" fmla="*/ 227 h 681"/>
                <a:gd name="T2" fmla="*/ 682 w 682"/>
                <a:gd name="T3" fmla="*/ 151 h 681"/>
                <a:gd name="T4" fmla="*/ 632 w 682"/>
                <a:gd name="T5" fmla="*/ 125 h 681"/>
                <a:gd name="T6" fmla="*/ 682 w 682"/>
                <a:gd name="T7" fmla="*/ 50 h 681"/>
                <a:gd name="T8" fmla="*/ 632 w 682"/>
                <a:gd name="T9" fmla="*/ 0 h 681"/>
                <a:gd name="T10" fmla="*/ 556 w 682"/>
                <a:gd name="T11" fmla="*/ 50 h 681"/>
                <a:gd name="T12" fmla="*/ 506 w 682"/>
                <a:gd name="T13" fmla="*/ 125 h 681"/>
                <a:gd name="T14" fmla="*/ 556 w 682"/>
                <a:gd name="T15" fmla="*/ 151 h 681"/>
                <a:gd name="T16" fmla="*/ 506 w 682"/>
                <a:gd name="T17" fmla="*/ 151 h 681"/>
                <a:gd name="T18" fmla="*/ 454 w 682"/>
                <a:gd name="T19" fmla="*/ 201 h 681"/>
                <a:gd name="T20" fmla="*/ 454 w 682"/>
                <a:gd name="T21" fmla="*/ 251 h 681"/>
                <a:gd name="T22" fmla="*/ 404 w 682"/>
                <a:gd name="T23" fmla="*/ 251 h 681"/>
                <a:gd name="T24" fmla="*/ 354 w 682"/>
                <a:gd name="T25" fmla="*/ 302 h 681"/>
                <a:gd name="T26" fmla="*/ 303 w 682"/>
                <a:gd name="T27" fmla="*/ 353 h 681"/>
                <a:gd name="T28" fmla="*/ 253 w 682"/>
                <a:gd name="T29" fmla="*/ 403 h 681"/>
                <a:gd name="T30" fmla="*/ 203 w 682"/>
                <a:gd name="T31" fmla="*/ 454 h 681"/>
                <a:gd name="T32" fmla="*/ 151 w 682"/>
                <a:gd name="T33" fmla="*/ 504 h 681"/>
                <a:gd name="T34" fmla="*/ 101 w 682"/>
                <a:gd name="T35" fmla="*/ 554 h 681"/>
                <a:gd name="T36" fmla="*/ 51 w 682"/>
                <a:gd name="T37" fmla="*/ 605 h 681"/>
                <a:gd name="T38" fmla="*/ 0 w 682"/>
                <a:gd name="T39" fmla="*/ 681 h 681"/>
                <a:gd name="T40" fmla="*/ 76 w 682"/>
                <a:gd name="T41" fmla="*/ 681 h 681"/>
                <a:gd name="T42" fmla="*/ 127 w 682"/>
                <a:gd name="T43" fmla="*/ 630 h 681"/>
                <a:gd name="T44" fmla="*/ 127 w 682"/>
                <a:gd name="T45" fmla="*/ 580 h 681"/>
                <a:gd name="T46" fmla="*/ 177 w 682"/>
                <a:gd name="T47" fmla="*/ 580 h 681"/>
                <a:gd name="T48" fmla="*/ 227 w 682"/>
                <a:gd name="T49" fmla="*/ 530 h 681"/>
                <a:gd name="T50" fmla="*/ 279 w 682"/>
                <a:gd name="T51" fmla="*/ 530 h 681"/>
                <a:gd name="T52" fmla="*/ 329 w 682"/>
                <a:gd name="T53" fmla="*/ 478 h 681"/>
                <a:gd name="T54" fmla="*/ 379 w 682"/>
                <a:gd name="T55" fmla="*/ 478 h 681"/>
                <a:gd name="T56" fmla="*/ 430 w 682"/>
                <a:gd name="T57" fmla="*/ 428 h 681"/>
                <a:gd name="T58" fmla="*/ 480 w 682"/>
                <a:gd name="T59" fmla="*/ 353 h 681"/>
                <a:gd name="T60" fmla="*/ 430 w 682"/>
                <a:gd name="T61" fmla="*/ 327 h 681"/>
                <a:gd name="T62" fmla="*/ 480 w 682"/>
                <a:gd name="T63" fmla="*/ 277 h 681"/>
                <a:gd name="T64" fmla="*/ 530 w 682"/>
                <a:gd name="T65" fmla="*/ 227 h 681"/>
                <a:gd name="T66" fmla="*/ 556 w 682"/>
                <a:gd name="T67" fmla="*/ 27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2" h="681">
                  <a:moveTo>
                    <a:pt x="632" y="277"/>
                  </a:moveTo>
                  <a:lnTo>
                    <a:pt x="632" y="227"/>
                  </a:lnTo>
                  <a:lnTo>
                    <a:pt x="682" y="227"/>
                  </a:lnTo>
                  <a:lnTo>
                    <a:pt x="682" y="151"/>
                  </a:lnTo>
                  <a:lnTo>
                    <a:pt x="632" y="151"/>
                  </a:lnTo>
                  <a:lnTo>
                    <a:pt x="632" y="125"/>
                  </a:lnTo>
                  <a:lnTo>
                    <a:pt x="682" y="125"/>
                  </a:lnTo>
                  <a:lnTo>
                    <a:pt x="682" y="50"/>
                  </a:lnTo>
                  <a:lnTo>
                    <a:pt x="632" y="50"/>
                  </a:lnTo>
                  <a:lnTo>
                    <a:pt x="632" y="0"/>
                  </a:lnTo>
                  <a:lnTo>
                    <a:pt x="556" y="0"/>
                  </a:lnTo>
                  <a:lnTo>
                    <a:pt x="556" y="50"/>
                  </a:lnTo>
                  <a:lnTo>
                    <a:pt x="506" y="50"/>
                  </a:lnTo>
                  <a:lnTo>
                    <a:pt x="506" y="125"/>
                  </a:lnTo>
                  <a:lnTo>
                    <a:pt x="556" y="125"/>
                  </a:lnTo>
                  <a:lnTo>
                    <a:pt x="556" y="151"/>
                  </a:lnTo>
                  <a:lnTo>
                    <a:pt x="530" y="151"/>
                  </a:lnTo>
                  <a:lnTo>
                    <a:pt x="506" y="151"/>
                  </a:lnTo>
                  <a:lnTo>
                    <a:pt x="454" y="151"/>
                  </a:lnTo>
                  <a:lnTo>
                    <a:pt x="454" y="201"/>
                  </a:lnTo>
                  <a:lnTo>
                    <a:pt x="454" y="227"/>
                  </a:lnTo>
                  <a:lnTo>
                    <a:pt x="454" y="251"/>
                  </a:lnTo>
                  <a:lnTo>
                    <a:pt x="430" y="251"/>
                  </a:lnTo>
                  <a:lnTo>
                    <a:pt x="404" y="251"/>
                  </a:lnTo>
                  <a:lnTo>
                    <a:pt x="354" y="251"/>
                  </a:lnTo>
                  <a:lnTo>
                    <a:pt x="354" y="302"/>
                  </a:lnTo>
                  <a:lnTo>
                    <a:pt x="303" y="302"/>
                  </a:lnTo>
                  <a:lnTo>
                    <a:pt x="303" y="353"/>
                  </a:lnTo>
                  <a:lnTo>
                    <a:pt x="253" y="353"/>
                  </a:lnTo>
                  <a:lnTo>
                    <a:pt x="253" y="403"/>
                  </a:lnTo>
                  <a:lnTo>
                    <a:pt x="203" y="403"/>
                  </a:lnTo>
                  <a:lnTo>
                    <a:pt x="203" y="454"/>
                  </a:lnTo>
                  <a:lnTo>
                    <a:pt x="151" y="454"/>
                  </a:lnTo>
                  <a:lnTo>
                    <a:pt x="151" y="504"/>
                  </a:lnTo>
                  <a:lnTo>
                    <a:pt x="101" y="504"/>
                  </a:lnTo>
                  <a:lnTo>
                    <a:pt x="101" y="554"/>
                  </a:lnTo>
                  <a:lnTo>
                    <a:pt x="51" y="554"/>
                  </a:lnTo>
                  <a:lnTo>
                    <a:pt x="51" y="605"/>
                  </a:lnTo>
                  <a:lnTo>
                    <a:pt x="0" y="605"/>
                  </a:lnTo>
                  <a:lnTo>
                    <a:pt x="0" y="681"/>
                  </a:lnTo>
                  <a:lnTo>
                    <a:pt x="51" y="681"/>
                  </a:lnTo>
                  <a:lnTo>
                    <a:pt x="76" y="681"/>
                  </a:lnTo>
                  <a:lnTo>
                    <a:pt x="127" y="681"/>
                  </a:lnTo>
                  <a:lnTo>
                    <a:pt x="127" y="630"/>
                  </a:lnTo>
                  <a:lnTo>
                    <a:pt x="127" y="605"/>
                  </a:lnTo>
                  <a:lnTo>
                    <a:pt x="127" y="580"/>
                  </a:lnTo>
                  <a:lnTo>
                    <a:pt x="151" y="580"/>
                  </a:lnTo>
                  <a:lnTo>
                    <a:pt x="177" y="580"/>
                  </a:lnTo>
                  <a:lnTo>
                    <a:pt x="227" y="580"/>
                  </a:lnTo>
                  <a:lnTo>
                    <a:pt x="227" y="530"/>
                  </a:lnTo>
                  <a:lnTo>
                    <a:pt x="253" y="530"/>
                  </a:lnTo>
                  <a:lnTo>
                    <a:pt x="279" y="530"/>
                  </a:lnTo>
                  <a:lnTo>
                    <a:pt x="329" y="530"/>
                  </a:lnTo>
                  <a:lnTo>
                    <a:pt x="329" y="478"/>
                  </a:lnTo>
                  <a:lnTo>
                    <a:pt x="354" y="478"/>
                  </a:lnTo>
                  <a:lnTo>
                    <a:pt x="379" y="478"/>
                  </a:lnTo>
                  <a:lnTo>
                    <a:pt x="430" y="478"/>
                  </a:lnTo>
                  <a:lnTo>
                    <a:pt x="430" y="428"/>
                  </a:lnTo>
                  <a:lnTo>
                    <a:pt x="480" y="428"/>
                  </a:lnTo>
                  <a:lnTo>
                    <a:pt x="480" y="353"/>
                  </a:lnTo>
                  <a:lnTo>
                    <a:pt x="430" y="353"/>
                  </a:lnTo>
                  <a:lnTo>
                    <a:pt x="430" y="327"/>
                  </a:lnTo>
                  <a:lnTo>
                    <a:pt x="480" y="327"/>
                  </a:lnTo>
                  <a:lnTo>
                    <a:pt x="480" y="277"/>
                  </a:lnTo>
                  <a:lnTo>
                    <a:pt x="530" y="277"/>
                  </a:lnTo>
                  <a:lnTo>
                    <a:pt x="530" y="227"/>
                  </a:lnTo>
                  <a:lnTo>
                    <a:pt x="556" y="227"/>
                  </a:lnTo>
                  <a:lnTo>
                    <a:pt x="556" y="277"/>
                  </a:lnTo>
                  <a:lnTo>
                    <a:pt x="632" y="277"/>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9"/>
            <p:cNvSpPr>
              <a:spLocks/>
            </p:cNvSpPr>
            <p:nvPr/>
          </p:nvSpPr>
          <p:spPr bwMode="auto">
            <a:xfrm>
              <a:off x="4837" y="2758"/>
              <a:ext cx="76" cy="126"/>
            </a:xfrm>
            <a:custGeom>
              <a:avLst/>
              <a:gdLst>
                <a:gd name="T0" fmla="*/ 0 w 76"/>
                <a:gd name="T1" fmla="*/ 50 h 126"/>
                <a:gd name="T2" fmla="*/ 0 w 76"/>
                <a:gd name="T3" fmla="*/ 76 h 126"/>
                <a:gd name="T4" fmla="*/ 0 w 76"/>
                <a:gd name="T5" fmla="*/ 126 h 126"/>
                <a:gd name="T6" fmla="*/ 76 w 76"/>
                <a:gd name="T7" fmla="*/ 126 h 126"/>
                <a:gd name="T8" fmla="*/ 76 w 76"/>
                <a:gd name="T9" fmla="*/ 76 h 126"/>
                <a:gd name="T10" fmla="*/ 76 w 76"/>
                <a:gd name="T11" fmla="*/ 50 h 126"/>
                <a:gd name="T12" fmla="*/ 76 w 76"/>
                <a:gd name="T13" fmla="*/ 0 h 126"/>
                <a:gd name="T14" fmla="*/ 0 w 76"/>
                <a:gd name="T15" fmla="*/ 0 h 126"/>
                <a:gd name="T16" fmla="*/ 0 w 76"/>
                <a:gd name="T17" fmla="*/ 5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26">
                  <a:moveTo>
                    <a:pt x="0" y="50"/>
                  </a:moveTo>
                  <a:lnTo>
                    <a:pt x="0" y="76"/>
                  </a:lnTo>
                  <a:lnTo>
                    <a:pt x="0" y="126"/>
                  </a:lnTo>
                  <a:lnTo>
                    <a:pt x="76" y="126"/>
                  </a:lnTo>
                  <a:lnTo>
                    <a:pt x="76" y="76"/>
                  </a:lnTo>
                  <a:lnTo>
                    <a:pt x="76" y="50"/>
                  </a:lnTo>
                  <a:lnTo>
                    <a:pt x="76" y="0"/>
                  </a:lnTo>
                  <a:lnTo>
                    <a:pt x="0" y="0"/>
                  </a:lnTo>
                  <a:lnTo>
                    <a:pt x="0" y="5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0"/>
            <p:cNvSpPr>
              <a:spLocks/>
            </p:cNvSpPr>
            <p:nvPr/>
          </p:nvSpPr>
          <p:spPr bwMode="auto">
            <a:xfrm>
              <a:off x="4433" y="2657"/>
              <a:ext cx="126" cy="328"/>
            </a:xfrm>
            <a:custGeom>
              <a:avLst/>
              <a:gdLst>
                <a:gd name="T0" fmla="*/ 76 w 126"/>
                <a:gd name="T1" fmla="*/ 277 h 328"/>
                <a:gd name="T2" fmla="*/ 76 w 126"/>
                <a:gd name="T3" fmla="*/ 252 h 328"/>
                <a:gd name="T4" fmla="*/ 76 w 126"/>
                <a:gd name="T5" fmla="*/ 227 h 328"/>
                <a:gd name="T6" fmla="*/ 126 w 126"/>
                <a:gd name="T7" fmla="*/ 227 h 328"/>
                <a:gd name="T8" fmla="*/ 126 w 126"/>
                <a:gd name="T9" fmla="*/ 177 h 328"/>
                <a:gd name="T10" fmla="*/ 126 w 126"/>
                <a:gd name="T11" fmla="*/ 151 h 328"/>
                <a:gd name="T12" fmla="*/ 126 w 126"/>
                <a:gd name="T13" fmla="*/ 125 h 328"/>
                <a:gd name="T14" fmla="*/ 126 w 126"/>
                <a:gd name="T15" fmla="*/ 101 h 328"/>
                <a:gd name="T16" fmla="*/ 126 w 126"/>
                <a:gd name="T17" fmla="*/ 75 h 328"/>
                <a:gd name="T18" fmla="*/ 126 w 126"/>
                <a:gd name="T19" fmla="*/ 50 h 328"/>
                <a:gd name="T20" fmla="*/ 126 w 126"/>
                <a:gd name="T21" fmla="*/ 0 h 328"/>
                <a:gd name="T22" fmla="*/ 50 w 126"/>
                <a:gd name="T23" fmla="*/ 0 h 328"/>
                <a:gd name="T24" fmla="*/ 50 w 126"/>
                <a:gd name="T25" fmla="*/ 50 h 328"/>
                <a:gd name="T26" fmla="*/ 50 w 126"/>
                <a:gd name="T27" fmla="*/ 75 h 328"/>
                <a:gd name="T28" fmla="*/ 50 w 126"/>
                <a:gd name="T29" fmla="*/ 101 h 328"/>
                <a:gd name="T30" fmla="*/ 50 w 126"/>
                <a:gd name="T31" fmla="*/ 125 h 328"/>
                <a:gd name="T32" fmla="*/ 50 w 126"/>
                <a:gd name="T33" fmla="*/ 151 h 328"/>
                <a:gd name="T34" fmla="*/ 50 w 126"/>
                <a:gd name="T35" fmla="*/ 177 h 328"/>
                <a:gd name="T36" fmla="*/ 50 w 126"/>
                <a:gd name="T37" fmla="*/ 201 h 328"/>
                <a:gd name="T38" fmla="*/ 0 w 126"/>
                <a:gd name="T39" fmla="*/ 201 h 328"/>
                <a:gd name="T40" fmla="*/ 0 w 126"/>
                <a:gd name="T41" fmla="*/ 252 h 328"/>
                <a:gd name="T42" fmla="*/ 0 w 126"/>
                <a:gd name="T43" fmla="*/ 277 h 328"/>
                <a:gd name="T44" fmla="*/ 0 w 126"/>
                <a:gd name="T45" fmla="*/ 328 h 328"/>
                <a:gd name="T46" fmla="*/ 76 w 126"/>
                <a:gd name="T47" fmla="*/ 328 h 328"/>
                <a:gd name="T48" fmla="*/ 76 w 126"/>
                <a:gd name="T49" fmla="*/ 27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328">
                  <a:moveTo>
                    <a:pt x="76" y="277"/>
                  </a:moveTo>
                  <a:lnTo>
                    <a:pt x="76" y="252"/>
                  </a:lnTo>
                  <a:lnTo>
                    <a:pt x="76" y="227"/>
                  </a:lnTo>
                  <a:lnTo>
                    <a:pt x="126" y="227"/>
                  </a:lnTo>
                  <a:lnTo>
                    <a:pt x="126" y="177"/>
                  </a:lnTo>
                  <a:lnTo>
                    <a:pt x="126" y="151"/>
                  </a:lnTo>
                  <a:lnTo>
                    <a:pt x="126" y="125"/>
                  </a:lnTo>
                  <a:lnTo>
                    <a:pt x="126" y="101"/>
                  </a:lnTo>
                  <a:lnTo>
                    <a:pt x="126" y="75"/>
                  </a:lnTo>
                  <a:lnTo>
                    <a:pt x="126" y="50"/>
                  </a:lnTo>
                  <a:lnTo>
                    <a:pt x="126" y="0"/>
                  </a:lnTo>
                  <a:lnTo>
                    <a:pt x="50" y="0"/>
                  </a:lnTo>
                  <a:lnTo>
                    <a:pt x="50" y="50"/>
                  </a:lnTo>
                  <a:lnTo>
                    <a:pt x="50" y="75"/>
                  </a:lnTo>
                  <a:lnTo>
                    <a:pt x="50" y="101"/>
                  </a:lnTo>
                  <a:lnTo>
                    <a:pt x="50" y="125"/>
                  </a:lnTo>
                  <a:lnTo>
                    <a:pt x="50" y="151"/>
                  </a:lnTo>
                  <a:lnTo>
                    <a:pt x="50" y="177"/>
                  </a:lnTo>
                  <a:lnTo>
                    <a:pt x="50" y="201"/>
                  </a:lnTo>
                  <a:lnTo>
                    <a:pt x="0" y="201"/>
                  </a:lnTo>
                  <a:lnTo>
                    <a:pt x="0" y="252"/>
                  </a:lnTo>
                  <a:lnTo>
                    <a:pt x="0" y="277"/>
                  </a:lnTo>
                  <a:lnTo>
                    <a:pt x="0" y="328"/>
                  </a:lnTo>
                  <a:lnTo>
                    <a:pt x="76" y="328"/>
                  </a:lnTo>
                  <a:lnTo>
                    <a:pt x="76" y="277"/>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11"/>
            <p:cNvSpPr>
              <a:spLocks/>
            </p:cNvSpPr>
            <p:nvPr/>
          </p:nvSpPr>
          <p:spPr bwMode="auto">
            <a:xfrm>
              <a:off x="4180" y="2758"/>
              <a:ext cx="279" cy="327"/>
            </a:xfrm>
            <a:custGeom>
              <a:avLst/>
              <a:gdLst>
                <a:gd name="T0" fmla="*/ 203 w 279"/>
                <a:gd name="T1" fmla="*/ 327 h 327"/>
                <a:gd name="T2" fmla="*/ 227 w 279"/>
                <a:gd name="T3" fmla="*/ 327 h 327"/>
                <a:gd name="T4" fmla="*/ 279 w 279"/>
                <a:gd name="T5" fmla="*/ 327 h 327"/>
                <a:gd name="T6" fmla="*/ 279 w 279"/>
                <a:gd name="T7" fmla="*/ 252 h 327"/>
                <a:gd name="T8" fmla="*/ 227 w 279"/>
                <a:gd name="T9" fmla="*/ 252 h 327"/>
                <a:gd name="T10" fmla="*/ 203 w 279"/>
                <a:gd name="T11" fmla="*/ 252 h 327"/>
                <a:gd name="T12" fmla="*/ 177 w 279"/>
                <a:gd name="T13" fmla="*/ 252 h 327"/>
                <a:gd name="T14" fmla="*/ 177 w 279"/>
                <a:gd name="T15" fmla="*/ 227 h 327"/>
                <a:gd name="T16" fmla="*/ 227 w 279"/>
                <a:gd name="T17" fmla="*/ 227 h 327"/>
                <a:gd name="T18" fmla="*/ 227 w 279"/>
                <a:gd name="T19" fmla="*/ 176 h 327"/>
                <a:gd name="T20" fmla="*/ 227 w 279"/>
                <a:gd name="T21" fmla="*/ 151 h 327"/>
                <a:gd name="T22" fmla="*/ 227 w 279"/>
                <a:gd name="T23" fmla="*/ 126 h 327"/>
                <a:gd name="T24" fmla="*/ 227 w 279"/>
                <a:gd name="T25" fmla="*/ 100 h 327"/>
                <a:gd name="T26" fmla="*/ 227 w 279"/>
                <a:gd name="T27" fmla="*/ 76 h 327"/>
                <a:gd name="T28" fmla="*/ 279 w 279"/>
                <a:gd name="T29" fmla="*/ 76 h 327"/>
                <a:gd name="T30" fmla="*/ 279 w 279"/>
                <a:gd name="T31" fmla="*/ 0 h 327"/>
                <a:gd name="T32" fmla="*/ 227 w 279"/>
                <a:gd name="T33" fmla="*/ 0 h 327"/>
                <a:gd name="T34" fmla="*/ 203 w 279"/>
                <a:gd name="T35" fmla="*/ 0 h 327"/>
                <a:gd name="T36" fmla="*/ 152 w 279"/>
                <a:gd name="T37" fmla="*/ 0 h 327"/>
                <a:gd name="T38" fmla="*/ 152 w 279"/>
                <a:gd name="T39" fmla="*/ 50 h 327"/>
                <a:gd name="T40" fmla="*/ 102 w 279"/>
                <a:gd name="T41" fmla="*/ 50 h 327"/>
                <a:gd name="T42" fmla="*/ 102 w 279"/>
                <a:gd name="T43" fmla="*/ 100 h 327"/>
                <a:gd name="T44" fmla="*/ 102 w 279"/>
                <a:gd name="T45" fmla="*/ 126 h 327"/>
                <a:gd name="T46" fmla="*/ 102 w 279"/>
                <a:gd name="T47" fmla="*/ 151 h 327"/>
                <a:gd name="T48" fmla="*/ 102 w 279"/>
                <a:gd name="T49" fmla="*/ 176 h 327"/>
                <a:gd name="T50" fmla="*/ 102 w 279"/>
                <a:gd name="T51" fmla="*/ 202 h 327"/>
                <a:gd name="T52" fmla="*/ 76 w 279"/>
                <a:gd name="T53" fmla="*/ 202 h 327"/>
                <a:gd name="T54" fmla="*/ 76 w 279"/>
                <a:gd name="T55" fmla="*/ 202 h 327"/>
                <a:gd name="T56" fmla="*/ 76 w 279"/>
                <a:gd name="T57" fmla="*/ 151 h 327"/>
                <a:gd name="T58" fmla="*/ 0 w 279"/>
                <a:gd name="T59" fmla="*/ 151 h 327"/>
                <a:gd name="T60" fmla="*/ 0 w 279"/>
                <a:gd name="T61" fmla="*/ 202 h 327"/>
                <a:gd name="T62" fmla="*/ 0 w 279"/>
                <a:gd name="T63" fmla="*/ 227 h 327"/>
                <a:gd name="T64" fmla="*/ 0 w 279"/>
                <a:gd name="T65" fmla="*/ 277 h 327"/>
                <a:gd name="T66" fmla="*/ 52 w 279"/>
                <a:gd name="T67" fmla="*/ 277 h 327"/>
                <a:gd name="T68" fmla="*/ 52 w 279"/>
                <a:gd name="T69" fmla="*/ 277 h 327"/>
                <a:gd name="T70" fmla="*/ 102 w 279"/>
                <a:gd name="T71" fmla="*/ 277 h 327"/>
                <a:gd name="T72" fmla="*/ 127 w 279"/>
                <a:gd name="T73" fmla="*/ 277 h 327"/>
                <a:gd name="T74" fmla="*/ 152 w 279"/>
                <a:gd name="T75" fmla="*/ 277 h 327"/>
                <a:gd name="T76" fmla="*/ 152 w 279"/>
                <a:gd name="T77" fmla="*/ 327 h 327"/>
                <a:gd name="T78" fmla="*/ 203 w 279"/>
                <a:gd name="T79" fmla="*/ 32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9" h="327">
                  <a:moveTo>
                    <a:pt x="203" y="327"/>
                  </a:moveTo>
                  <a:lnTo>
                    <a:pt x="227" y="327"/>
                  </a:lnTo>
                  <a:lnTo>
                    <a:pt x="279" y="327"/>
                  </a:lnTo>
                  <a:lnTo>
                    <a:pt x="279" y="252"/>
                  </a:lnTo>
                  <a:lnTo>
                    <a:pt x="227" y="252"/>
                  </a:lnTo>
                  <a:lnTo>
                    <a:pt x="203" y="252"/>
                  </a:lnTo>
                  <a:lnTo>
                    <a:pt x="177" y="252"/>
                  </a:lnTo>
                  <a:lnTo>
                    <a:pt x="177" y="227"/>
                  </a:lnTo>
                  <a:lnTo>
                    <a:pt x="227" y="227"/>
                  </a:lnTo>
                  <a:lnTo>
                    <a:pt x="227" y="176"/>
                  </a:lnTo>
                  <a:lnTo>
                    <a:pt x="227" y="151"/>
                  </a:lnTo>
                  <a:lnTo>
                    <a:pt x="227" y="126"/>
                  </a:lnTo>
                  <a:lnTo>
                    <a:pt x="227" y="100"/>
                  </a:lnTo>
                  <a:lnTo>
                    <a:pt x="227" y="76"/>
                  </a:lnTo>
                  <a:lnTo>
                    <a:pt x="279" y="76"/>
                  </a:lnTo>
                  <a:lnTo>
                    <a:pt x="279" y="0"/>
                  </a:lnTo>
                  <a:lnTo>
                    <a:pt x="227" y="0"/>
                  </a:lnTo>
                  <a:lnTo>
                    <a:pt x="203" y="0"/>
                  </a:lnTo>
                  <a:lnTo>
                    <a:pt x="152" y="0"/>
                  </a:lnTo>
                  <a:lnTo>
                    <a:pt x="152" y="50"/>
                  </a:lnTo>
                  <a:lnTo>
                    <a:pt x="102" y="50"/>
                  </a:lnTo>
                  <a:lnTo>
                    <a:pt x="102" y="100"/>
                  </a:lnTo>
                  <a:lnTo>
                    <a:pt x="102" y="126"/>
                  </a:lnTo>
                  <a:lnTo>
                    <a:pt x="102" y="151"/>
                  </a:lnTo>
                  <a:lnTo>
                    <a:pt x="102" y="176"/>
                  </a:lnTo>
                  <a:lnTo>
                    <a:pt x="102" y="202"/>
                  </a:lnTo>
                  <a:lnTo>
                    <a:pt x="76" y="202"/>
                  </a:lnTo>
                  <a:lnTo>
                    <a:pt x="76" y="202"/>
                  </a:lnTo>
                  <a:lnTo>
                    <a:pt x="76" y="151"/>
                  </a:lnTo>
                  <a:lnTo>
                    <a:pt x="0" y="151"/>
                  </a:lnTo>
                  <a:lnTo>
                    <a:pt x="0" y="202"/>
                  </a:lnTo>
                  <a:lnTo>
                    <a:pt x="0" y="227"/>
                  </a:lnTo>
                  <a:lnTo>
                    <a:pt x="0" y="277"/>
                  </a:lnTo>
                  <a:lnTo>
                    <a:pt x="52" y="277"/>
                  </a:lnTo>
                  <a:lnTo>
                    <a:pt x="52" y="277"/>
                  </a:lnTo>
                  <a:lnTo>
                    <a:pt x="102" y="277"/>
                  </a:lnTo>
                  <a:lnTo>
                    <a:pt x="127" y="277"/>
                  </a:lnTo>
                  <a:lnTo>
                    <a:pt x="152" y="277"/>
                  </a:lnTo>
                  <a:lnTo>
                    <a:pt x="152" y="327"/>
                  </a:lnTo>
                  <a:lnTo>
                    <a:pt x="203" y="327"/>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Rectangle 12"/>
            <p:cNvSpPr>
              <a:spLocks noChangeArrowheads="1"/>
            </p:cNvSpPr>
            <p:nvPr/>
          </p:nvSpPr>
          <p:spPr bwMode="auto">
            <a:xfrm>
              <a:off x="4938" y="2808"/>
              <a:ext cx="75" cy="76"/>
            </a:xfrm>
            <a:prstGeom prst="rect">
              <a:avLst/>
            </a:prstGeom>
            <a:solidFill>
              <a:srgbClr val="1E80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13"/>
            <p:cNvSpPr>
              <a:spLocks/>
            </p:cNvSpPr>
            <p:nvPr/>
          </p:nvSpPr>
          <p:spPr bwMode="auto">
            <a:xfrm>
              <a:off x="4535" y="2858"/>
              <a:ext cx="125" cy="127"/>
            </a:xfrm>
            <a:custGeom>
              <a:avLst/>
              <a:gdLst>
                <a:gd name="T0" fmla="*/ 0 w 125"/>
                <a:gd name="T1" fmla="*/ 127 h 127"/>
                <a:gd name="T2" fmla="*/ 50 w 125"/>
                <a:gd name="T3" fmla="*/ 127 h 127"/>
                <a:gd name="T4" fmla="*/ 75 w 125"/>
                <a:gd name="T5" fmla="*/ 127 h 127"/>
                <a:gd name="T6" fmla="*/ 125 w 125"/>
                <a:gd name="T7" fmla="*/ 127 h 127"/>
                <a:gd name="T8" fmla="*/ 125 w 125"/>
                <a:gd name="T9" fmla="*/ 76 h 127"/>
                <a:gd name="T10" fmla="*/ 125 w 125"/>
                <a:gd name="T11" fmla="*/ 51 h 127"/>
                <a:gd name="T12" fmla="*/ 125 w 125"/>
                <a:gd name="T13" fmla="*/ 0 h 127"/>
                <a:gd name="T14" fmla="*/ 50 w 125"/>
                <a:gd name="T15" fmla="*/ 0 h 127"/>
                <a:gd name="T16" fmla="*/ 50 w 125"/>
                <a:gd name="T17" fmla="*/ 51 h 127"/>
                <a:gd name="T18" fmla="*/ 0 w 125"/>
                <a:gd name="T19" fmla="*/ 51 h 127"/>
                <a:gd name="T20" fmla="*/ 0 w 125"/>
                <a:gd name="T21"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127">
                  <a:moveTo>
                    <a:pt x="0" y="127"/>
                  </a:moveTo>
                  <a:lnTo>
                    <a:pt x="50" y="127"/>
                  </a:lnTo>
                  <a:lnTo>
                    <a:pt x="75" y="127"/>
                  </a:lnTo>
                  <a:lnTo>
                    <a:pt x="125" y="127"/>
                  </a:lnTo>
                  <a:lnTo>
                    <a:pt x="125" y="76"/>
                  </a:lnTo>
                  <a:lnTo>
                    <a:pt x="125" y="51"/>
                  </a:lnTo>
                  <a:lnTo>
                    <a:pt x="125" y="0"/>
                  </a:lnTo>
                  <a:lnTo>
                    <a:pt x="50" y="0"/>
                  </a:lnTo>
                  <a:lnTo>
                    <a:pt x="50" y="51"/>
                  </a:lnTo>
                  <a:lnTo>
                    <a:pt x="0" y="51"/>
                  </a:lnTo>
                  <a:lnTo>
                    <a:pt x="0" y="127"/>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14"/>
            <p:cNvSpPr>
              <a:spLocks/>
            </p:cNvSpPr>
            <p:nvPr/>
          </p:nvSpPr>
          <p:spPr bwMode="auto">
            <a:xfrm>
              <a:off x="4080" y="2909"/>
              <a:ext cx="1035" cy="883"/>
            </a:xfrm>
            <a:custGeom>
              <a:avLst/>
              <a:gdLst>
                <a:gd name="T0" fmla="*/ 933 w 1035"/>
                <a:gd name="T1" fmla="*/ 403 h 883"/>
                <a:gd name="T2" fmla="*/ 933 w 1035"/>
                <a:gd name="T3" fmla="*/ 328 h 883"/>
                <a:gd name="T4" fmla="*/ 883 w 1035"/>
                <a:gd name="T5" fmla="*/ 252 h 883"/>
                <a:gd name="T6" fmla="*/ 933 w 1035"/>
                <a:gd name="T7" fmla="*/ 176 h 883"/>
                <a:gd name="T8" fmla="*/ 883 w 1035"/>
                <a:gd name="T9" fmla="*/ 101 h 883"/>
                <a:gd name="T10" fmla="*/ 833 w 1035"/>
                <a:gd name="T11" fmla="*/ 0 h 883"/>
                <a:gd name="T12" fmla="*/ 757 w 1035"/>
                <a:gd name="T13" fmla="*/ 76 h 883"/>
                <a:gd name="T14" fmla="*/ 757 w 1035"/>
                <a:gd name="T15" fmla="*/ 152 h 883"/>
                <a:gd name="T16" fmla="*/ 682 w 1035"/>
                <a:gd name="T17" fmla="*/ 152 h 883"/>
                <a:gd name="T18" fmla="*/ 606 w 1035"/>
                <a:gd name="T19" fmla="*/ 152 h 883"/>
                <a:gd name="T20" fmla="*/ 580 w 1035"/>
                <a:gd name="T21" fmla="*/ 202 h 883"/>
                <a:gd name="T22" fmla="*/ 530 w 1035"/>
                <a:gd name="T23" fmla="*/ 152 h 883"/>
                <a:gd name="T24" fmla="*/ 455 w 1035"/>
                <a:gd name="T25" fmla="*/ 228 h 883"/>
                <a:gd name="T26" fmla="*/ 403 w 1035"/>
                <a:gd name="T27" fmla="*/ 303 h 883"/>
                <a:gd name="T28" fmla="*/ 327 w 1035"/>
                <a:gd name="T29" fmla="*/ 252 h 883"/>
                <a:gd name="T30" fmla="*/ 252 w 1035"/>
                <a:gd name="T31" fmla="*/ 202 h 883"/>
                <a:gd name="T32" fmla="*/ 202 w 1035"/>
                <a:gd name="T33" fmla="*/ 278 h 883"/>
                <a:gd name="T34" fmla="*/ 176 w 1035"/>
                <a:gd name="T35" fmla="*/ 252 h 883"/>
                <a:gd name="T36" fmla="*/ 50 w 1035"/>
                <a:gd name="T37" fmla="*/ 303 h 883"/>
                <a:gd name="T38" fmla="*/ 50 w 1035"/>
                <a:gd name="T39" fmla="*/ 403 h 883"/>
                <a:gd name="T40" fmla="*/ 50 w 1035"/>
                <a:gd name="T41" fmla="*/ 479 h 883"/>
                <a:gd name="T42" fmla="*/ 126 w 1035"/>
                <a:gd name="T43" fmla="*/ 479 h 883"/>
                <a:gd name="T44" fmla="*/ 176 w 1035"/>
                <a:gd name="T45" fmla="*/ 429 h 883"/>
                <a:gd name="T46" fmla="*/ 202 w 1035"/>
                <a:gd name="T47" fmla="*/ 403 h 883"/>
                <a:gd name="T48" fmla="*/ 277 w 1035"/>
                <a:gd name="T49" fmla="*/ 479 h 883"/>
                <a:gd name="T50" fmla="*/ 303 w 1035"/>
                <a:gd name="T51" fmla="*/ 479 h 883"/>
                <a:gd name="T52" fmla="*/ 379 w 1035"/>
                <a:gd name="T53" fmla="*/ 403 h 883"/>
                <a:gd name="T54" fmla="*/ 429 w 1035"/>
                <a:gd name="T55" fmla="*/ 379 h 883"/>
                <a:gd name="T56" fmla="*/ 505 w 1035"/>
                <a:gd name="T57" fmla="*/ 429 h 883"/>
                <a:gd name="T58" fmla="*/ 505 w 1035"/>
                <a:gd name="T59" fmla="*/ 505 h 883"/>
                <a:gd name="T60" fmla="*/ 455 w 1035"/>
                <a:gd name="T61" fmla="*/ 580 h 883"/>
                <a:gd name="T62" fmla="*/ 455 w 1035"/>
                <a:gd name="T63" fmla="*/ 656 h 883"/>
                <a:gd name="T64" fmla="*/ 505 w 1035"/>
                <a:gd name="T65" fmla="*/ 732 h 883"/>
                <a:gd name="T66" fmla="*/ 555 w 1035"/>
                <a:gd name="T67" fmla="*/ 782 h 883"/>
                <a:gd name="T68" fmla="*/ 630 w 1035"/>
                <a:gd name="T69" fmla="*/ 833 h 883"/>
                <a:gd name="T70" fmla="*/ 706 w 1035"/>
                <a:gd name="T71" fmla="*/ 782 h 883"/>
                <a:gd name="T72" fmla="*/ 757 w 1035"/>
                <a:gd name="T73" fmla="*/ 808 h 883"/>
                <a:gd name="T74" fmla="*/ 757 w 1035"/>
                <a:gd name="T75" fmla="*/ 883 h 883"/>
                <a:gd name="T76" fmla="*/ 833 w 1035"/>
                <a:gd name="T77" fmla="*/ 833 h 883"/>
                <a:gd name="T78" fmla="*/ 883 w 1035"/>
                <a:gd name="T79" fmla="*/ 782 h 883"/>
                <a:gd name="T80" fmla="*/ 833 w 1035"/>
                <a:gd name="T81" fmla="*/ 706 h 883"/>
                <a:gd name="T82" fmla="*/ 757 w 1035"/>
                <a:gd name="T83" fmla="*/ 656 h 883"/>
                <a:gd name="T84" fmla="*/ 732 w 1035"/>
                <a:gd name="T85" fmla="*/ 606 h 883"/>
                <a:gd name="T86" fmla="*/ 782 w 1035"/>
                <a:gd name="T87" fmla="*/ 530 h 883"/>
                <a:gd name="T88" fmla="*/ 858 w 1035"/>
                <a:gd name="T89" fmla="*/ 530 h 883"/>
                <a:gd name="T90" fmla="*/ 858 w 1035"/>
                <a:gd name="T91" fmla="*/ 580 h 883"/>
                <a:gd name="T92" fmla="*/ 858 w 1035"/>
                <a:gd name="T93" fmla="*/ 682 h 883"/>
                <a:gd name="T94" fmla="*/ 933 w 1035"/>
                <a:gd name="T95" fmla="*/ 630 h 883"/>
                <a:gd name="T96" fmla="*/ 985 w 1035"/>
                <a:gd name="T97" fmla="*/ 580 h 883"/>
                <a:gd name="T98" fmla="*/ 1035 w 1035"/>
                <a:gd name="T99" fmla="*/ 50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5" h="883">
                  <a:moveTo>
                    <a:pt x="985" y="455"/>
                  </a:moveTo>
                  <a:lnTo>
                    <a:pt x="985" y="403"/>
                  </a:lnTo>
                  <a:lnTo>
                    <a:pt x="933" y="403"/>
                  </a:lnTo>
                  <a:lnTo>
                    <a:pt x="933" y="379"/>
                  </a:lnTo>
                  <a:lnTo>
                    <a:pt x="933" y="353"/>
                  </a:lnTo>
                  <a:lnTo>
                    <a:pt x="933" y="328"/>
                  </a:lnTo>
                  <a:lnTo>
                    <a:pt x="933" y="303"/>
                  </a:lnTo>
                  <a:lnTo>
                    <a:pt x="933" y="252"/>
                  </a:lnTo>
                  <a:lnTo>
                    <a:pt x="883" y="252"/>
                  </a:lnTo>
                  <a:lnTo>
                    <a:pt x="883" y="228"/>
                  </a:lnTo>
                  <a:lnTo>
                    <a:pt x="933" y="228"/>
                  </a:lnTo>
                  <a:lnTo>
                    <a:pt x="933" y="176"/>
                  </a:lnTo>
                  <a:lnTo>
                    <a:pt x="933" y="152"/>
                  </a:lnTo>
                  <a:lnTo>
                    <a:pt x="933" y="101"/>
                  </a:lnTo>
                  <a:lnTo>
                    <a:pt x="883" y="101"/>
                  </a:lnTo>
                  <a:lnTo>
                    <a:pt x="883" y="51"/>
                  </a:lnTo>
                  <a:lnTo>
                    <a:pt x="833" y="51"/>
                  </a:lnTo>
                  <a:lnTo>
                    <a:pt x="833" y="0"/>
                  </a:lnTo>
                  <a:lnTo>
                    <a:pt x="757" y="0"/>
                  </a:lnTo>
                  <a:lnTo>
                    <a:pt x="757" y="51"/>
                  </a:lnTo>
                  <a:lnTo>
                    <a:pt x="757" y="76"/>
                  </a:lnTo>
                  <a:lnTo>
                    <a:pt x="757" y="101"/>
                  </a:lnTo>
                  <a:lnTo>
                    <a:pt x="757" y="126"/>
                  </a:lnTo>
                  <a:lnTo>
                    <a:pt x="757" y="152"/>
                  </a:lnTo>
                  <a:lnTo>
                    <a:pt x="732" y="152"/>
                  </a:lnTo>
                  <a:lnTo>
                    <a:pt x="706" y="152"/>
                  </a:lnTo>
                  <a:lnTo>
                    <a:pt x="682" y="152"/>
                  </a:lnTo>
                  <a:lnTo>
                    <a:pt x="682" y="101"/>
                  </a:lnTo>
                  <a:lnTo>
                    <a:pt x="606" y="101"/>
                  </a:lnTo>
                  <a:lnTo>
                    <a:pt x="606" y="152"/>
                  </a:lnTo>
                  <a:lnTo>
                    <a:pt x="606" y="176"/>
                  </a:lnTo>
                  <a:lnTo>
                    <a:pt x="606" y="202"/>
                  </a:lnTo>
                  <a:lnTo>
                    <a:pt x="580" y="202"/>
                  </a:lnTo>
                  <a:lnTo>
                    <a:pt x="580" y="152"/>
                  </a:lnTo>
                  <a:lnTo>
                    <a:pt x="530" y="152"/>
                  </a:lnTo>
                  <a:lnTo>
                    <a:pt x="530" y="152"/>
                  </a:lnTo>
                  <a:lnTo>
                    <a:pt x="455" y="152"/>
                  </a:lnTo>
                  <a:lnTo>
                    <a:pt x="455" y="202"/>
                  </a:lnTo>
                  <a:lnTo>
                    <a:pt x="455" y="228"/>
                  </a:lnTo>
                  <a:lnTo>
                    <a:pt x="455" y="252"/>
                  </a:lnTo>
                  <a:lnTo>
                    <a:pt x="403" y="252"/>
                  </a:lnTo>
                  <a:lnTo>
                    <a:pt x="403" y="303"/>
                  </a:lnTo>
                  <a:lnTo>
                    <a:pt x="379" y="303"/>
                  </a:lnTo>
                  <a:lnTo>
                    <a:pt x="379" y="252"/>
                  </a:lnTo>
                  <a:lnTo>
                    <a:pt x="327" y="252"/>
                  </a:lnTo>
                  <a:lnTo>
                    <a:pt x="327" y="202"/>
                  </a:lnTo>
                  <a:lnTo>
                    <a:pt x="277" y="202"/>
                  </a:lnTo>
                  <a:lnTo>
                    <a:pt x="252" y="202"/>
                  </a:lnTo>
                  <a:lnTo>
                    <a:pt x="202" y="202"/>
                  </a:lnTo>
                  <a:lnTo>
                    <a:pt x="202" y="252"/>
                  </a:lnTo>
                  <a:lnTo>
                    <a:pt x="202" y="278"/>
                  </a:lnTo>
                  <a:lnTo>
                    <a:pt x="202" y="303"/>
                  </a:lnTo>
                  <a:lnTo>
                    <a:pt x="176" y="303"/>
                  </a:lnTo>
                  <a:lnTo>
                    <a:pt x="176" y="252"/>
                  </a:lnTo>
                  <a:lnTo>
                    <a:pt x="100" y="252"/>
                  </a:lnTo>
                  <a:lnTo>
                    <a:pt x="100" y="303"/>
                  </a:lnTo>
                  <a:lnTo>
                    <a:pt x="50" y="303"/>
                  </a:lnTo>
                  <a:lnTo>
                    <a:pt x="50" y="353"/>
                  </a:lnTo>
                  <a:lnTo>
                    <a:pt x="50" y="379"/>
                  </a:lnTo>
                  <a:lnTo>
                    <a:pt x="50" y="403"/>
                  </a:lnTo>
                  <a:lnTo>
                    <a:pt x="0" y="403"/>
                  </a:lnTo>
                  <a:lnTo>
                    <a:pt x="0" y="479"/>
                  </a:lnTo>
                  <a:lnTo>
                    <a:pt x="50" y="479"/>
                  </a:lnTo>
                  <a:lnTo>
                    <a:pt x="50" y="530"/>
                  </a:lnTo>
                  <a:lnTo>
                    <a:pt x="126" y="530"/>
                  </a:lnTo>
                  <a:lnTo>
                    <a:pt x="126" y="479"/>
                  </a:lnTo>
                  <a:lnTo>
                    <a:pt x="126" y="455"/>
                  </a:lnTo>
                  <a:lnTo>
                    <a:pt x="126" y="429"/>
                  </a:lnTo>
                  <a:lnTo>
                    <a:pt x="176" y="429"/>
                  </a:lnTo>
                  <a:lnTo>
                    <a:pt x="176" y="379"/>
                  </a:lnTo>
                  <a:lnTo>
                    <a:pt x="202" y="379"/>
                  </a:lnTo>
                  <a:lnTo>
                    <a:pt x="202" y="403"/>
                  </a:lnTo>
                  <a:lnTo>
                    <a:pt x="202" y="429"/>
                  </a:lnTo>
                  <a:lnTo>
                    <a:pt x="202" y="479"/>
                  </a:lnTo>
                  <a:lnTo>
                    <a:pt x="277" y="479"/>
                  </a:lnTo>
                  <a:lnTo>
                    <a:pt x="277" y="429"/>
                  </a:lnTo>
                  <a:lnTo>
                    <a:pt x="303" y="429"/>
                  </a:lnTo>
                  <a:lnTo>
                    <a:pt x="303" y="479"/>
                  </a:lnTo>
                  <a:lnTo>
                    <a:pt x="379" y="479"/>
                  </a:lnTo>
                  <a:lnTo>
                    <a:pt x="379" y="429"/>
                  </a:lnTo>
                  <a:lnTo>
                    <a:pt x="379" y="403"/>
                  </a:lnTo>
                  <a:lnTo>
                    <a:pt x="379" y="379"/>
                  </a:lnTo>
                  <a:lnTo>
                    <a:pt x="403" y="379"/>
                  </a:lnTo>
                  <a:lnTo>
                    <a:pt x="429" y="379"/>
                  </a:lnTo>
                  <a:lnTo>
                    <a:pt x="455" y="379"/>
                  </a:lnTo>
                  <a:lnTo>
                    <a:pt x="455" y="429"/>
                  </a:lnTo>
                  <a:lnTo>
                    <a:pt x="505" y="429"/>
                  </a:lnTo>
                  <a:lnTo>
                    <a:pt x="505" y="455"/>
                  </a:lnTo>
                  <a:lnTo>
                    <a:pt x="505" y="479"/>
                  </a:lnTo>
                  <a:lnTo>
                    <a:pt x="505" y="505"/>
                  </a:lnTo>
                  <a:lnTo>
                    <a:pt x="455" y="505"/>
                  </a:lnTo>
                  <a:lnTo>
                    <a:pt x="455" y="555"/>
                  </a:lnTo>
                  <a:lnTo>
                    <a:pt x="455" y="580"/>
                  </a:lnTo>
                  <a:lnTo>
                    <a:pt x="455" y="606"/>
                  </a:lnTo>
                  <a:lnTo>
                    <a:pt x="455" y="630"/>
                  </a:lnTo>
                  <a:lnTo>
                    <a:pt x="455" y="656"/>
                  </a:lnTo>
                  <a:lnTo>
                    <a:pt x="455" y="682"/>
                  </a:lnTo>
                  <a:lnTo>
                    <a:pt x="455" y="732"/>
                  </a:lnTo>
                  <a:lnTo>
                    <a:pt x="505" y="732"/>
                  </a:lnTo>
                  <a:lnTo>
                    <a:pt x="505" y="732"/>
                  </a:lnTo>
                  <a:lnTo>
                    <a:pt x="505" y="782"/>
                  </a:lnTo>
                  <a:lnTo>
                    <a:pt x="555" y="782"/>
                  </a:lnTo>
                  <a:lnTo>
                    <a:pt x="555" y="833"/>
                  </a:lnTo>
                  <a:lnTo>
                    <a:pt x="606" y="833"/>
                  </a:lnTo>
                  <a:lnTo>
                    <a:pt x="630" y="833"/>
                  </a:lnTo>
                  <a:lnTo>
                    <a:pt x="682" y="833"/>
                  </a:lnTo>
                  <a:lnTo>
                    <a:pt x="682" y="782"/>
                  </a:lnTo>
                  <a:lnTo>
                    <a:pt x="706" y="782"/>
                  </a:lnTo>
                  <a:lnTo>
                    <a:pt x="732" y="782"/>
                  </a:lnTo>
                  <a:lnTo>
                    <a:pt x="757" y="782"/>
                  </a:lnTo>
                  <a:lnTo>
                    <a:pt x="757" y="808"/>
                  </a:lnTo>
                  <a:lnTo>
                    <a:pt x="706" y="808"/>
                  </a:lnTo>
                  <a:lnTo>
                    <a:pt x="706" y="883"/>
                  </a:lnTo>
                  <a:lnTo>
                    <a:pt x="757" y="883"/>
                  </a:lnTo>
                  <a:lnTo>
                    <a:pt x="782" y="883"/>
                  </a:lnTo>
                  <a:lnTo>
                    <a:pt x="833" y="883"/>
                  </a:lnTo>
                  <a:lnTo>
                    <a:pt x="833" y="833"/>
                  </a:lnTo>
                  <a:lnTo>
                    <a:pt x="833" y="833"/>
                  </a:lnTo>
                  <a:lnTo>
                    <a:pt x="883" y="833"/>
                  </a:lnTo>
                  <a:lnTo>
                    <a:pt x="883" y="782"/>
                  </a:lnTo>
                  <a:lnTo>
                    <a:pt x="883" y="758"/>
                  </a:lnTo>
                  <a:lnTo>
                    <a:pt x="883" y="706"/>
                  </a:lnTo>
                  <a:lnTo>
                    <a:pt x="833" y="706"/>
                  </a:lnTo>
                  <a:lnTo>
                    <a:pt x="833" y="656"/>
                  </a:lnTo>
                  <a:lnTo>
                    <a:pt x="782" y="656"/>
                  </a:lnTo>
                  <a:lnTo>
                    <a:pt x="757" y="656"/>
                  </a:lnTo>
                  <a:lnTo>
                    <a:pt x="732" y="656"/>
                  </a:lnTo>
                  <a:lnTo>
                    <a:pt x="732" y="630"/>
                  </a:lnTo>
                  <a:lnTo>
                    <a:pt x="732" y="606"/>
                  </a:lnTo>
                  <a:lnTo>
                    <a:pt x="732" y="580"/>
                  </a:lnTo>
                  <a:lnTo>
                    <a:pt x="782" y="580"/>
                  </a:lnTo>
                  <a:lnTo>
                    <a:pt x="782" y="530"/>
                  </a:lnTo>
                  <a:lnTo>
                    <a:pt x="833" y="530"/>
                  </a:lnTo>
                  <a:lnTo>
                    <a:pt x="833" y="530"/>
                  </a:lnTo>
                  <a:lnTo>
                    <a:pt x="858" y="530"/>
                  </a:lnTo>
                  <a:lnTo>
                    <a:pt x="858" y="530"/>
                  </a:lnTo>
                  <a:lnTo>
                    <a:pt x="858" y="555"/>
                  </a:lnTo>
                  <a:lnTo>
                    <a:pt x="858" y="580"/>
                  </a:lnTo>
                  <a:lnTo>
                    <a:pt x="858" y="606"/>
                  </a:lnTo>
                  <a:lnTo>
                    <a:pt x="858" y="630"/>
                  </a:lnTo>
                  <a:lnTo>
                    <a:pt x="858" y="682"/>
                  </a:lnTo>
                  <a:lnTo>
                    <a:pt x="933" y="682"/>
                  </a:lnTo>
                  <a:lnTo>
                    <a:pt x="933" y="630"/>
                  </a:lnTo>
                  <a:lnTo>
                    <a:pt x="933" y="630"/>
                  </a:lnTo>
                  <a:lnTo>
                    <a:pt x="985" y="630"/>
                  </a:lnTo>
                  <a:lnTo>
                    <a:pt x="985" y="580"/>
                  </a:lnTo>
                  <a:lnTo>
                    <a:pt x="985" y="580"/>
                  </a:lnTo>
                  <a:lnTo>
                    <a:pt x="1035" y="580"/>
                  </a:lnTo>
                  <a:lnTo>
                    <a:pt x="1035" y="530"/>
                  </a:lnTo>
                  <a:lnTo>
                    <a:pt x="1035" y="505"/>
                  </a:lnTo>
                  <a:lnTo>
                    <a:pt x="1035" y="455"/>
                  </a:lnTo>
                  <a:lnTo>
                    <a:pt x="985" y="455"/>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15"/>
            <p:cNvSpPr>
              <a:spLocks/>
            </p:cNvSpPr>
            <p:nvPr/>
          </p:nvSpPr>
          <p:spPr bwMode="auto">
            <a:xfrm>
              <a:off x="4080" y="3464"/>
              <a:ext cx="126" cy="127"/>
            </a:xfrm>
            <a:custGeom>
              <a:avLst/>
              <a:gdLst>
                <a:gd name="T0" fmla="*/ 50 w 126"/>
                <a:gd name="T1" fmla="*/ 0 h 127"/>
                <a:gd name="T2" fmla="*/ 0 w 126"/>
                <a:gd name="T3" fmla="*/ 0 h 127"/>
                <a:gd name="T4" fmla="*/ 0 w 126"/>
                <a:gd name="T5" fmla="*/ 75 h 127"/>
                <a:gd name="T6" fmla="*/ 50 w 126"/>
                <a:gd name="T7" fmla="*/ 75 h 127"/>
                <a:gd name="T8" fmla="*/ 50 w 126"/>
                <a:gd name="T9" fmla="*/ 127 h 127"/>
                <a:gd name="T10" fmla="*/ 126 w 126"/>
                <a:gd name="T11" fmla="*/ 127 h 127"/>
                <a:gd name="T12" fmla="*/ 126 w 126"/>
                <a:gd name="T13" fmla="*/ 75 h 127"/>
                <a:gd name="T14" fmla="*/ 126 w 126"/>
                <a:gd name="T15" fmla="*/ 51 h 127"/>
                <a:gd name="T16" fmla="*/ 126 w 126"/>
                <a:gd name="T17" fmla="*/ 0 h 127"/>
                <a:gd name="T18" fmla="*/ 76 w 126"/>
                <a:gd name="T19" fmla="*/ 0 h 127"/>
                <a:gd name="T20" fmla="*/ 50 w 126"/>
                <a:gd name="T2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27">
                  <a:moveTo>
                    <a:pt x="50" y="0"/>
                  </a:moveTo>
                  <a:lnTo>
                    <a:pt x="0" y="0"/>
                  </a:lnTo>
                  <a:lnTo>
                    <a:pt x="0" y="75"/>
                  </a:lnTo>
                  <a:lnTo>
                    <a:pt x="50" y="75"/>
                  </a:lnTo>
                  <a:lnTo>
                    <a:pt x="50" y="127"/>
                  </a:lnTo>
                  <a:lnTo>
                    <a:pt x="126" y="127"/>
                  </a:lnTo>
                  <a:lnTo>
                    <a:pt x="126" y="75"/>
                  </a:lnTo>
                  <a:lnTo>
                    <a:pt x="126" y="51"/>
                  </a:lnTo>
                  <a:lnTo>
                    <a:pt x="126" y="0"/>
                  </a:lnTo>
                  <a:lnTo>
                    <a:pt x="76" y="0"/>
                  </a:lnTo>
                  <a:lnTo>
                    <a:pt x="50"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16"/>
            <p:cNvSpPr>
              <a:spLocks/>
            </p:cNvSpPr>
            <p:nvPr/>
          </p:nvSpPr>
          <p:spPr bwMode="auto">
            <a:xfrm>
              <a:off x="3929" y="3615"/>
              <a:ext cx="176" cy="127"/>
            </a:xfrm>
            <a:custGeom>
              <a:avLst/>
              <a:gdLst>
                <a:gd name="T0" fmla="*/ 125 w 176"/>
                <a:gd name="T1" fmla="*/ 0 h 127"/>
                <a:gd name="T2" fmla="*/ 75 w 176"/>
                <a:gd name="T3" fmla="*/ 0 h 127"/>
                <a:gd name="T4" fmla="*/ 50 w 176"/>
                <a:gd name="T5" fmla="*/ 0 h 127"/>
                <a:gd name="T6" fmla="*/ 0 w 176"/>
                <a:gd name="T7" fmla="*/ 0 h 127"/>
                <a:gd name="T8" fmla="*/ 0 w 176"/>
                <a:gd name="T9" fmla="*/ 52 h 127"/>
                <a:gd name="T10" fmla="*/ 0 w 176"/>
                <a:gd name="T11" fmla="*/ 76 h 127"/>
                <a:gd name="T12" fmla="*/ 0 w 176"/>
                <a:gd name="T13" fmla="*/ 127 h 127"/>
                <a:gd name="T14" fmla="*/ 50 w 176"/>
                <a:gd name="T15" fmla="*/ 127 h 127"/>
                <a:gd name="T16" fmla="*/ 75 w 176"/>
                <a:gd name="T17" fmla="*/ 127 h 127"/>
                <a:gd name="T18" fmla="*/ 100 w 176"/>
                <a:gd name="T19" fmla="*/ 127 h 127"/>
                <a:gd name="T20" fmla="*/ 125 w 176"/>
                <a:gd name="T21" fmla="*/ 127 h 127"/>
                <a:gd name="T22" fmla="*/ 176 w 176"/>
                <a:gd name="T23" fmla="*/ 127 h 127"/>
                <a:gd name="T24" fmla="*/ 176 w 176"/>
                <a:gd name="T25" fmla="*/ 52 h 127"/>
                <a:gd name="T26" fmla="*/ 125 w 176"/>
                <a:gd name="T27" fmla="*/ 52 h 127"/>
                <a:gd name="T28" fmla="*/ 125 w 176"/>
                <a:gd name="T29"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6" h="127">
                  <a:moveTo>
                    <a:pt x="125" y="0"/>
                  </a:moveTo>
                  <a:lnTo>
                    <a:pt x="75" y="0"/>
                  </a:lnTo>
                  <a:lnTo>
                    <a:pt x="50" y="0"/>
                  </a:lnTo>
                  <a:lnTo>
                    <a:pt x="0" y="0"/>
                  </a:lnTo>
                  <a:lnTo>
                    <a:pt x="0" y="52"/>
                  </a:lnTo>
                  <a:lnTo>
                    <a:pt x="0" y="76"/>
                  </a:lnTo>
                  <a:lnTo>
                    <a:pt x="0" y="127"/>
                  </a:lnTo>
                  <a:lnTo>
                    <a:pt x="50" y="127"/>
                  </a:lnTo>
                  <a:lnTo>
                    <a:pt x="75" y="127"/>
                  </a:lnTo>
                  <a:lnTo>
                    <a:pt x="100" y="127"/>
                  </a:lnTo>
                  <a:lnTo>
                    <a:pt x="125" y="127"/>
                  </a:lnTo>
                  <a:lnTo>
                    <a:pt x="176" y="127"/>
                  </a:lnTo>
                  <a:lnTo>
                    <a:pt x="176" y="52"/>
                  </a:lnTo>
                  <a:lnTo>
                    <a:pt x="125" y="52"/>
                  </a:lnTo>
                  <a:lnTo>
                    <a:pt x="125"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17"/>
            <p:cNvSpPr>
              <a:spLocks/>
            </p:cNvSpPr>
            <p:nvPr/>
          </p:nvSpPr>
          <p:spPr bwMode="auto">
            <a:xfrm>
              <a:off x="3726" y="3717"/>
              <a:ext cx="177" cy="177"/>
            </a:xfrm>
            <a:custGeom>
              <a:avLst/>
              <a:gdLst>
                <a:gd name="T0" fmla="*/ 127 w 177"/>
                <a:gd name="T1" fmla="*/ 0 h 177"/>
                <a:gd name="T2" fmla="*/ 51 w 177"/>
                <a:gd name="T3" fmla="*/ 0 h 177"/>
                <a:gd name="T4" fmla="*/ 51 w 177"/>
                <a:gd name="T5" fmla="*/ 50 h 177"/>
                <a:gd name="T6" fmla="*/ 0 w 177"/>
                <a:gd name="T7" fmla="*/ 50 h 177"/>
                <a:gd name="T8" fmla="*/ 0 w 177"/>
                <a:gd name="T9" fmla="*/ 101 h 177"/>
                <a:gd name="T10" fmla="*/ 0 w 177"/>
                <a:gd name="T11" fmla="*/ 125 h 177"/>
                <a:gd name="T12" fmla="*/ 0 w 177"/>
                <a:gd name="T13" fmla="*/ 177 h 177"/>
                <a:gd name="T14" fmla="*/ 76 w 177"/>
                <a:gd name="T15" fmla="*/ 177 h 177"/>
                <a:gd name="T16" fmla="*/ 76 w 177"/>
                <a:gd name="T17" fmla="*/ 125 h 177"/>
                <a:gd name="T18" fmla="*/ 101 w 177"/>
                <a:gd name="T19" fmla="*/ 125 h 177"/>
                <a:gd name="T20" fmla="*/ 127 w 177"/>
                <a:gd name="T21" fmla="*/ 125 h 177"/>
                <a:gd name="T22" fmla="*/ 177 w 177"/>
                <a:gd name="T23" fmla="*/ 125 h 177"/>
                <a:gd name="T24" fmla="*/ 177 w 177"/>
                <a:gd name="T25" fmla="*/ 50 h 177"/>
                <a:gd name="T26" fmla="*/ 127 w 177"/>
                <a:gd name="T27" fmla="*/ 50 h 177"/>
                <a:gd name="T28" fmla="*/ 127 w 177"/>
                <a:gd name="T29"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177">
                  <a:moveTo>
                    <a:pt x="127" y="0"/>
                  </a:moveTo>
                  <a:lnTo>
                    <a:pt x="51" y="0"/>
                  </a:lnTo>
                  <a:lnTo>
                    <a:pt x="51" y="50"/>
                  </a:lnTo>
                  <a:lnTo>
                    <a:pt x="0" y="50"/>
                  </a:lnTo>
                  <a:lnTo>
                    <a:pt x="0" y="101"/>
                  </a:lnTo>
                  <a:lnTo>
                    <a:pt x="0" y="125"/>
                  </a:lnTo>
                  <a:lnTo>
                    <a:pt x="0" y="177"/>
                  </a:lnTo>
                  <a:lnTo>
                    <a:pt x="76" y="177"/>
                  </a:lnTo>
                  <a:lnTo>
                    <a:pt x="76" y="125"/>
                  </a:lnTo>
                  <a:lnTo>
                    <a:pt x="101" y="125"/>
                  </a:lnTo>
                  <a:lnTo>
                    <a:pt x="127" y="125"/>
                  </a:lnTo>
                  <a:lnTo>
                    <a:pt x="177" y="125"/>
                  </a:lnTo>
                  <a:lnTo>
                    <a:pt x="177" y="50"/>
                  </a:lnTo>
                  <a:lnTo>
                    <a:pt x="127" y="50"/>
                  </a:lnTo>
                  <a:lnTo>
                    <a:pt x="127"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18"/>
            <p:cNvSpPr>
              <a:spLocks/>
            </p:cNvSpPr>
            <p:nvPr/>
          </p:nvSpPr>
          <p:spPr bwMode="auto">
            <a:xfrm>
              <a:off x="3726" y="1344"/>
              <a:ext cx="833" cy="1086"/>
            </a:xfrm>
            <a:custGeom>
              <a:avLst/>
              <a:gdLst>
                <a:gd name="T0" fmla="*/ 127 w 833"/>
                <a:gd name="T1" fmla="*/ 681 h 1086"/>
                <a:gd name="T2" fmla="*/ 203 w 833"/>
                <a:gd name="T3" fmla="*/ 681 h 1086"/>
                <a:gd name="T4" fmla="*/ 151 w 833"/>
                <a:gd name="T5" fmla="*/ 757 h 1086"/>
                <a:gd name="T6" fmla="*/ 151 w 833"/>
                <a:gd name="T7" fmla="*/ 833 h 1086"/>
                <a:gd name="T8" fmla="*/ 227 w 833"/>
                <a:gd name="T9" fmla="*/ 833 h 1086"/>
                <a:gd name="T10" fmla="*/ 303 w 833"/>
                <a:gd name="T11" fmla="*/ 833 h 1086"/>
                <a:gd name="T12" fmla="*/ 253 w 833"/>
                <a:gd name="T13" fmla="*/ 934 h 1086"/>
                <a:gd name="T14" fmla="*/ 379 w 833"/>
                <a:gd name="T15" fmla="*/ 934 h 1086"/>
                <a:gd name="T16" fmla="*/ 404 w 833"/>
                <a:gd name="T17" fmla="*/ 934 h 1086"/>
                <a:gd name="T18" fmla="*/ 506 w 833"/>
                <a:gd name="T19" fmla="*/ 984 h 1086"/>
                <a:gd name="T20" fmla="*/ 581 w 833"/>
                <a:gd name="T21" fmla="*/ 958 h 1086"/>
                <a:gd name="T22" fmla="*/ 530 w 833"/>
                <a:gd name="T23" fmla="*/ 908 h 1086"/>
                <a:gd name="T24" fmla="*/ 556 w 833"/>
                <a:gd name="T25" fmla="*/ 934 h 1086"/>
                <a:gd name="T26" fmla="*/ 657 w 833"/>
                <a:gd name="T27" fmla="*/ 984 h 1086"/>
                <a:gd name="T28" fmla="*/ 733 w 833"/>
                <a:gd name="T29" fmla="*/ 1036 h 1086"/>
                <a:gd name="T30" fmla="*/ 833 w 833"/>
                <a:gd name="T31" fmla="*/ 1086 h 1086"/>
                <a:gd name="T32" fmla="*/ 833 w 833"/>
                <a:gd name="T33" fmla="*/ 958 h 1086"/>
                <a:gd name="T34" fmla="*/ 733 w 833"/>
                <a:gd name="T35" fmla="*/ 908 h 1086"/>
                <a:gd name="T36" fmla="*/ 657 w 833"/>
                <a:gd name="T37" fmla="*/ 858 h 1086"/>
                <a:gd name="T38" fmla="*/ 681 w 833"/>
                <a:gd name="T39" fmla="*/ 833 h 1086"/>
                <a:gd name="T40" fmla="*/ 606 w 833"/>
                <a:gd name="T41" fmla="*/ 757 h 1086"/>
                <a:gd name="T42" fmla="*/ 530 w 833"/>
                <a:gd name="T43" fmla="*/ 807 h 1086"/>
                <a:gd name="T44" fmla="*/ 454 w 833"/>
                <a:gd name="T45" fmla="*/ 807 h 1086"/>
                <a:gd name="T46" fmla="*/ 379 w 833"/>
                <a:gd name="T47" fmla="*/ 807 h 1086"/>
                <a:gd name="T48" fmla="*/ 379 w 833"/>
                <a:gd name="T49" fmla="*/ 731 h 1086"/>
                <a:gd name="T50" fmla="*/ 328 w 833"/>
                <a:gd name="T51" fmla="*/ 656 h 1086"/>
                <a:gd name="T52" fmla="*/ 379 w 833"/>
                <a:gd name="T53" fmla="*/ 631 h 1086"/>
                <a:gd name="T54" fmla="*/ 379 w 833"/>
                <a:gd name="T55" fmla="*/ 556 h 1086"/>
                <a:gd name="T56" fmla="*/ 379 w 833"/>
                <a:gd name="T57" fmla="*/ 480 h 1086"/>
                <a:gd name="T58" fmla="*/ 480 w 833"/>
                <a:gd name="T59" fmla="*/ 480 h 1086"/>
                <a:gd name="T60" fmla="*/ 480 w 833"/>
                <a:gd name="T61" fmla="*/ 379 h 1086"/>
                <a:gd name="T62" fmla="*/ 581 w 833"/>
                <a:gd name="T63" fmla="*/ 329 h 1086"/>
                <a:gd name="T64" fmla="*/ 581 w 833"/>
                <a:gd name="T65" fmla="*/ 201 h 1086"/>
                <a:gd name="T66" fmla="*/ 530 w 833"/>
                <a:gd name="T67" fmla="*/ 151 h 1086"/>
                <a:gd name="T68" fmla="*/ 581 w 833"/>
                <a:gd name="T69" fmla="*/ 50 h 1086"/>
                <a:gd name="T70" fmla="*/ 454 w 833"/>
                <a:gd name="T71" fmla="*/ 0 h 1086"/>
                <a:gd name="T72" fmla="*/ 454 w 833"/>
                <a:gd name="T73" fmla="*/ 101 h 1086"/>
                <a:gd name="T74" fmla="*/ 379 w 833"/>
                <a:gd name="T75" fmla="*/ 50 h 1086"/>
                <a:gd name="T76" fmla="*/ 328 w 833"/>
                <a:gd name="T77" fmla="*/ 0 h 1086"/>
                <a:gd name="T78" fmla="*/ 203 w 833"/>
                <a:gd name="T79" fmla="*/ 0 h 1086"/>
                <a:gd name="T80" fmla="*/ 151 w 833"/>
                <a:gd name="T81" fmla="*/ 101 h 1086"/>
                <a:gd name="T82" fmla="*/ 151 w 833"/>
                <a:gd name="T83" fmla="*/ 177 h 1086"/>
                <a:gd name="T84" fmla="*/ 151 w 833"/>
                <a:gd name="T85" fmla="*/ 253 h 1086"/>
                <a:gd name="T86" fmla="*/ 101 w 833"/>
                <a:gd name="T87" fmla="*/ 329 h 1086"/>
                <a:gd name="T88" fmla="*/ 151 w 833"/>
                <a:gd name="T89" fmla="*/ 404 h 1086"/>
                <a:gd name="T90" fmla="*/ 127 w 833"/>
                <a:gd name="T91" fmla="*/ 454 h 1086"/>
                <a:gd name="T92" fmla="*/ 76 w 833"/>
                <a:gd name="T93" fmla="*/ 353 h 1086"/>
                <a:gd name="T94" fmla="*/ 0 w 833"/>
                <a:gd name="T95" fmla="*/ 429 h 1086"/>
                <a:gd name="T96" fmla="*/ 51 w 833"/>
                <a:gd name="T97" fmla="*/ 504 h 1086"/>
                <a:gd name="T98" fmla="*/ 51 w 833"/>
                <a:gd name="T99" fmla="*/ 580 h 1086"/>
                <a:gd name="T100" fmla="*/ 0 w 833"/>
                <a:gd name="T101" fmla="*/ 681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33" h="1086">
                  <a:moveTo>
                    <a:pt x="51" y="731"/>
                  </a:moveTo>
                  <a:lnTo>
                    <a:pt x="127" y="731"/>
                  </a:lnTo>
                  <a:lnTo>
                    <a:pt x="127" y="681"/>
                  </a:lnTo>
                  <a:lnTo>
                    <a:pt x="151" y="681"/>
                  </a:lnTo>
                  <a:lnTo>
                    <a:pt x="177" y="681"/>
                  </a:lnTo>
                  <a:lnTo>
                    <a:pt x="203" y="681"/>
                  </a:lnTo>
                  <a:lnTo>
                    <a:pt x="203" y="707"/>
                  </a:lnTo>
                  <a:lnTo>
                    <a:pt x="151" y="707"/>
                  </a:lnTo>
                  <a:lnTo>
                    <a:pt x="151" y="757"/>
                  </a:lnTo>
                  <a:lnTo>
                    <a:pt x="151" y="783"/>
                  </a:lnTo>
                  <a:lnTo>
                    <a:pt x="151" y="807"/>
                  </a:lnTo>
                  <a:lnTo>
                    <a:pt x="151" y="833"/>
                  </a:lnTo>
                  <a:lnTo>
                    <a:pt x="151" y="884"/>
                  </a:lnTo>
                  <a:lnTo>
                    <a:pt x="227" y="884"/>
                  </a:lnTo>
                  <a:lnTo>
                    <a:pt x="227" y="833"/>
                  </a:lnTo>
                  <a:lnTo>
                    <a:pt x="253" y="833"/>
                  </a:lnTo>
                  <a:lnTo>
                    <a:pt x="278" y="833"/>
                  </a:lnTo>
                  <a:lnTo>
                    <a:pt x="303" y="833"/>
                  </a:lnTo>
                  <a:lnTo>
                    <a:pt x="303" y="858"/>
                  </a:lnTo>
                  <a:lnTo>
                    <a:pt x="253" y="858"/>
                  </a:lnTo>
                  <a:lnTo>
                    <a:pt x="253" y="934"/>
                  </a:lnTo>
                  <a:lnTo>
                    <a:pt x="303" y="934"/>
                  </a:lnTo>
                  <a:lnTo>
                    <a:pt x="328" y="934"/>
                  </a:lnTo>
                  <a:lnTo>
                    <a:pt x="379" y="934"/>
                  </a:lnTo>
                  <a:lnTo>
                    <a:pt x="379" y="884"/>
                  </a:lnTo>
                  <a:lnTo>
                    <a:pt x="404" y="884"/>
                  </a:lnTo>
                  <a:lnTo>
                    <a:pt x="404" y="934"/>
                  </a:lnTo>
                  <a:lnTo>
                    <a:pt x="454" y="934"/>
                  </a:lnTo>
                  <a:lnTo>
                    <a:pt x="454" y="984"/>
                  </a:lnTo>
                  <a:lnTo>
                    <a:pt x="506" y="984"/>
                  </a:lnTo>
                  <a:lnTo>
                    <a:pt x="506" y="1036"/>
                  </a:lnTo>
                  <a:lnTo>
                    <a:pt x="581" y="1036"/>
                  </a:lnTo>
                  <a:lnTo>
                    <a:pt x="581" y="958"/>
                  </a:lnTo>
                  <a:lnTo>
                    <a:pt x="530" y="958"/>
                  </a:lnTo>
                  <a:lnTo>
                    <a:pt x="530" y="934"/>
                  </a:lnTo>
                  <a:lnTo>
                    <a:pt x="530" y="908"/>
                  </a:lnTo>
                  <a:lnTo>
                    <a:pt x="530" y="884"/>
                  </a:lnTo>
                  <a:lnTo>
                    <a:pt x="556" y="884"/>
                  </a:lnTo>
                  <a:lnTo>
                    <a:pt x="556" y="934"/>
                  </a:lnTo>
                  <a:lnTo>
                    <a:pt x="606" y="934"/>
                  </a:lnTo>
                  <a:lnTo>
                    <a:pt x="606" y="984"/>
                  </a:lnTo>
                  <a:lnTo>
                    <a:pt x="657" y="984"/>
                  </a:lnTo>
                  <a:lnTo>
                    <a:pt x="657" y="1036"/>
                  </a:lnTo>
                  <a:lnTo>
                    <a:pt x="707" y="1036"/>
                  </a:lnTo>
                  <a:lnTo>
                    <a:pt x="733" y="1036"/>
                  </a:lnTo>
                  <a:lnTo>
                    <a:pt x="757" y="1036"/>
                  </a:lnTo>
                  <a:lnTo>
                    <a:pt x="757" y="1086"/>
                  </a:lnTo>
                  <a:lnTo>
                    <a:pt x="833" y="1086"/>
                  </a:lnTo>
                  <a:lnTo>
                    <a:pt x="833" y="1036"/>
                  </a:lnTo>
                  <a:lnTo>
                    <a:pt x="833" y="1010"/>
                  </a:lnTo>
                  <a:lnTo>
                    <a:pt x="833" y="958"/>
                  </a:lnTo>
                  <a:lnTo>
                    <a:pt x="783" y="958"/>
                  </a:lnTo>
                  <a:lnTo>
                    <a:pt x="783" y="908"/>
                  </a:lnTo>
                  <a:lnTo>
                    <a:pt x="733" y="908"/>
                  </a:lnTo>
                  <a:lnTo>
                    <a:pt x="733" y="858"/>
                  </a:lnTo>
                  <a:lnTo>
                    <a:pt x="681" y="858"/>
                  </a:lnTo>
                  <a:lnTo>
                    <a:pt x="657" y="858"/>
                  </a:lnTo>
                  <a:lnTo>
                    <a:pt x="631" y="858"/>
                  </a:lnTo>
                  <a:lnTo>
                    <a:pt x="631" y="833"/>
                  </a:lnTo>
                  <a:lnTo>
                    <a:pt x="681" y="833"/>
                  </a:lnTo>
                  <a:lnTo>
                    <a:pt x="681" y="757"/>
                  </a:lnTo>
                  <a:lnTo>
                    <a:pt x="631" y="757"/>
                  </a:lnTo>
                  <a:lnTo>
                    <a:pt x="606" y="757"/>
                  </a:lnTo>
                  <a:lnTo>
                    <a:pt x="556" y="757"/>
                  </a:lnTo>
                  <a:lnTo>
                    <a:pt x="556" y="807"/>
                  </a:lnTo>
                  <a:lnTo>
                    <a:pt x="530" y="807"/>
                  </a:lnTo>
                  <a:lnTo>
                    <a:pt x="530" y="757"/>
                  </a:lnTo>
                  <a:lnTo>
                    <a:pt x="454" y="757"/>
                  </a:lnTo>
                  <a:lnTo>
                    <a:pt x="454" y="807"/>
                  </a:lnTo>
                  <a:lnTo>
                    <a:pt x="430" y="807"/>
                  </a:lnTo>
                  <a:lnTo>
                    <a:pt x="404" y="807"/>
                  </a:lnTo>
                  <a:lnTo>
                    <a:pt x="379" y="807"/>
                  </a:lnTo>
                  <a:lnTo>
                    <a:pt x="379" y="783"/>
                  </a:lnTo>
                  <a:lnTo>
                    <a:pt x="379" y="757"/>
                  </a:lnTo>
                  <a:lnTo>
                    <a:pt x="379" y="731"/>
                  </a:lnTo>
                  <a:lnTo>
                    <a:pt x="379" y="707"/>
                  </a:lnTo>
                  <a:lnTo>
                    <a:pt x="379" y="656"/>
                  </a:lnTo>
                  <a:lnTo>
                    <a:pt x="328" y="656"/>
                  </a:lnTo>
                  <a:lnTo>
                    <a:pt x="328" y="631"/>
                  </a:lnTo>
                  <a:lnTo>
                    <a:pt x="354" y="631"/>
                  </a:lnTo>
                  <a:lnTo>
                    <a:pt x="379" y="631"/>
                  </a:lnTo>
                  <a:lnTo>
                    <a:pt x="430" y="631"/>
                  </a:lnTo>
                  <a:lnTo>
                    <a:pt x="430" y="556"/>
                  </a:lnTo>
                  <a:lnTo>
                    <a:pt x="379" y="556"/>
                  </a:lnTo>
                  <a:lnTo>
                    <a:pt x="379" y="530"/>
                  </a:lnTo>
                  <a:lnTo>
                    <a:pt x="379" y="504"/>
                  </a:lnTo>
                  <a:lnTo>
                    <a:pt x="379" y="480"/>
                  </a:lnTo>
                  <a:lnTo>
                    <a:pt x="404" y="480"/>
                  </a:lnTo>
                  <a:lnTo>
                    <a:pt x="430" y="480"/>
                  </a:lnTo>
                  <a:lnTo>
                    <a:pt x="480" y="480"/>
                  </a:lnTo>
                  <a:lnTo>
                    <a:pt x="480" y="429"/>
                  </a:lnTo>
                  <a:lnTo>
                    <a:pt x="480" y="404"/>
                  </a:lnTo>
                  <a:lnTo>
                    <a:pt x="480" y="379"/>
                  </a:lnTo>
                  <a:lnTo>
                    <a:pt x="530" y="379"/>
                  </a:lnTo>
                  <a:lnTo>
                    <a:pt x="530" y="329"/>
                  </a:lnTo>
                  <a:lnTo>
                    <a:pt x="581" y="329"/>
                  </a:lnTo>
                  <a:lnTo>
                    <a:pt x="581" y="277"/>
                  </a:lnTo>
                  <a:lnTo>
                    <a:pt x="581" y="253"/>
                  </a:lnTo>
                  <a:lnTo>
                    <a:pt x="581" y="201"/>
                  </a:lnTo>
                  <a:lnTo>
                    <a:pt x="530" y="201"/>
                  </a:lnTo>
                  <a:lnTo>
                    <a:pt x="530" y="177"/>
                  </a:lnTo>
                  <a:lnTo>
                    <a:pt x="530" y="151"/>
                  </a:lnTo>
                  <a:lnTo>
                    <a:pt x="530" y="126"/>
                  </a:lnTo>
                  <a:lnTo>
                    <a:pt x="581" y="126"/>
                  </a:lnTo>
                  <a:lnTo>
                    <a:pt x="581" y="50"/>
                  </a:lnTo>
                  <a:lnTo>
                    <a:pt x="530" y="50"/>
                  </a:lnTo>
                  <a:lnTo>
                    <a:pt x="530" y="0"/>
                  </a:lnTo>
                  <a:lnTo>
                    <a:pt x="454" y="0"/>
                  </a:lnTo>
                  <a:lnTo>
                    <a:pt x="454" y="50"/>
                  </a:lnTo>
                  <a:lnTo>
                    <a:pt x="454" y="76"/>
                  </a:lnTo>
                  <a:lnTo>
                    <a:pt x="454" y="101"/>
                  </a:lnTo>
                  <a:lnTo>
                    <a:pt x="430" y="101"/>
                  </a:lnTo>
                  <a:lnTo>
                    <a:pt x="430" y="50"/>
                  </a:lnTo>
                  <a:lnTo>
                    <a:pt x="379" y="50"/>
                  </a:lnTo>
                  <a:lnTo>
                    <a:pt x="354" y="50"/>
                  </a:lnTo>
                  <a:lnTo>
                    <a:pt x="328" y="50"/>
                  </a:lnTo>
                  <a:lnTo>
                    <a:pt x="328" y="0"/>
                  </a:lnTo>
                  <a:lnTo>
                    <a:pt x="278" y="0"/>
                  </a:lnTo>
                  <a:lnTo>
                    <a:pt x="253" y="0"/>
                  </a:lnTo>
                  <a:lnTo>
                    <a:pt x="203" y="0"/>
                  </a:lnTo>
                  <a:lnTo>
                    <a:pt x="203" y="50"/>
                  </a:lnTo>
                  <a:lnTo>
                    <a:pt x="151" y="50"/>
                  </a:lnTo>
                  <a:lnTo>
                    <a:pt x="151" y="101"/>
                  </a:lnTo>
                  <a:lnTo>
                    <a:pt x="151" y="126"/>
                  </a:lnTo>
                  <a:lnTo>
                    <a:pt x="151" y="151"/>
                  </a:lnTo>
                  <a:lnTo>
                    <a:pt x="151" y="177"/>
                  </a:lnTo>
                  <a:lnTo>
                    <a:pt x="151" y="201"/>
                  </a:lnTo>
                  <a:lnTo>
                    <a:pt x="151" y="227"/>
                  </a:lnTo>
                  <a:lnTo>
                    <a:pt x="151" y="253"/>
                  </a:lnTo>
                  <a:lnTo>
                    <a:pt x="101" y="253"/>
                  </a:lnTo>
                  <a:lnTo>
                    <a:pt x="101" y="303"/>
                  </a:lnTo>
                  <a:lnTo>
                    <a:pt x="101" y="329"/>
                  </a:lnTo>
                  <a:lnTo>
                    <a:pt x="101" y="379"/>
                  </a:lnTo>
                  <a:lnTo>
                    <a:pt x="151" y="379"/>
                  </a:lnTo>
                  <a:lnTo>
                    <a:pt x="151" y="404"/>
                  </a:lnTo>
                  <a:lnTo>
                    <a:pt x="151" y="429"/>
                  </a:lnTo>
                  <a:lnTo>
                    <a:pt x="151" y="454"/>
                  </a:lnTo>
                  <a:lnTo>
                    <a:pt x="127" y="454"/>
                  </a:lnTo>
                  <a:lnTo>
                    <a:pt x="127" y="404"/>
                  </a:lnTo>
                  <a:lnTo>
                    <a:pt x="76" y="404"/>
                  </a:lnTo>
                  <a:lnTo>
                    <a:pt x="76" y="353"/>
                  </a:lnTo>
                  <a:lnTo>
                    <a:pt x="0" y="353"/>
                  </a:lnTo>
                  <a:lnTo>
                    <a:pt x="0" y="404"/>
                  </a:lnTo>
                  <a:lnTo>
                    <a:pt x="0" y="429"/>
                  </a:lnTo>
                  <a:lnTo>
                    <a:pt x="0" y="480"/>
                  </a:lnTo>
                  <a:lnTo>
                    <a:pt x="51" y="480"/>
                  </a:lnTo>
                  <a:lnTo>
                    <a:pt x="51" y="504"/>
                  </a:lnTo>
                  <a:lnTo>
                    <a:pt x="51" y="530"/>
                  </a:lnTo>
                  <a:lnTo>
                    <a:pt x="51" y="556"/>
                  </a:lnTo>
                  <a:lnTo>
                    <a:pt x="51" y="580"/>
                  </a:lnTo>
                  <a:lnTo>
                    <a:pt x="51" y="606"/>
                  </a:lnTo>
                  <a:lnTo>
                    <a:pt x="0" y="606"/>
                  </a:lnTo>
                  <a:lnTo>
                    <a:pt x="0" y="681"/>
                  </a:lnTo>
                  <a:lnTo>
                    <a:pt x="51" y="681"/>
                  </a:lnTo>
                  <a:lnTo>
                    <a:pt x="51" y="731"/>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Rectangle 19"/>
            <p:cNvSpPr>
              <a:spLocks noChangeArrowheads="1"/>
            </p:cNvSpPr>
            <p:nvPr/>
          </p:nvSpPr>
          <p:spPr bwMode="auto">
            <a:xfrm>
              <a:off x="4130" y="2404"/>
              <a:ext cx="76" cy="76"/>
            </a:xfrm>
            <a:prstGeom prst="rect">
              <a:avLst/>
            </a:prstGeom>
            <a:solidFill>
              <a:srgbClr val="1E80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20"/>
            <p:cNvSpPr>
              <a:spLocks/>
            </p:cNvSpPr>
            <p:nvPr/>
          </p:nvSpPr>
          <p:spPr bwMode="auto">
            <a:xfrm>
              <a:off x="4483" y="2101"/>
              <a:ext cx="76" cy="127"/>
            </a:xfrm>
            <a:custGeom>
              <a:avLst/>
              <a:gdLst>
                <a:gd name="T0" fmla="*/ 76 w 76"/>
                <a:gd name="T1" fmla="*/ 76 h 127"/>
                <a:gd name="T2" fmla="*/ 76 w 76"/>
                <a:gd name="T3" fmla="*/ 50 h 127"/>
                <a:gd name="T4" fmla="*/ 76 w 76"/>
                <a:gd name="T5" fmla="*/ 0 h 127"/>
                <a:gd name="T6" fmla="*/ 0 w 76"/>
                <a:gd name="T7" fmla="*/ 0 h 127"/>
                <a:gd name="T8" fmla="*/ 0 w 76"/>
                <a:gd name="T9" fmla="*/ 50 h 127"/>
                <a:gd name="T10" fmla="*/ 0 w 76"/>
                <a:gd name="T11" fmla="*/ 76 h 127"/>
                <a:gd name="T12" fmla="*/ 0 w 76"/>
                <a:gd name="T13" fmla="*/ 127 h 127"/>
                <a:gd name="T14" fmla="*/ 76 w 76"/>
                <a:gd name="T15" fmla="*/ 127 h 127"/>
                <a:gd name="T16" fmla="*/ 76 w 76"/>
                <a:gd name="T17" fmla="*/ 7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27">
                  <a:moveTo>
                    <a:pt x="76" y="76"/>
                  </a:moveTo>
                  <a:lnTo>
                    <a:pt x="76" y="50"/>
                  </a:lnTo>
                  <a:lnTo>
                    <a:pt x="76" y="0"/>
                  </a:lnTo>
                  <a:lnTo>
                    <a:pt x="0" y="0"/>
                  </a:lnTo>
                  <a:lnTo>
                    <a:pt x="0" y="50"/>
                  </a:lnTo>
                  <a:lnTo>
                    <a:pt x="0" y="76"/>
                  </a:lnTo>
                  <a:lnTo>
                    <a:pt x="0" y="127"/>
                  </a:lnTo>
                  <a:lnTo>
                    <a:pt x="76" y="127"/>
                  </a:lnTo>
                  <a:lnTo>
                    <a:pt x="76" y="76"/>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21"/>
            <p:cNvSpPr>
              <a:spLocks/>
            </p:cNvSpPr>
            <p:nvPr/>
          </p:nvSpPr>
          <p:spPr bwMode="auto">
            <a:xfrm>
              <a:off x="3827" y="2252"/>
              <a:ext cx="278" cy="279"/>
            </a:xfrm>
            <a:custGeom>
              <a:avLst/>
              <a:gdLst>
                <a:gd name="T0" fmla="*/ 152 w 278"/>
                <a:gd name="T1" fmla="*/ 228 h 279"/>
                <a:gd name="T2" fmla="*/ 152 w 278"/>
                <a:gd name="T3" fmla="*/ 279 h 279"/>
                <a:gd name="T4" fmla="*/ 227 w 278"/>
                <a:gd name="T5" fmla="*/ 279 h 279"/>
                <a:gd name="T6" fmla="*/ 227 w 278"/>
                <a:gd name="T7" fmla="*/ 228 h 279"/>
                <a:gd name="T8" fmla="*/ 278 w 278"/>
                <a:gd name="T9" fmla="*/ 228 h 279"/>
                <a:gd name="T10" fmla="*/ 278 w 278"/>
                <a:gd name="T11" fmla="*/ 152 h 279"/>
                <a:gd name="T12" fmla="*/ 227 w 278"/>
                <a:gd name="T13" fmla="*/ 152 h 279"/>
                <a:gd name="T14" fmla="*/ 227 w 278"/>
                <a:gd name="T15" fmla="*/ 128 h 279"/>
                <a:gd name="T16" fmla="*/ 278 w 278"/>
                <a:gd name="T17" fmla="*/ 128 h 279"/>
                <a:gd name="T18" fmla="*/ 278 w 278"/>
                <a:gd name="T19" fmla="*/ 50 h 279"/>
                <a:gd name="T20" fmla="*/ 227 w 278"/>
                <a:gd name="T21" fmla="*/ 50 h 279"/>
                <a:gd name="T22" fmla="*/ 202 w 278"/>
                <a:gd name="T23" fmla="*/ 50 h 279"/>
                <a:gd name="T24" fmla="*/ 177 w 278"/>
                <a:gd name="T25" fmla="*/ 50 h 279"/>
                <a:gd name="T26" fmla="*/ 152 w 278"/>
                <a:gd name="T27" fmla="*/ 50 h 279"/>
                <a:gd name="T28" fmla="*/ 126 w 278"/>
                <a:gd name="T29" fmla="*/ 50 h 279"/>
                <a:gd name="T30" fmla="*/ 102 w 278"/>
                <a:gd name="T31" fmla="*/ 50 h 279"/>
                <a:gd name="T32" fmla="*/ 76 w 278"/>
                <a:gd name="T33" fmla="*/ 50 h 279"/>
                <a:gd name="T34" fmla="*/ 76 w 278"/>
                <a:gd name="T35" fmla="*/ 0 h 279"/>
                <a:gd name="T36" fmla="*/ 0 w 278"/>
                <a:gd name="T37" fmla="*/ 0 h 279"/>
                <a:gd name="T38" fmla="*/ 0 w 278"/>
                <a:gd name="T39" fmla="*/ 76 h 279"/>
                <a:gd name="T40" fmla="*/ 50 w 278"/>
                <a:gd name="T41" fmla="*/ 76 h 279"/>
                <a:gd name="T42" fmla="*/ 50 w 278"/>
                <a:gd name="T43" fmla="*/ 128 h 279"/>
                <a:gd name="T44" fmla="*/ 102 w 278"/>
                <a:gd name="T45" fmla="*/ 128 h 279"/>
                <a:gd name="T46" fmla="*/ 102 w 278"/>
                <a:gd name="T47" fmla="*/ 178 h 279"/>
                <a:gd name="T48" fmla="*/ 152 w 278"/>
                <a:gd name="T49" fmla="*/ 178 h 279"/>
                <a:gd name="T50" fmla="*/ 152 w 278"/>
                <a:gd name="T51" fmla="*/ 203 h 279"/>
                <a:gd name="T52" fmla="*/ 152 w 278"/>
                <a:gd name="T53" fmla="*/ 22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8" h="279">
                  <a:moveTo>
                    <a:pt x="152" y="228"/>
                  </a:moveTo>
                  <a:lnTo>
                    <a:pt x="152" y="279"/>
                  </a:lnTo>
                  <a:lnTo>
                    <a:pt x="227" y="279"/>
                  </a:lnTo>
                  <a:lnTo>
                    <a:pt x="227" y="228"/>
                  </a:lnTo>
                  <a:lnTo>
                    <a:pt x="278" y="228"/>
                  </a:lnTo>
                  <a:lnTo>
                    <a:pt x="278" y="152"/>
                  </a:lnTo>
                  <a:lnTo>
                    <a:pt x="227" y="152"/>
                  </a:lnTo>
                  <a:lnTo>
                    <a:pt x="227" y="128"/>
                  </a:lnTo>
                  <a:lnTo>
                    <a:pt x="278" y="128"/>
                  </a:lnTo>
                  <a:lnTo>
                    <a:pt x="278" y="50"/>
                  </a:lnTo>
                  <a:lnTo>
                    <a:pt x="227" y="50"/>
                  </a:lnTo>
                  <a:lnTo>
                    <a:pt x="202" y="50"/>
                  </a:lnTo>
                  <a:lnTo>
                    <a:pt x="177" y="50"/>
                  </a:lnTo>
                  <a:lnTo>
                    <a:pt x="152" y="50"/>
                  </a:lnTo>
                  <a:lnTo>
                    <a:pt x="126" y="50"/>
                  </a:lnTo>
                  <a:lnTo>
                    <a:pt x="102" y="50"/>
                  </a:lnTo>
                  <a:lnTo>
                    <a:pt x="76" y="50"/>
                  </a:lnTo>
                  <a:lnTo>
                    <a:pt x="76" y="0"/>
                  </a:lnTo>
                  <a:lnTo>
                    <a:pt x="0" y="0"/>
                  </a:lnTo>
                  <a:lnTo>
                    <a:pt x="0" y="76"/>
                  </a:lnTo>
                  <a:lnTo>
                    <a:pt x="50" y="76"/>
                  </a:lnTo>
                  <a:lnTo>
                    <a:pt x="50" y="128"/>
                  </a:lnTo>
                  <a:lnTo>
                    <a:pt x="102" y="128"/>
                  </a:lnTo>
                  <a:lnTo>
                    <a:pt x="102" y="178"/>
                  </a:lnTo>
                  <a:lnTo>
                    <a:pt x="152" y="178"/>
                  </a:lnTo>
                  <a:lnTo>
                    <a:pt x="152" y="203"/>
                  </a:lnTo>
                  <a:lnTo>
                    <a:pt x="152" y="228"/>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22"/>
            <p:cNvSpPr>
              <a:spLocks/>
            </p:cNvSpPr>
            <p:nvPr/>
          </p:nvSpPr>
          <p:spPr bwMode="auto">
            <a:xfrm>
              <a:off x="4332" y="2404"/>
              <a:ext cx="227" cy="177"/>
            </a:xfrm>
            <a:custGeom>
              <a:avLst/>
              <a:gdLst>
                <a:gd name="T0" fmla="*/ 51 w 227"/>
                <a:gd name="T1" fmla="*/ 0 h 177"/>
                <a:gd name="T2" fmla="*/ 51 w 227"/>
                <a:gd name="T3" fmla="*/ 51 h 177"/>
                <a:gd name="T4" fmla="*/ 51 w 227"/>
                <a:gd name="T5" fmla="*/ 76 h 177"/>
                <a:gd name="T6" fmla="*/ 51 w 227"/>
                <a:gd name="T7" fmla="*/ 101 h 177"/>
                <a:gd name="T8" fmla="*/ 0 w 227"/>
                <a:gd name="T9" fmla="*/ 101 h 177"/>
                <a:gd name="T10" fmla="*/ 0 w 227"/>
                <a:gd name="T11" fmla="*/ 177 h 177"/>
                <a:gd name="T12" fmla="*/ 75 w 227"/>
                <a:gd name="T13" fmla="*/ 177 h 177"/>
                <a:gd name="T14" fmla="*/ 75 w 227"/>
                <a:gd name="T15" fmla="*/ 127 h 177"/>
                <a:gd name="T16" fmla="*/ 101 w 227"/>
                <a:gd name="T17" fmla="*/ 127 h 177"/>
                <a:gd name="T18" fmla="*/ 127 w 227"/>
                <a:gd name="T19" fmla="*/ 127 h 177"/>
                <a:gd name="T20" fmla="*/ 151 w 227"/>
                <a:gd name="T21" fmla="*/ 127 h 177"/>
                <a:gd name="T22" fmla="*/ 151 w 227"/>
                <a:gd name="T23" fmla="*/ 177 h 177"/>
                <a:gd name="T24" fmla="*/ 227 w 227"/>
                <a:gd name="T25" fmla="*/ 177 h 177"/>
                <a:gd name="T26" fmla="*/ 227 w 227"/>
                <a:gd name="T27" fmla="*/ 127 h 177"/>
                <a:gd name="T28" fmla="*/ 227 w 227"/>
                <a:gd name="T29" fmla="*/ 101 h 177"/>
                <a:gd name="T30" fmla="*/ 227 w 227"/>
                <a:gd name="T31" fmla="*/ 51 h 177"/>
                <a:gd name="T32" fmla="*/ 177 w 227"/>
                <a:gd name="T33" fmla="*/ 51 h 177"/>
                <a:gd name="T34" fmla="*/ 151 w 227"/>
                <a:gd name="T35" fmla="*/ 51 h 177"/>
                <a:gd name="T36" fmla="*/ 127 w 227"/>
                <a:gd name="T37" fmla="*/ 51 h 177"/>
                <a:gd name="T38" fmla="*/ 127 w 227"/>
                <a:gd name="T39" fmla="*/ 0 h 177"/>
                <a:gd name="T40" fmla="*/ 51 w 227"/>
                <a:gd name="T41"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7" h="177">
                  <a:moveTo>
                    <a:pt x="51" y="0"/>
                  </a:moveTo>
                  <a:lnTo>
                    <a:pt x="51" y="51"/>
                  </a:lnTo>
                  <a:lnTo>
                    <a:pt x="51" y="76"/>
                  </a:lnTo>
                  <a:lnTo>
                    <a:pt x="51" y="101"/>
                  </a:lnTo>
                  <a:lnTo>
                    <a:pt x="0" y="101"/>
                  </a:lnTo>
                  <a:lnTo>
                    <a:pt x="0" y="177"/>
                  </a:lnTo>
                  <a:lnTo>
                    <a:pt x="75" y="177"/>
                  </a:lnTo>
                  <a:lnTo>
                    <a:pt x="75" y="127"/>
                  </a:lnTo>
                  <a:lnTo>
                    <a:pt x="101" y="127"/>
                  </a:lnTo>
                  <a:lnTo>
                    <a:pt x="127" y="127"/>
                  </a:lnTo>
                  <a:lnTo>
                    <a:pt x="151" y="127"/>
                  </a:lnTo>
                  <a:lnTo>
                    <a:pt x="151" y="177"/>
                  </a:lnTo>
                  <a:lnTo>
                    <a:pt x="227" y="177"/>
                  </a:lnTo>
                  <a:lnTo>
                    <a:pt x="227" y="127"/>
                  </a:lnTo>
                  <a:lnTo>
                    <a:pt x="227" y="101"/>
                  </a:lnTo>
                  <a:lnTo>
                    <a:pt x="227" y="51"/>
                  </a:lnTo>
                  <a:lnTo>
                    <a:pt x="177" y="51"/>
                  </a:lnTo>
                  <a:lnTo>
                    <a:pt x="151" y="51"/>
                  </a:lnTo>
                  <a:lnTo>
                    <a:pt x="127" y="51"/>
                  </a:lnTo>
                  <a:lnTo>
                    <a:pt x="127" y="0"/>
                  </a:lnTo>
                  <a:lnTo>
                    <a:pt x="51"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23"/>
            <p:cNvSpPr>
              <a:spLocks/>
            </p:cNvSpPr>
            <p:nvPr/>
          </p:nvSpPr>
          <p:spPr bwMode="auto">
            <a:xfrm>
              <a:off x="3777" y="2455"/>
              <a:ext cx="126" cy="126"/>
            </a:xfrm>
            <a:custGeom>
              <a:avLst/>
              <a:gdLst>
                <a:gd name="T0" fmla="*/ 50 w 126"/>
                <a:gd name="T1" fmla="*/ 0 h 126"/>
                <a:gd name="T2" fmla="*/ 0 w 126"/>
                <a:gd name="T3" fmla="*/ 0 h 126"/>
                <a:gd name="T4" fmla="*/ 0 w 126"/>
                <a:gd name="T5" fmla="*/ 50 h 126"/>
                <a:gd name="T6" fmla="*/ 0 w 126"/>
                <a:gd name="T7" fmla="*/ 76 h 126"/>
                <a:gd name="T8" fmla="*/ 0 w 126"/>
                <a:gd name="T9" fmla="*/ 126 h 126"/>
                <a:gd name="T10" fmla="*/ 76 w 126"/>
                <a:gd name="T11" fmla="*/ 126 h 126"/>
                <a:gd name="T12" fmla="*/ 76 w 126"/>
                <a:gd name="T13" fmla="*/ 76 h 126"/>
                <a:gd name="T14" fmla="*/ 126 w 126"/>
                <a:gd name="T15" fmla="*/ 76 h 126"/>
                <a:gd name="T16" fmla="*/ 126 w 126"/>
                <a:gd name="T17" fmla="*/ 0 h 126"/>
                <a:gd name="T18" fmla="*/ 76 w 126"/>
                <a:gd name="T19" fmla="*/ 0 h 126"/>
                <a:gd name="T20" fmla="*/ 50 w 126"/>
                <a:gd name="T21"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26">
                  <a:moveTo>
                    <a:pt x="50" y="0"/>
                  </a:moveTo>
                  <a:lnTo>
                    <a:pt x="0" y="0"/>
                  </a:lnTo>
                  <a:lnTo>
                    <a:pt x="0" y="50"/>
                  </a:lnTo>
                  <a:lnTo>
                    <a:pt x="0" y="76"/>
                  </a:lnTo>
                  <a:lnTo>
                    <a:pt x="0" y="126"/>
                  </a:lnTo>
                  <a:lnTo>
                    <a:pt x="76" y="126"/>
                  </a:lnTo>
                  <a:lnTo>
                    <a:pt x="76" y="76"/>
                  </a:lnTo>
                  <a:lnTo>
                    <a:pt x="126" y="76"/>
                  </a:lnTo>
                  <a:lnTo>
                    <a:pt x="126" y="0"/>
                  </a:lnTo>
                  <a:lnTo>
                    <a:pt x="76" y="0"/>
                  </a:lnTo>
                  <a:lnTo>
                    <a:pt x="50"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 name="Group 5"/>
          <p:cNvGrpSpPr>
            <a:grpSpLocks noChangeAspect="1"/>
          </p:cNvGrpSpPr>
          <p:nvPr/>
        </p:nvGrpSpPr>
        <p:grpSpPr bwMode="auto">
          <a:xfrm>
            <a:off x="3681330" y="2852936"/>
            <a:ext cx="2337054" cy="2987221"/>
            <a:chOff x="3120" y="1344"/>
            <a:chExt cx="1995" cy="2550"/>
          </a:xfrm>
        </p:grpSpPr>
        <p:sp>
          <p:nvSpPr>
            <p:cNvPr id="11" name="Freeform 6"/>
            <p:cNvSpPr>
              <a:spLocks/>
            </p:cNvSpPr>
            <p:nvPr/>
          </p:nvSpPr>
          <p:spPr bwMode="auto">
            <a:xfrm>
              <a:off x="4585" y="2354"/>
              <a:ext cx="328" cy="580"/>
            </a:xfrm>
            <a:custGeom>
              <a:avLst/>
              <a:gdLst>
                <a:gd name="T0" fmla="*/ 50 w 328"/>
                <a:gd name="T1" fmla="*/ 428 h 580"/>
                <a:gd name="T2" fmla="*/ 101 w 328"/>
                <a:gd name="T3" fmla="*/ 480 h 580"/>
                <a:gd name="T4" fmla="*/ 151 w 328"/>
                <a:gd name="T5" fmla="*/ 530 h 580"/>
                <a:gd name="T6" fmla="*/ 227 w 328"/>
                <a:gd name="T7" fmla="*/ 580 h 580"/>
                <a:gd name="T8" fmla="*/ 227 w 328"/>
                <a:gd name="T9" fmla="*/ 504 h 580"/>
                <a:gd name="T10" fmla="*/ 227 w 328"/>
                <a:gd name="T11" fmla="*/ 454 h 580"/>
                <a:gd name="T12" fmla="*/ 177 w 328"/>
                <a:gd name="T13" fmla="*/ 404 h 580"/>
                <a:gd name="T14" fmla="*/ 177 w 328"/>
                <a:gd name="T15" fmla="*/ 353 h 580"/>
                <a:gd name="T16" fmla="*/ 201 w 328"/>
                <a:gd name="T17" fmla="*/ 328 h 580"/>
                <a:gd name="T18" fmla="*/ 252 w 328"/>
                <a:gd name="T19" fmla="*/ 378 h 580"/>
                <a:gd name="T20" fmla="*/ 328 w 328"/>
                <a:gd name="T21" fmla="*/ 378 h 580"/>
                <a:gd name="T22" fmla="*/ 277 w 328"/>
                <a:gd name="T23" fmla="*/ 303 h 580"/>
                <a:gd name="T24" fmla="*/ 277 w 328"/>
                <a:gd name="T25" fmla="*/ 253 h 580"/>
                <a:gd name="T26" fmla="*/ 277 w 328"/>
                <a:gd name="T27" fmla="*/ 201 h 580"/>
                <a:gd name="T28" fmla="*/ 328 w 328"/>
                <a:gd name="T29" fmla="*/ 177 h 580"/>
                <a:gd name="T30" fmla="*/ 277 w 328"/>
                <a:gd name="T31" fmla="*/ 101 h 580"/>
                <a:gd name="T32" fmla="*/ 227 w 328"/>
                <a:gd name="T33" fmla="*/ 101 h 580"/>
                <a:gd name="T34" fmla="*/ 177 w 328"/>
                <a:gd name="T35" fmla="*/ 50 h 580"/>
                <a:gd name="T36" fmla="*/ 125 w 328"/>
                <a:gd name="T37" fmla="*/ 50 h 580"/>
                <a:gd name="T38" fmla="*/ 75 w 328"/>
                <a:gd name="T39" fmla="*/ 50 h 580"/>
                <a:gd name="T40" fmla="*/ 0 w 328"/>
                <a:gd name="T41" fmla="*/ 0 h 580"/>
                <a:gd name="T42" fmla="*/ 0 w 328"/>
                <a:gd name="T43" fmla="*/ 76 h 580"/>
                <a:gd name="T44" fmla="*/ 0 w 328"/>
                <a:gd name="T45" fmla="*/ 126 h 580"/>
                <a:gd name="T46" fmla="*/ 50 w 328"/>
                <a:gd name="T47" fmla="*/ 177 h 580"/>
                <a:gd name="T48" fmla="*/ 101 w 328"/>
                <a:gd name="T49" fmla="*/ 177 h 580"/>
                <a:gd name="T50" fmla="*/ 151 w 328"/>
                <a:gd name="T51" fmla="*/ 227 h 580"/>
                <a:gd name="T52" fmla="*/ 201 w 328"/>
                <a:gd name="T53" fmla="*/ 227 h 580"/>
                <a:gd name="T54" fmla="*/ 151 w 328"/>
                <a:gd name="T55" fmla="*/ 253 h 580"/>
                <a:gd name="T56" fmla="*/ 125 w 328"/>
                <a:gd name="T57" fmla="*/ 303 h 580"/>
                <a:gd name="T58" fmla="*/ 75 w 328"/>
                <a:gd name="T59" fmla="*/ 303 h 580"/>
                <a:gd name="T60" fmla="*/ 75 w 328"/>
                <a:gd name="T61" fmla="*/ 253 h 580"/>
                <a:gd name="T62" fmla="*/ 0 w 328"/>
                <a:gd name="T63" fmla="*/ 201 h 580"/>
                <a:gd name="T64" fmla="*/ 0 w 328"/>
                <a:gd name="T65" fmla="*/ 277 h 580"/>
                <a:gd name="T66" fmla="*/ 0 w 328"/>
                <a:gd name="T67" fmla="*/ 328 h 580"/>
                <a:gd name="T68" fmla="*/ 50 w 328"/>
                <a:gd name="T69" fmla="*/ 37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8" h="580">
                  <a:moveTo>
                    <a:pt x="50" y="404"/>
                  </a:moveTo>
                  <a:lnTo>
                    <a:pt x="50" y="428"/>
                  </a:lnTo>
                  <a:lnTo>
                    <a:pt x="50" y="480"/>
                  </a:lnTo>
                  <a:lnTo>
                    <a:pt x="101" y="480"/>
                  </a:lnTo>
                  <a:lnTo>
                    <a:pt x="101" y="530"/>
                  </a:lnTo>
                  <a:lnTo>
                    <a:pt x="151" y="530"/>
                  </a:lnTo>
                  <a:lnTo>
                    <a:pt x="151" y="580"/>
                  </a:lnTo>
                  <a:lnTo>
                    <a:pt x="227" y="580"/>
                  </a:lnTo>
                  <a:lnTo>
                    <a:pt x="227" y="530"/>
                  </a:lnTo>
                  <a:lnTo>
                    <a:pt x="227" y="504"/>
                  </a:lnTo>
                  <a:lnTo>
                    <a:pt x="227" y="480"/>
                  </a:lnTo>
                  <a:lnTo>
                    <a:pt x="227" y="454"/>
                  </a:lnTo>
                  <a:lnTo>
                    <a:pt x="227" y="404"/>
                  </a:lnTo>
                  <a:lnTo>
                    <a:pt x="177" y="404"/>
                  </a:lnTo>
                  <a:lnTo>
                    <a:pt x="177" y="378"/>
                  </a:lnTo>
                  <a:lnTo>
                    <a:pt x="177" y="353"/>
                  </a:lnTo>
                  <a:lnTo>
                    <a:pt x="177" y="328"/>
                  </a:lnTo>
                  <a:lnTo>
                    <a:pt x="201" y="328"/>
                  </a:lnTo>
                  <a:lnTo>
                    <a:pt x="201" y="378"/>
                  </a:lnTo>
                  <a:lnTo>
                    <a:pt x="252" y="378"/>
                  </a:lnTo>
                  <a:lnTo>
                    <a:pt x="277" y="378"/>
                  </a:lnTo>
                  <a:lnTo>
                    <a:pt x="328" y="378"/>
                  </a:lnTo>
                  <a:lnTo>
                    <a:pt x="328" y="303"/>
                  </a:lnTo>
                  <a:lnTo>
                    <a:pt x="277" y="303"/>
                  </a:lnTo>
                  <a:lnTo>
                    <a:pt x="277" y="277"/>
                  </a:lnTo>
                  <a:lnTo>
                    <a:pt x="277" y="253"/>
                  </a:lnTo>
                  <a:lnTo>
                    <a:pt x="277" y="227"/>
                  </a:lnTo>
                  <a:lnTo>
                    <a:pt x="277" y="201"/>
                  </a:lnTo>
                  <a:lnTo>
                    <a:pt x="277" y="177"/>
                  </a:lnTo>
                  <a:lnTo>
                    <a:pt x="328" y="177"/>
                  </a:lnTo>
                  <a:lnTo>
                    <a:pt x="328" y="101"/>
                  </a:lnTo>
                  <a:lnTo>
                    <a:pt x="277" y="101"/>
                  </a:lnTo>
                  <a:lnTo>
                    <a:pt x="252" y="101"/>
                  </a:lnTo>
                  <a:lnTo>
                    <a:pt x="227" y="101"/>
                  </a:lnTo>
                  <a:lnTo>
                    <a:pt x="227" y="50"/>
                  </a:lnTo>
                  <a:lnTo>
                    <a:pt x="177" y="50"/>
                  </a:lnTo>
                  <a:lnTo>
                    <a:pt x="151" y="50"/>
                  </a:lnTo>
                  <a:lnTo>
                    <a:pt x="125" y="50"/>
                  </a:lnTo>
                  <a:lnTo>
                    <a:pt x="101" y="50"/>
                  </a:lnTo>
                  <a:lnTo>
                    <a:pt x="75" y="50"/>
                  </a:lnTo>
                  <a:lnTo>
                    <a:pt x="75" y="0"/>
                  </a:lnTo>
                  <a:lnTo>
                    <a:pt x="0" y="0"/>
                  </a:lnTo>
                  <a:lnTo>
                    <a:pt x="0" y="50"/>
                  </a:lnTo>
                  <a:lnTo>
                    <a:pt x="0" y="76"/>
                  </a:lnTo>
                  <a:lnTo>
                    <a:pt x="0" y="101"/>
                  </a:lnTo>
                  <a:lnTo>
                    <a:pt x="0" y="126"/>
                  </a:lnTo>
                  <a:lnTo>
                    <a:pt x="0" y="177"/>
                  </a:lnTo>
                  <a:lnTo>
                    <a:pt x="50" y="177"/>
                  </a:lnTo>
                  <a:lnTo>
                    <a:pt x="75" y="177"/>
                  </a:lnTo>
                  <a:lnTo>
                    <a:pt x="101" y="177"/>
                  </a:lnTo>
                  <a:lnTo>
                    <a:pt x="101" y="227"/>
                  </a:lnTo>
                  <a:lnTo>
                    <a:pt x="151" y="227"/>
                  </a:lnTo>
                  <a:lnTo>
                    <a:pt x="177" y="227"/>
                  </a:lnTo>
                  <a:lnTo>
                    <a:pt x="201" y="227"/>
                  </a:lnTo>
                  <a:lnTo>
                    <a:pt x="201" y="253"/>
                  </a:lnTo>
                  <a:lnTo>
                    <a:pt x="151" y="253"/>
                  </a:lnTo>
                  <a:lnTo>
                    <a:pt x="151" y="303"/>
                  </a:lnTo>
                  <a:lnTo>
                    <a:pt x="125" y="303"/>
                  </a:lnTo>
                  <a:lnTo>
                    <a:pt x="101" y="303"/>
                  </a:lnTo>
                  <a:lnTo>
                    <a:pt x="75" y="303"/>
                  </a:lnTo>
                  <a:lnTo>
                    <a:pt x="75" y="277"/>
                  </a:lnTo>
                  <a:lnTo>
                    <a:pt x="75" y="253"/>
                  </a:lnTo>
                  <a:lnTo>
                    <a:pt x="75" y="201"/>
                  </a:lnTo>
                  <a:lnTo>
                    <a:pt x="0" y="201"/>
                  </a:lnTo>
                  <a:lnTo>
                    <a:pt x="0" y="253"/>
                  </a:lnTo>
                  <a:lnTo>
                    <a:pt x="0" y="277"/>
                  </a:lnTo>
                  <a:lnTo>
                    <a:pt x="0" y="303"/>
                  </a:lnTo>
                  <a:lnTo>
                    <a:pt x="0" y="328"/>
                  </a:lnTo>
                  <a:lnTo>
                    <a:pt x="0" y="378"/>
                  </a:lnTo>
                  <a:lnTo>
                    <a:pt x="50" y="378"/>
                  </a:lnTo>
                  <a:lnTo>
                    <a:pt x="50" y="404"/>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Freeform 7"/>
            <p:cNvSpPr>
              <a:spLocks/>
            </p:cNvSpPr>
            <p:nvPr/>
          </p:nvSpPr>
          <p:spPr bwMode="auto">
            <a:xfrm>
              <a:off x="4080" y="2505"/>
              <a:ext cx="327" cy="329"/>
            </a:xfrm>
            <a:custGeom>
              <a:avLst/>
              <a:gdLst>
                <a:gd name="T0" fmla="*/ 76 w 327"/>
                <a:gd name="T1" fmla="*/ 329 h 329"/>
                <a:gd name="T2" fmla="*/ 126 w 327"/>
                <a:gd name="T3" fmla="*/ 329 h 329"/>
                <a:gd name="T4" fmla="*/ 126 w 327"/>
                <a:gd name="T5" fmla="*/ 277 h 329"/>
                <a:gd name="T6" fmla="*/ 176 w 327"/>
                <a:gd name="T7" fmla="*/ 277 h 329"/>
                <a:gd name="T8" fmla="*/ 176 w 327"/>
                <a:gd name="T9" fmla="*/ 227 h 329"/>
                <a:gd name="T10" fmla="*/ 202 w 327"/>
                <a:gd name="T11" fmla="*/ 227 h 329"/>
                <a:gd name="T12" fmla="*/ 227 w 327"/>
                <a:gd name="T13" fmla="*/ 227 h 329"/>
                <a:gd name="T14" fmla="*/ 277 w 327"/>
                <a:gd name="T15" fmla="*/ 227 h 329"/>
                <a:gd name="T16" fmla="*/ 277 w 327"/>
                <a:gd name="T17" fmla="*/ 177 h 329"/>
                <a:gd name="T18" fmla="*/ 327 w 327"/>
                <a:gd name="T19" fmla="*/ 177 h 329"/>
                <a:gd name="T20" fmla="*/ 327 w 327"/>
                <a:gd name="T21" fmla="*/ 102 h 329"/>
                <a:gd name="T22" fmla="*/ 277 w 327"/>
                <a:gd name="T23" fmla="*/ 102 h 329"/>
                <a:gd name="T24" fmla="*/ 252 w 327"/>
                <a:gd name="T25" fmla="*/ 102 h 329"/>
                <a:gd name="T26" fmla="*/ 227 w 327"/>
                <a:gd name="T27" fmla="*/ 102 h 329"/>
                <a:gd name="T28" fmla="*/ 227 w 327"/>
                <a:gd name="T29" fmla="*/ 50 h 329"/>
                <a:gd name="T30" fmla="*/ 176 w 327"/>
                <a:gd name="T31" fmla="*/ 50 h 329"/>
                <a:gd name="T32" fmla="*/ 152 w 327"/>
                <a:gd name="T33" fmla="*/ 50 h 329"/>
                <a:gd name="T34" fmla="*/ 126 w 327"/>
                <a:gd name="T35" fmla="*/ 50 h 329"/>
                <a:gd name="T36" fmla="*/ 126 w 327"/>
                <a:gd name="T37" fmla="*/ 0 h 329"/>
                <a:gd name="T38" fmla="*/ 50 w 327"/>
                <a:gd name="T39" fmla="*/ 0 h 329"/>
                <a:gd name="T40" fmla="*/ 50 w 327"/>
                <a:gd name="T41" fmla="*/ 76 h 329"/>
                <a:gd name="T42" fmla="*/ 100 w 327"/>
                <a:gd name="T43" fmla="*/ 76 h 329"/>
                <a:gd name="T44" fmla="*/ 100 w 327"/>
                <a:gd name="T45" fmla="*/ 102 h 329"/>
                <a:gd name="T46" fmla="*/ 50 w 327"/>
                <a:gd name="T47" fmla="*/ 102 h 329"/>
                <a:gd name="T48" fmla="*/ 50 w 327"/>
                <a:gd name="T49" fmla="*/ 152 h 329"/>
                <a:gd name="T50" fmla="*/ 50 w 327"/>
                <a:gd name="T51" fmla="*/ 177 h 329"/>
                <a:gd name="T52" fmla="*/ 50 w 327"/>
                <a:gd name="T53" fmla="*/ 202 h 329"/>
                <a:gd name="T54" fmla="*/ 50 w 327"/>
                <a:gd name="T55" fmla="*/ 227 h 329"/>
                <a:gd name="T56" fmla="*/ 50 w 327"/>
                <a:gd name="T57" fmla="*/ 253 h 329"/>
                <a:gd name="T58" fmla="*/ 0 w 327"/>
                <a:gd name="T59" fmla="*/ 253 h 329"/>
                <a:gd name="T60" fmla="*/ 0 w 327"/>
                <a:gd name="T61" fmla="*/ 329 h 329"/>
                <a:gd name="T62" fmla="*/ 50 w 327"/>
                <a:gd name="T63" fmla="*/ 329 h 329"/>
                <a:gd name="T64" fmla="*/ 76 w 327"/>
                <a:gd name="T65" fmla="*/ 32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7" h="329">
                  <a:moveTo>
                    <a:pt x="76" y="329"/>
                  </a:moveTo>
                  <a:lnTo>
                    <a:pt x="126" y="329"/>
                  </a:lnTo>
                  <a:lnTo>
                    <a:pt x="126" y="277"/>
                  </a:lnTo>
                  <a:lnTo>
                    <a:pt x="176" y="277"/>
                  </a:lnTo>
                  <a:lnTo>
                    <a:pt x="176" y="227"/>
                  </a:lnTo>
                  <a:lnTo>
                    <a:pt x="202" y="227"/>
                  </a:lnTo>
                  <a:lnTo>
                    <a:pt x="227" y="227"/>
                  </a:lnTo>
                  <a:lnTo>
                    <a:pt x="277" y="227"/>
                  </a:lnTo>
                  <a:lnTo>
                    <a:pt x="277" y="177"/>
                  </a:lnTo>
                  <a:lnTo>
                    <a:pt x="327" y="177"/>
                  </a:lnTo>
                  <a:lnTo>
                    <a:pt x="327" y="102"/>
                  </a:lnTo>
                  <a:lnTo>
                    <a:pt x="277" y="102"/>
                  </a:lnTo>
                  <a:lnTo>
                    <a:pt x="252" y="102"/>
                  </a:lnTo>
                  <a:lnTo>
                    <a:pt x="227" y="102"/>
                  </a:lnTo>
                  <a:lnTo>
                    <a:pt x="227" y="50"/>
                  </a:lnTo>
                  <a:lnTo>
                    <a:pt x="176" y="50"/>
                  </a:lnTo>
                  <a:lnTo>
                    <a:pt x="152" y="50"/>
                  </a:lnTo>
                  <a:lnTo>
                    <a:pt x="126" y="50"/>
                  </a:lnTo>
                  <a:lnTo>
                    <a:pt x="126" y="0"/>
                  </a:lnTo>
                  <a:lnTo>
                    <a:pt x="50" y="0"/>
                  </a:lnTo>
                  <a:lnTo>
                    <a:pt x="50" y="76"/>
                  </a:lnTo>
                  <a:lnTo>
                    <a:pt x="100" y="76"/>
                  </a:lnTo>
                  <a:lnTo>
                    <a:pt x="100" y="102"/>
                  </a:lnTo>
                  <a:lnTo>
                    <a:pt x="50" y="102"/>
                  </a:lnTo>
                  <a:lnTo>
                    <a:pt x="50" y="152"/>
                  </a:lnTo>
                  <a:lnTo>
                    <a:pt x="50" y="177"/>
                  </a:lnTo>
                  <a:lnTo>
                    <a:pt x="50" y="202"/>
                  </a:lnTo>
                  <a:lnTo>
                    <a:pt x="50" y="227"/>
                  </a:lnTo>
                  <a:lnTo>
                    <a:pt x="50" y="253"/>
                  </a:lnTo>
                  <a:lnTo>
                    <a:pt x="0" y="253"/>
                  </a:lnTo>
                  <a:lnTo>
                    <a:pt x="0" y="329"/>
                  </a:lnTo>
                  <a:lnTo>
                    <a:pt x="50" y="329"/>
                  </a:lnTo>
                  <a:lnTo>
                    <a:pt x="76" y="329"/>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Freeform 8"/>
            <p:cNvSpPr>
              <a:spLocks/>
            </p:cNvSpPr>
            <p:nvPr/>
          </p:nvSpPr>
          <p:spPr bwMode="auto">
            <a:xfrm>
              <a:off x="3120" y="2607"/>
              <a:ext cx="682" cy="681"/>
            </a:xfrm>
            <a:custGeom>
              <a:avLst/>
              <a:gdLst>
                <a:gd name="T0" fmla="*/ 632 w 682"/>
                <a:gd name="T1" fmla="*/ 227 h 681"/>
                <a:gd name="T2" fmla="*/ 682 w 682"/>
                <a:gd name="T3" fmla="*/ 151 h 681"/>
                <a:gd name="T4" fmla="*/ 632 w 682"/>
                <a:gd name="T5" fmla="*/ 125 h 681"/>
                <a:gd name="T6" fmla="*/ 682 w 682"/>
                <a:gd name="T7" fmla="*/ 50 h 681"/>
                <a:gd name="T8" fmla="*/ 632 w 682"/>
                <a:gd name="T9" fmla="*/ 0 h 681"/>
                <a:gd name="T10" fmla="*/ 556 w 682"/>
                <a:gd name="T11" fmla="*/ 50 h 681"/>
                <a:gd name="T12" fmla="*/ 506 w 682"/>
                <a:gd name="T13" fmla="*/ 125 h 681"/>
                <a:gd name="T14" fmla="*/ 556 w 682"/>
                <a:gd name="T15" fmla="*/ 151 h 681"/>
                <a:gd name="T16" fmla="*/ 506 w 682"/>
                <a:gd name="T17" fmla="*/ 151 h 681"/>
                <a:gd name="T18" fmla="*/ 454 w 682"/>
                <a:gd name="T19" fmla="*/ 201 h 681"/>
                <a:gd name="T20" fmla="*/ 454 w 682"/>
                <a:gd name="T21" fmla="*/ 251 h 681"/>
                <a:gd name="T22" fmla="*/ 404 w 682"/>
                <a:gd name="T23" fmla="*/ 251 h 681"/>
                <a:gd name="T24" fmla="*/ 354 w 682"/>
                <a:gd name="T25" fmla="*/ 302 h 681"/>
                <a:gd name="T26" fmla="*/ 303 w 682"/>
                <a:gd name="T27" fmla="*/ 353 h 681"/>
                <a:gd name="T28" fmla="*/ 253 w 682"/>
                <a:gd name="T29" fmla="*/ 403 h 681"/>
                <a:gd name="T30" fmla="*/ 203 w 682"/>
                <a:gd name="T31" fmla="*/ 454 h 681"/>
                <a:gd name="T32" fmla="*/ 151 w 682"/>
                <a:gd name="T33" fmla="*/ 504 h 681"/>
                <a:gd name="T34" fmla="*/ 101 w 682"/>
                <a:gd name="T35" fmla="*/ 554 h 681"/>
                <a:gd name="T36" fmla="*/ 51 w 682"/>
                <a:gd name="T37" fmla="*/ 605 h 681"/>
                <a:gd name="T38" fmla="*/ 0 w 682"/>
                <a:gd name="T39" fmla="*/ 681 h 681"/>
                <a:gd name="T40" fmla="*/ 76 w 682"/>
                <a:gd name="T41" fmla="*/ 681 h 681"/>
                <a:gd name="T42" fmla="*/ 127 w 682"/>
                <a:gd name="T43" fmla="*/ 630 h 681"/>
                <a:gd name="T44" fmla="*/ 127 w 682"/>
                <a:gd name="T45" fmla="*/ 580 h 681"/>
                <a:gd name="T46" fmla="*/ 177 w 682"/>
                <a:gd name="T47" fmla="*/ 580 h 681"/>
                <a:gd name="T48" fmla="*/ 227 w 682"/>
                <a:gd name="T49" fmla="*/ 530 h 681"/>
                <a:gd name="T50" fmla="*/ 279 w 682"/>
                <a:gd name="T51" fmla="*/ 530 h 681"/>
                <a:gd name="T52" fmla="*/ 329 w 682"/>
                <a:gd name="T53" fmla="*/ 478 h 681"/>
                <a:gd name="T54" fmla="*/ 379 w 682"/>
                <a:gd name="T55" fmla="*/ 478 h 681"/>
                <a:gd name="T56" fmla="*/ 430 w 682"/>
                <a:gd name="T57" fmla="*/ 428 h 681"/>
                <a:gd name="T58" fmla="*/ 480 w 682"/>
                <a:gd name="T59" fmla="*/ 353 h 681"/>
                <a:gd name="T60" fmla="*/ 430 w 682"/>
                <a:gd name="T61" fmla="*/ 327 h 681"/>
                <a:gd name="T62" fmla="*/ 480 w 682"/>
                <a:gd name="T63" fmla="*/ 277 h 681"/>
                <a:gd name="T64" fmla="*/ 530 w 682"/>
                <a:gd name="T65" fmla="*/ 227 h 681"/>
                <a:gd name="T66" fmla="*/ 556 w 682"/>
                <a:gd name="T67" fmla="*/ 27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2" h="681">
                  <a:moveTo>
                    <a:pt x="632" y="277"/>
                  </a:moveTo>
                  <a:lnTo>
                    <a:pt x="632" y="227"/>
                  </a:lnTo>
                  <a:lnTo>
                    <a:pt x="682" y="227"/>
                  </a:lnTo>
                  <a:lnTo>
                    <a:pt x="682" y="151"/>
                  </a:lnTo>
                  <a:lnTo>
                    <a:pt x="632" y="151"/>
                  </a:lnTo>
                  <a:lnTo>
                    <a:pt x="632" y="125"/>
                  </a:lnTo>
                  <a:lnTo>
                    <a:pt x="682" y="125"/>
                  </a:lnTo>
                  <a:lnTo>
                    <a:pt x="682" y="50"/>
                  </a:lnTo>
                  <a:lnTo>
                    <a:pt x="632" y="50"/>
                  </a:lnTo>
                  <a:lnTo>
                    <a:pt x="632" y="0"/>
                  </a:lnTo>
                  <a:lnTo>
                    <a:pt x="556" y="0"/>
                  </a:lnTo>
                  <a:lnTo>
                    <a:pt x="556" y="50"/>
                  </a:lnTo>
                  <a:lnTo>
                    <a:pt x="506" y="50"/>
                  </a:lnTo>
                  <a:lnTo>
                    <a:pt x="506" y="125"/>
                  </a:lnTo>
                  <a:lnTo>
                    <a:pt x="556" y="125"/>
                  </a:lnTo>
                  <a:lnTo>
                    <a:pt x="556" y="151"/>
                  </a:lnTo>
                  <a:lnTo>
                    <a:pt x="530" y="151"/>
                  </a:lnTo>
                  <a:lnTo>
                    <a:pt x="506" y="151"/>
                  </a:lnTo>
                  <a:lnTo>
                    <a:pt x="454" y="151"/>
                  </a:lnTo>
                  <a:lnTo>
                    <a:pt x="454" y="201"/>
                  </a:lnTo>
                  <a:lnTo>
                    <a:pt x="454" y="227"/>
                  </a:lnTo>
                  <a:lnTo>
                    <a:pt x="454" y="251"/>
                  </a:lnTo>
                  <a:lnTo>
                    <a:pt x="430" y="251"/>
                  </a:lnTo>
                  <a:lnTo>
                    <a:pt x="404" y="251"/>
                  </a:lnTo>
                  <a:lnTo>
                    <a:pt x="354" y="251"/>
                  </a:lnTo>
                  <a:lnTo>
                    <a:pt x="354" y="302"/>
                  </a:lnTo>
                  <a:lnTo>
                    <a:pt x="303" y="302"/>
                  </a:lnTo>
                  <a:lnTo>
                    <a:pt x="303" y="353"/>
                  </a:lnTo>
                  <a:lnTo>
                    <a:pt x="253" y="353"/>
                  </a:lnTo>
                  <a:lnTo>
                    <a:pt x="253" y="403"/>
                  </a:lnTo>
                  <a:lnTo>
                    <a:pt x="203" y="403"/>
                  </a:lnTo>
                  <a:lnTo>
                    <a:pt x="203" y="454"/>
                  </a:lnTo>
                  <a:lnTo>
                    <a:pt x="151" y="454"/>
                  </a:lnTo>
                  <a:lnTo>
                    <a:pt x="151" y="504"/>
                  </a:lnTo>
                  <a:lnTo>
                    <a:pt x="101" y="504"/>
                  </a:lnTo>
                  <a:lnTo>
                    <a:pt x="101" y="554"/>
                  </a:lnTo>
                  <a:lnTo>
                    <a:pt x="51" y="554"/>
                  </a:lnTo>
                  <a:lnTo>
                    <a:pt x="51" y="605"/>
                  </a:lnTo>
                  <a:lnTo>
                    <a:pt x="0" y="605"/>
                  </a:lnTo>
                  <a:lnTo>
                    <a:pt x="0" y="681"/>
                  </a:lnTo>
                  <a:lnTo>
                    <a:pt x="51" y="681"/>
                  </a:lnTo>
                  <a:lnTo>
                    <a:pt x="76" y="681"/>
                  </a:lnTo>
                  <a:lnTo>
                    <a:pt x="127" y="681"/>
                  </a:lnTo>
                  <a:lnTo>
                    <a:pt x="127" y="630"/>
                  </a:lnTo>
                  <a:lnTo>
                    <a:pt x="127" y="605"/>
                  </a:lnTo>
                  <a:lnTo>
                    <a:pt x="127" y="580"/>
                  </a:lnTo>
                  <a:lnTo>
                    <a:pt x="151" y="580"/>
                  </a:lnTo>
                  <a:lnTo>
                    <a:pt x="177" y="580"/>
                  </a:lnTo>
                  <a:lnTo>
                    <a:pt x="227" y="580"/>
                  </a:lnTo>
                  <a:lnTo>
                    <a:pt x="227" y="530"/>
                  </a:lnTo>
                  <a:lnTo>
                    <a:pt x="253" y="530"/>
                  </a:lnTo>
                  <a:lnTo>
                    <a:pt x="279" y="530"/>
                  </a:lnTo>
                  <a:lnTo>
                    <a:pt x="329" y="530"/>
                  </a:lnTo>
                  <a:lnTo>
                    <a:pt x="329" y="478"/>
                  </a:lnTo>
                  <a:lnTo>
                    <a:pt x="354" y="478"/>
                  </a:lnTo>
                  <a:lnTo>
                    <a:pt x="379" y="478"/>
                  </a:lnTo>
                  <a:lnTo>
                    <a:pt x="430" y="478"/>
                  </a:lnTo>
                  <a:lnTo>
                    <a:pt x="430" y="428"/>
                  </a:lnTo>
                  <a:lnTo>
                    <a:pt x="480" y="428"/>
                  </a:lnTo>
                  <a:lnTo>
                    <a:pt x="480" y="353"/>
                  </a:lnTo>
                  <a:lnTo>
                    <a:pt x="430" y="353"/>
                  </a:lnTo>
                  <a:lnTo>
                    <a:pt x="430" y="327"/>
                  </a:lnTo>
                  <a:lnTo>
                    <a:pt x="480" y="327"/>
                  </a:lnTo>
                  <a:lnTo>
                    <a:pt x="480" y="277"/>
                  </a:lnTo>
                  <a:lnTo>
                    <a:pt x="530" y="277"/>
                  </a:lnTo>
                  <a:lnTo>
                    <a:pt x="530" y="227"/>
                  </a:lnTo>
                  <a:lnTo>
                    <a:pt x="556" y="227"/>
                  </a:lnTo>
                  <a:lnTo>
                    <a:pt x="556" y="277"/>
                  </a:lnTo>
                  <a:lnTo>
                    <a:pt x="632" y="277"/>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Freeform 9"/>
            <p:cNvSpPr>
              <a:spLocks/>
            </p:cNvSpPr>
            <p:nvPr/>
          </p:nvSpPr>
          <p:spPr bwMode="auto">
            <a:xfrm>
              <a:off x="4837" y="2758"/>
              <a:ext cx="76" cy="126"/>
            </a:xfrm>
            <a:custGeom>
              <a:avLst/>
              <a:gdLst>
                <a:gd name="T0" fmla="*/ 0 w 76"/>
                <a:gd name="T1" fmla="*/ 50 h 126"/>
                <a:gd name="T2" fmla="*/ 0 w 76"/>
                <a:gd name="T3" fmla="*/ 76 h 126"/>
                <a:gd name="T4" fmla="*/ 0 w 76"/>
                <a:gd name="T5" fmla="*/ 126 h 126"/>
                <a:gd name="T6" fmla="*/ 76 w 76"/>
                <a:gd name="T7" fmla="*/ 126 h 126"/>
                <a:gd name="T8" fmla="*/ 76 w 76"/>
                <a:gd name="T9" fmla="*/ 76 h 126"/>
                <a:gd name="T10" fmla="*/ 76 w 76"/>
                <a:gd name="T11" fmla="*/ 50 h 126"/>
                <a:gd name="T12" fmla="*/ 76 w 76"/>
                <a:gd name="T13" fmla="*/ 0 h 126"/>
                <a:gd name="T14" fmla="*/ 0 w 76"/>
                <a:gd name="T15" fmla="*/ 0 h 126"/>
                <a:gd name="T16" fmla="*/ 0 w 76"/>
                <a:gd name="T17" fmla="*/ 5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26">
                  <a:moveTo>
                    <a:pt x="0" y="50"/>
                  </a:moveTo>
                  <a:lnTo>
                    <a:pt x="0" y="76"/>
                  </a:lnTo>
                  <a:lnTo>
                    <a:pt x="0" y="126"/>
                  </a:lnTo>
                  <a:lnTo>
                    <a:pt x="76" y="126"/>
                  </a:lnTo>
                  <a:lnTo>
                    <a:pt x="76" y="76"/>
                  </a:lnTo>
                  <a:lnTo>
                    <a:pt x="76" y="50"/>
                  </a:lnTo>
                  <a:lnTo>
                    <a:pt x="76" y="0"/>
                  </a:lnTo>
                  <a:lnTo>
                    <a:pt x="0" y="0"/>
                  </a:lnTo>
                  <a:lnTo>
                    <a:pt x="0" y="5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Freeform 10"/>
            <p:cNvSpPr>
              <a:spLocks/>
            </p:cNvSpPr>
            <p:nvPr/>
          </p:nvSpPr>
          <p:spPr bwMode="auto">
            <a:xfrm>
              <a:off x="4433" y="2657"/>
              <a:ext cx="126" cy="328"/>
            </a:xfrm>
            <a:custGeom>
              <a:avLst/>
              <a:gdLst>
                <a:gd name="T0" fmla="*/ 76 w 126"/>
                <a:gd name="T1" fmla="*/ 277 h 328"/>
                <a:gd name="T2" fmla="*/ 76 w 126"/>
                <a:gd name="T3" fmla="*/ 252 h 328"/>
                <a:gd name="T4" fmla="*/ 76 w 126"/>
                <a:gd name="T5" fmla="*/ 227 h 328"/>
                <a:gd name="T6" fmla="*/ 126 w 126"/>
                <a:gd name="T7" fmla="*/ 227 h 328"/>
                <a:gd name="T8" fmla="*/ 126 w 126"/>
                <a:gd name="T9" fmla="*/ 177 h 328"/>
                <a:gd name="T10" fmla="*/ 126 w 126"/>
                <a:gd name="T11" fmla="*/ 151 h 328"/>
                <a:gd name="T12" fmla="*/ 126 w 126"/>
                <a:gd name="T13" fmla="*/ 125 h 328"/>
                <a:gd name="T14" fmla="*/ 126 w 126"/>
                <a:gd name="T15" fmla="*/ 101 h 328"/>
                <a:gd name="T16" fmla="*/ 126 w 126"/>
                <a:gd name="T17" fmla="*/ 75 h 328"/>
                <a:gd name="T18" fmla="*/ 126 w 126"/>
                <a:gd name="T19" fmla="*/ 50 h 328"/>
                <a:gd name="T20" fmla="*/ 126 w 126"/>
                <a:gd name="T21" fmla="*/ 0 h 328"/>
                <a:gd name="T22" fmla="*/ 50 w 126"/>
                <a:gd name="T23" fmla="*/ 0 h 328"/>
                <a:gd name="T24" fmla="*/ 50 w 126"/>
                <a:gd name="T25" fmla="*/ 50 h 328"/>
                <a:gd name="T26" fmla="*/ 50 w 126"/>
                <a:gd name="T27" fmla="*/ 75 h 328"/>
                <a:gd name="T28" fmla="*/ 50 w 126"/>
                <a:gd name="T29" fmla="*/ 101 h 328"/>
                <a:gd name="T30" fmla="*/ 50 w 126"/>
                <a:gd name="T31" fmla="*/ 125 h 328"/>
                <a:gd name="T32" fmla="*/ 50 w 126"/>
                <a:gd name="T33" fmla="*/ 151 h 328"/>
                <a:gd name="T34" fmla="*/ 50 w 126"/>
                <a:gd name="T35" fmla="*/ 177 h 328"/>
                <a:gd name="T36" fmla="*/ 50 w 126"/>
                <a:gd name="T37" fmla="*/ 201 h 328"/>
                <a:gd name="T38" fmla="*/ 0 w 126"/>
                <a:gd name="T39" fmla="*/ 201 h 328"/>
                <a:gd name="T40" fmla="*/ 0 w 126"/>
                <a:gd name="T41" fmla="*/ 252 h 328"/>
                <a:gd name="T42" fmla="*/ 0 w 126"/>
                <a:gd name="T43" fmla="*/ 277 h 328"/>
                <a:gd name="T44" fmla="*/ 0 w 126"/>
                <a:gd name="T45" fmla="*/ 328 h 328"/>
                <a:gd name="T46" fmla="*/ 76 w 126"/>
                <a:gd name="T47" fmla="*/ 328 h 328"/>
                <a:gd name="T48" fmla="*/ 76 w 126"/>
                <a:gd name="T49" fmla="*/ 27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328">
                  <a:moveTo>
                    <a:pt x="76" y="277"/>
                  </a:moveTo>
                  <a:lnTo>
                    <a:pt x="76" y="252"/>
                  </a:lnTo>
                  <a:lnTo>
                    <a:pt x="76" y="227"/>
                  </a:lnTo>
                  <a:lnTo>
                    <a:pt x="126" y="227"/>
                  </a:lnTo>
                  <a:lnTo>
                    <a:pt x="126" y="177"/>
                  </a:lnTo>
                  <a:lnTo>
                    <a:pt x="126" y="151"/>
                  </a:lnTo>
                  <a:lnTo>
                    <a:pt x="126" y="125"/>
                  </a:lnTo>
                  <a:lnTo>
                    <a:pt x="126" y="101"/>
                  </a:lnTo>
                  <a:lnTo>
                    <a:pt x="126" y="75"/>
                  </a:lnTo>
                  <a:lnTo>
                    <a:pt x="126" y="50"/>
                  </a:lnTo>
                  <a:lnTo>
                    <a:pt x="126" y="0"/>
                  </a:lnTo>
                  <a:lnTo>
                    <a:pt x="50" y="0"/>
                  </a:lnTo>
                  <a:lnTo>
                    <a:pt x="50" y="50"/>
                  </a:lnTo>
                  <a:lnTo>
                    <a:pt x="50" y="75"/>
                  </a:lnTo>
                  <a:lnTo>
                    <a:pt x="50" y="101"/>
                  </a:lnTo>
                  <a:lnTo>
                    <a:pt x="50" y="125"/>
                  </a:lnTo>
                  <a:lnTo>
                    <a:pt x="50" y="151"/>
                  </a:lnTo>
                  <a:lnTo>
                    <a:pt x="50" y="177"/>
                  </a:lnTo>
                  <a:lnTo>
                    <a:pt x="50" y="201"/>
                  </a:lnTo>
                  <a:lnTo>
                    <a:pt x="0" y="201"/>
                  </a:lnTo>
                  <a:lnTo>
                    <a:pt x="0" y="252"/>
                  </a:lnTo>
                  <a:lnTo>
                    <a:pt x="0" y="277"/>
                  </a:lnTo>
                  <a:lnTo>
                    <a:pt x="0" y="328"/>
                  </a:lnTo>
                  <a:lnTo>
                    <a:pt x="76" y="328"/>
                  </a:lnTo>
                  <a:lnTo>
                    <a:pt x="76" y="277"/>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Freeform 11"/>
            <p:cNvSpPr>
              <a:spLocks/>
            </p:cNvSpPr>
            <p:nvPr/>
          </p:nvSpPr>
          <p:spPr bwMode="auto">
            <a:xfrm>
              <a:off x="4180" y="2758"/>
              <a:ext cx="279" cy="327"/>
            </a:xfrm>
            <a:custGeom>
              <a:avLst/>
              <a:gdLst>
                <a:gd name="T0" fmla="*/ 203 w 279"/>
                <a:gd name="T1" fmla="*/ 327 h 327"/>
                <a:gd name="T2" fmla="*/ 227 w 279"/>
                <a:gd name="T3" fmla="*/ 327 h 327"/>
                <a:gd name="T4" fmla="*/ 279 w 279"/>
                <a:gd name="T5" fmla="*/ 327 h 327"/>
                <a:gd name="T6" fmla="*/ 279 w 279"/>
                <a:gd name="T7" fmla="*/ 252 h 327"/>
                <a:gd name="T8" fmla="*/ 227 w 279"/>
                <a:gd name="T9" fmla="*/ 252 h 327"/>
                <a:gd name="T10" fmla="*/ 203 w 279"/>
                <a:gd name="T11" fmla="*/ 252 h 327"/>
                <a:gd name="T12" fmla="*/ 177 w 279"/>
                <a:gd name="T13" fmla="*/ 252 h 327"/>
                <a:gd name="T14" fmla="*/ 177 w 279"/>
                <a:gd name="T15" fmla="*/ 227 h 327"/>
                <a:gd name="T16" fmla="*/ 227 w 279"/>
                <a:gd name="T17" fmla="*/ 227 h 327"/>
                <a:gd name="T18" fmla="*/ 227 w 279"/>
                <a:gd name="T19" fmla="*/ 176 h 327"/>
                <a:gd name="T20" fmla="*/ 227 w 279"/>
                <a:gd name="T21" fmla="*/ 151 h 327"/>
                <a:gd name="T22" fmla="*/ 227 w 279"/>
                <a:gd name="T23" fmla="*/ 126 h 327"/>
                <a:gd name="T24" fmla="*/ 227 w 279"/>
                <a:gd name="T25" fmla="*/ 100 h 327"/>
                <a:gd name="T26" fmla="*/ 227 w 279"/>
                <a:gd name="T27" fmla="*/ 76 h 327"/>
                <a:gd name="T28" fmla="*/ 279 w 279"/>
                <a:gd name="T29" fmla="*/ 76 h 327"/>
                <a:gd name="T30" fmla="*/ 279 w 279"/>
                <a:gd name="T31" fmla="*/ 0 h 327"/>
                <a:gd name="T32" fmla="*/ 227 w 279"/>
                <a:gd name="T33" fmla="*/ 0 h 327"/>
                <a:gd name="T34" fmla="*/ 203 w 279"/>
                <a:gd name="T35" fmla="*/ 0 h 327"/>
                <a:gd name="T36" fmla="*/ 152 w 279"/>
                <a:gd name="T37" fmla="*/ 0 h 327"/>
                <a:gd name="T38" fmla="*/ 152 w 279"/>
                <a:gd name="T39" fmla="*/ 50 h 327"/>
                <a:gd name="T40" fmla="*/ 102 w 279"/>
                <a:gd name="T41" fmla="*/ 50 h 327"/>
                <a:gd name="T42" fmla="*/ 102 w 279"/>
                <a:gd name="T43" fmla="*/ 100 h 327"/>
                <a:gd name="T44" fmla="*/ 102 w 279"/>
                <a:gd name="T45" fmla="*/ 126 h 327"/>
                <a:gd name="T46" fmla="*/ 102 w 279"/>
                <a:gd name="T47" fmla="*/ 151 h 327"/>
                <a:gd name="T48" fmla="*/ 102 w 279"/>
                <a:gd name="T49" fmla="*/ 176 h 327"/>
                <a:gd name="T50" fmla="*/ 102 w 279"/>
                <a:gd name="T51" fmla="*/ 202 h 327"/>
                <a:gd name="T52" fmla="*/ 76 w 279"/>
                <a:gd name="T53" fmla="*/ 202 h 327"/>
                <a:gd name="T54" fmla="*/ 76 w 279"/>
                <a:gd name="T55" fmla="*/ 202 h 327"/>
                <a:gd name="T56" fmla="*/ 76 w 279"/>
                <a:gd name="T57" fmla="*/ 151 h 327"/>
                <a:gd name="T58" fmla="*/ 0 w 279"/>
                <a:gd name="T59" fmla="*/ 151 h 327"/>
                <a:gd name="T60" fmla="*/ 0 w 279"/>
                <a:gd name="T61" fmla="*/ 202 h 327"/>
                <a:gd name="T62" fmla="*/ 0 w 279"/>
                <a:gd name="T63" fmla="*/ 227 h 327"/>
                <a:gd name="T64" fmla="*/ 0 w 279"/>
                <a:gd name="T65" fmla="*/ 277 h 327"/>
                <a:gd name="T66" fmla="*/ 52 w 279"/>
                <a:gd name="T67" fmla="*/ 277 h 327"/>
                <a:gd name="T68" fmla="*/ 52 w 279"/>
                <a:gd name="T69" fmla="*/ 277 h 327"/>
                <a:gd name="T70" fmla="*/ 102 w 279"/>
                <a:gd name="T71" fmla="*/ 277 h 327"/>
                <a:gd name="T72" fmla="*/ 127 w 279"/>
                <a:gd name="T73" fmla="*/ 277 h 327"/>
                <a:gd name="T74" fmla="*/ 152 w 279"/>
                <a:gd name="T75" fmla="*/ 277 h 327"/>
                <a:gd name="T76" fmla="*/ 152 w 279"/>
                <a:gd name="T77" fmla="*/ 327 h 327"/>
                <a:gd name="T78" fmla="*/ 203 w 279"/>
                <a:gd name="T79" fmla="*/ 32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9" h="327">
                  <a:moveTo>
                    <a:pt x="203" y="327"/>
                  </a:moveTo>
                  <a:lnTo>
                    <a:pt x="227" y="327"/>
                  </a:lnTo>
                  <a:lnTo>
                    <a:pt x="279" y="327"/>
                  </a:lnTo>
                  <a:lnTo>
                    <a:pt x="279" y="252"/>
                  </a:lnTo>
                  <a:lnTo>
                    <a:pt x="227" y="252"/>
                  </a:lnTo>
                  <a:lnTo>
                    <a:pt x="203" y="252"/>
                  </a:lnTo>
                  <a:lnTo>
                    <a:pt x="177" y="252"/>
                  </a:lnTo>
                  <a:lnTo>
                    <a:pt x="177" y="227"/>
                  </a:lnTo>
                  <a:lnTo>
                    <a:pt x="227" y="227"/>
                  </a:lnTo>
                  <a:lnTo>
                    <a:pt x="227" y="176"/>
                  </a:lnTo>
                  <a:lnTo>
                    <a:pt x="227" y="151"/>
                  </a:lnTo>
                  <a:lnTo>
                    <a:pt x="227" y="126"/>
                  </a:lnTo>
                  <a:lnTo>
                    <a:pt x="227" y="100"/>
                  </a:lnTo>
                  <a:lnTo>
                    <a:pt x="227" y="76"/>
                  </a:lnTo>
                  <a:lnTo>
                    <a:pt x="279" y="76"/>
                  </a:lnTo>
                  <a:lnTo>
                    <a:pt x="279" y="0"/>
                  </a:lnTo>
                  <a:lnTo>
                    <a:pt x="227" y="0"/>
                  </a:lnTo>
                  <a:lnTo>
                    <a:pt x="203" y="0"/>
                  </a:lnTo>
                  <a:lnTo>
                    <a:pt x="152" y="0"/>
                  </a:lnTo>
                  <a:lnTo>
                    <a:pt x="152" y="50"/>
                  </a:lnTo>
                  <a:lnTo>
                    <a:pt x="102" y="50"/>
                  </a:lnTo>
                  <a:lnTo>
                    <a:pt x="102" y="100"/>
                  </a:lnTo>
                  <a:lnTo>
                    <a:pt x="102" y="126"/>
                  </a:lnTo>
                  <a:lnTo>
                    <a:pt x="102" y="151"/>
                  </a:lnTo>
                  <a:lnTo>
                    <a:pt x="102" y="176"/>
                  </a:lnTo>
                  <a:lnTo>
                    <a:pt x="102" y="202"/>
                  </a:lnTo>
                  <a:lnTo>
                    <a:pt x="76" y="202"/>
                  </a:lnTo>
                  <a:lnTo>
                    <a:pt x="76" y="202"/>
                  </a:lnTo>
                  <a:lnTo>
                    <a:pt x="76" y="151"/>
                  </a:lnTo>
                  <a:lnTo>
                    <a:pt x="0" y="151"/>
                  </a:lnTo>
                  <a:lnTo>
                    <a:pt x="0" y="202"/>
                  </a:lnTo>
                  <a:lnTo>
                    <a:pt x="0" y="227"/>
                  </a:lnTo>
                  <a:lnTo>
                    <a:pt x="0" y="277"/>
                  </a:lnTo>
                  <a:lnTo>
                    <a:pt x="52" y="277"/>
                  </a:lnTo>
                  <a:lnTo>
                    <a:pt x="52" y="277"/>
                  </a:lnTo>
                  <a:lnTo>
                    <a:pt x="102" y="277"/>
                  </a:lnTo>
                  <a:lnTo>
                    <a:pt x="127" y="277"/>
                  </a:lnTo>
                  <a:lnTo>
                    <a:pt x="152" y="277"/>
                  </a:lnTo>
                  <a:lnTo>
                    <a:pt x="152" y="327"/>
                  </a:lnTo>
                  <a:lnTo>
                    <a:pt x="203" y="327"/>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Rectangle 12"/>
            <p:cNvSpPr>
              <a:spLocks noChangeArrowheads="1"/>
            </p:cNvSpPr>
            <p:nvPr/>
          </p:nvSpPr>
          <p:spPr bwMode="auto">
            <a:xfrm>
              <a:off x="4938" y="2808"/>
              <a:ext cx="75" cy="76"/>
            </a:xfrm>
            <a:prstGeom prst="rect">
              <a:avLst/>
            </a:prstGeom>
            <a:solidFill>
              <a:srgbClr val="82CE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13"/>
            <p:cNvSpPr>
              <a:spLocks/>
            </p:cNvSpPr>
            <p:nvPr/>
          </p:nvSpPr>
          <p:spPr bwMode="auto">
            <a:xfrm>
              <a:off x="4535" y="2858"/>
              <a:ext cx="125" cy="127"/>
            </a:xfrm>
            <a:custGeom>
              <a:avLst/>
              <a:gdLst>
                <a:gd name="T0" fmla="*/ 0 w 125"/>
                <a:gd name="T1" fmla="*/ 127 h 127"/>
                <a:gd name="T2" fmla="*/ 50 w 125"/>
                <a:gd name="T3" fmla="*/ 127 h 127"/>
                <a:gd name="T4" fmla="*/ 75 w 125"/>
                <a:gd name="T5" fmla="*/ 127 h 127"/>
                <a:gd name="T6" fmla="*/ 125 w 125"/>
                <a:gd name="T7" fmla="*/ 127 h 127"/>
                <a:gd name="T8" fmla="*/ 125 w 125"/>
                <a:gd name="T9" fmla="*/ 76 h 127"/>
                <a:gd name="T10" fmla="*/ 125 w 125"/>
                <a:gd name="T11" fmla="*/ 51 h 127"/>
                <a:gd name="T12" fmla="*/ 125 w 125"/>
                <a:gd name="T13" fmla="*/ 0 h 127"/>
                <a:gd name="T14" fmla="*/ 50 w 125"/>
                <a:gd name="T15" fmla="*/ 0 h 127"/>
                <a:gd name="T16" fmla="*/ 50 w 125"/>
                <a:gd name="T17" fmla="*/ 51 h 127"/>
                <a:gd name="T18" fmla="*/ 0 w 125"/>
                <a:gd name="T19" fmla="*/ 51 h 127"/>
                <a:gd name="T20" fmla="*/ 0 w 125"/>
                <a:gd name="T21"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127">
                  <a:moveTo>
                    <a:pt x="0" y="127"/>
                  </a:moveTo>
                  <a:lnTo>
                    <a:pt x="50" y="127"/>
                  </a:lnTo>
                  <a:lnTo>
                    <a:pt x="75" y="127"/>
                  </a:lnTo>
                  <a:lnTo>
                    <a:pt x="125" y="127"/>
                  </a:lnTo>
                  <a:lnTo>
                    <a:pt x="125" y="76"/>
                  </a:lnTo>
                  <a:lnTo>
                    <a:pt x="125" y="51"/>
                  </a:lnTo>
                  <a:lnTo>
                    <a:pt x="125" y="0"/>
                  </a:lnTo>
                  <a:lnTo>
                    <a:pt x="50" y="0"/>
                  </a:lnTo>
                  <a:lnTo>
                    <a:pt x="50" y="51"/>
                  </a:lnTo>
                  <a:lnTo>
                    <a:pt x="0" y="51"/>
                  </a:lnTo>
                  <a:lnTo>
                    <a:pt x="0" y="127"/>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14"/>
            <p:cNvSpPr>
              <a:spLocks/>
            </p:cNvSpPr>
            <p:nvPr/>
          </p:nvSpPr>
          <p:spPr bwMode="auto">
            <a:xfrm>
              <a:off x="4080" y="2909"/>
              <a:ext cx="1035" cy="883"/>
            </a:xfrm>
            <a:custGeom>
              <a:avLst/>
              <a:gdLst>
                <a:gd name="T0" fmla="*/ 933 w 1035"/>
                <a:gd name="T1" fmla="*/ 403 h 883"/>
                <a:gd name="T2" fmla="*/ 933 w 1035"/>
                <a:gd name="T3" fmla="*/ 328 h 883"/>
                <a:gd name="T4" fmla="*/ 883 w 1035"/>
                <a:gd name="T5" fmla="*/ 252 h 883"/>
                <a:gd name="T6" fmla="*/ 933 w 1035"/>
                <a:gd name="T7" fmla="*/ 176 h 883"/>
                <a:gd name="T8" fmla="*/ 883 w 1035"/>
                <a:gd name="T9" fmla="*/ 101 h 883"/>
                <a:gd name="T10" fmla="*/ 833 w 1035"/>
                <a:gd name="T11" fmla="*/ 0 h 883"/>
                <a:gd name="T12" fmla="*/ 757 w 1035"/>
                <a:gd name="T13" fmla="*/ 76 h 883"/>
                <a:gd name="T14" fmla="*/ 757 w 1035"/>
                <a:gd name="T15" fmla="*/ 152 h 883"/>
                <a:gd name="T16" fmla="*/ 682 w 1035"/>
                <a:gd name="T17" fmla="*/ 152 h 883"/>
                <a:gd name="T18" fmla="*/ 606 w 1035"/>
                <a:gd name="T19" fmla="*/ 152 h 883"/>
                <a:gd name="T20" fmla="*/ 580 w 1035"/>
                <a:gd name="T21" fmla="*/ 202 h 883"/>
                <a:gd name="T22" fmla="*/ 530 w 1035"/>
                <a:gd name="T23" fmla="*/ 152 h 883"/>
                <a:gd name="T24" fmla="*/ 455 w 1035"/>
                <a:gd name="T25" fmla="*/ 228 h 883"/>
                <a:gd name="T26" fmla="*/ 403 w 1035"/>
                <a:gd name="T27" fmla="*/ 303 h 883"/>
                <a:gd name="T28" fmla="*/ 327 w 1035"/>
                <a:gd name="T29" fmla="*/ 252 h 883"/>
                <a:gd name="T30" fmla="*/ 252 w 1035"/>
                <a:gd name="T31" fmla="*/ 202 h 883"/>
                <a:gd name="T32" fmla="*/ 202 w 1035"/>
                <a:gd name="T33" fmla="*/ 278 h 883"/>
                <a:gd name="T34" fmla="*/ 176 w 1035"/>
                <a:gd name="T35" fmla="*/ 252 h 883"/>
                <a:gd name="T36" fmla="*/ 50 w 1035"/>
                <a:gd name="T37" fmla="*/ 303 h 883"/>
                <a:gd name="T38" fmla="*/ 50 w 1035"/>
                <a:gd name="T39" fmla="*/ 403 h 883"/>
                <a:gd name="T40" fmla="*/ 50 w 1035"/>
                <a:gd name="T41" fmla="*/ 479 h 883"/>
                <a:gd name="T42" fmla="*/ 126 w 1035"/>
                <a:gd name="T43" fmla="*/ 479 h 883"/>
                <a:gd name="T44" fmla="*/ 176 w 1035"/>
                <a:gd name="T45" fmla="*/ 429 h 883"/>
                <a:gd name="T46" fmla="*/ 202 w 1035"/>
                <a:gd name="T47" fmla="*/ 403 h 883"/>
                <a:gd name="T48" fmla="*/ 277 w 1035"/>
                <a:gd name="T49" fmla="*/ 479 h 883"/>
                <a:gd name="T50" fmla="*/ 303 w 1035"/>
                <a:gd name="T51" fmla="*/ 479 h 883"/>
                <a:gd name="T52" fmla="*/ 379 w 1035"/>
                <a:gd name="T53" fmla="*/ 403 h 883"/>
                <a:gd name="T54" fmla="*/ 429 w 1035"/>
                <a:gd name="T55" fmla="*/ 379 h 883"/>
                <a:gd name="T56" fmla="*/ 505 w 1035"/>
                <a:gd name="T57" fmla="*/ 429 h 883"/>
                <a:gd name="T58" fmla="*/ 505 w 1035"/>
                <a:gd name="T59" fmla="*/ 505 h 883"/>
                <a:gd name="T60" fmla="*/ 455 w 1035"/>
                <a:gd name="T61" fmla="*/ 580 h 883"/>
                <a:gd name="T62" fmla="*/ 455 w 1035"/>
                <a:gd name="T63" fmla="*/ 656 h 883"/>
                <a:gd name="T64" fmla="*/ 505 w 1035"/>
                <a:gd name="T65" fmla="*/ 732 h 883"/>
                <a:gd name="T66" fmla="*/ 555 w 1035"/>
                <a:gd name="T67" fmla="*/ 782 h 883"/>
                <a:gd name="T68" fmla="*/ 630 w 1035"/>
                <a:gd name="T69" fmla="*/ 833 h 883"/>
                <a:gd name="T70" fmla="*/ 706 w 1035"/>
                <a:gd name="T71" fmla="*/ 782 h 883"/>
                <a:gd name="T72" fmla="*/ 757 w 1035"/>
                <a:gd name="T73" fmla="*/ 808 h 883"/>
                <a:gd name="T74" fmla="*/ 757 w 1035"/>
                <a:gd name="T75" fmla="*/ 883 h 883"/>
                <a:gd name="T76" fmla="*/ 833 w 1035"/>
                <a:gd name="T77" fmla="*/ 833 h 883"/>
                <a:gd name="T78" fmla="*/ 883 w 1035"/>
                <a:gd name="T79" fmla="*/ 782 h 883"/>
                <a:gd name="T80" fmla="*/ 833 w 1035"/>
                <a:gd name="T81" fmla="*/ 706 h 883"/>
                <a:gd name="T82" fmla="*/ 757 w 1035"/>
                <a:gd name="T83" fmla="*/ 656 h 883"/>
                <a:gd name="T84" fmla="*/ 732 w 1035"/>
                <a:gd name="T85" fmla="*/ 606 h 883"/>
                <a:gd name="T86" fmla="*/ 782 w 1035"/>
                <a:gd name="T87" fmla="*/ 530 h 883"/>
                <a:gd name="T88" fmla="*/ 858 w 1035"/>
                <a:gd name="T89" fmla="*/ 530 h 883"/>
                <a:gd name="T90" fmla="*/ 858 w 1035"/>
                <a:gd name="T91" fmla="*/ 580 h 883"/>
                <a:gd name="T92" fmla="*/ 858 w 1035"/>
                <a:gd name="T93" fmla="*/ 682 h 883"/>
                <a:gd name="T94" fmla="*/ 933 w 1035"/>
                <a:gd name="T95" fmla="*/ 630 h 883"/>
                <a:gd name="T96" fmla="*/ 985 w 1035"/>
                <a:gd name="T97" fmla="*/ 580 h 883"/>
                <a:gd name="T98" fmla="*/ 1035 w 1035"/>
                <a:gd name="T99" fmla="*/ 50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5" h="883">
                  <a:moveTo>
                    <a:pt x="985" y="455"/>
                  </a:moveTo>
                  <a:lnTo>
                    <a:pt x="985" y="403"/>
                  </a:lnTo>
                  <a:lnTo>
                    <a:pt x="933" y="403"/>
                  </a:lnTo>
                  <a:lnTo>
                    <a:pt x="933" y="379"/>
                  </a:lnTo>
                  <a:lnTo>
                    <a:pt x="933" y="353"/>
                  </a:lnTo>
                  <a:lnTo>
                    <a:pt x="933" y="328"/>
                  </a:lnTo>
                  <a:lnTo>
                    <a:pt x="933" y="303"/>
                  </a:lnTo>
                  <a:lnTo>
                    <a:pt x="933" y="252"/>
                  </a:lnTo>
                  <a:lnTo>
                    <a:pt x="883" y="252"/>
                  </a:lnTo>
                  <a:lnTo>
                    <a:pt x="883" y="228"/>
                  </a:lnTo>
                  <a:lnTo>
                    <a:pt x="933" y="228"/>
                  </a:lnTo>
                  <a:lnTo>
                    <a:pt x="933" y="176"/>
                  </a:lnTo>
                  <a:lnTo>
                    <a:pt x="933" y="152"/>
                  </a:lnTo>
                  <a:lnTo>
                    <a:pt x="933" y="101"/>
                  </a:lnTo>
                  <a:lnTo>
                    <a:pt x="883" y="101"/>
                  </a:lnTo>
                  <a:lnTo>
                    <a:pt x="883" y="51"/>
                  </a:lnTo>
                  <a:lnTo>
                    <a:pt x="833" y="51"/>
                  </a:lnTo>
                  <a:lnTo>
                    <a:pt x="833" y="0"/>
                  </a:lnTo>
                  <a:lnTo>
                    <a:pt x="757" y="0"/>
                  </a:lnTo>
                  <a:lnTo>
                    <a:pt x="757" y="51"/>
                  </a:lnTo>
                  <a:lnTo>
                    <a:pt x="757" y="76"/>
                  </a:lnTo>
                  <a:lnTo>
                    <a:pt x="757" y="101"/>
                  </a:lnTo>
                  <a:lnTo>
                    <a:pt x="757" y="126"/>
                  </a:lnTo>
                  <a:lnTo>
                    <a:pt x="757" y="152"/>
                  </a:lnTo>
                  <a:lnTo>
                    <a:pt x="732" y="152"/>
                  </a:lnTo>
                  <a:lnTo>
                    <a:pt x="706" y="152"/>
                  </a:lnTo>
                  <a:lnTo>
                    <a:pt x="682" y="152"/>
                  </a:lnTo>
                  <a:lnTo>
                    <a:pt x="682" y="101"/>
                  </a:lnTo>
                  <a:lnTo>
                    <a:pt x="606" y="101"/>
                  </a:lnTo>
                  <a:lnTo>
                    <a:pt x="606" y="152"/>
                  </a:lnTo>
                  <a:lnTo>
                    <a:pt x="606" y="176"/>
                  </a:lnTo>
                  <a:lnTo>
                    <a:pt x="606" y="202"/>
                  </a:lnTo>
                  <a:lnTo>
                    <a:pt x="580" y="202"/>
                  </a:lnTo>
                  <a:lnTo>
                    <a:pt x="580" y="152"/>
                  </a:lnTo>
                  <a:lnTo>
                    <a:pt x="530" y="152"/>
                  </a:lnTo>
                  <a:lnTo>
                    <a:pt x="530" y="152"/>
                  </a:lnTo>
                  <a:lnTo>
                    <a:pt x="455" y="152"/>
                  </a:lnTo>
                  <a:lnTo>
                    <a:pt x="455" y="202"/>
                  </a:lnTo>
                  <a:lnTo>
                    <a:pt x="455" y="228"/>
                  </a:lnTo>
                  <a:lnTo>
                    <a:pt x="455" y="252"/>
                  </a:lnTo>
                  <a:lnTo>
                    <a:pt x="403" y="252"/>
                  </a:lnTo>
                  <a:lnTo>
                    <a:pt x="403" y="303"/>
                  </a:lnTo>
                  <a:lnTo>
                    <a:pt x="379" y="303"/>
                  </a:lnTo>
                  <a:lnTo>
                    <a:pt x="379" y="252"/>
                  </a:lnTo>
                  <a:lnTo>
                    <a:pt x="327" y="252"/>
                  </a:lnTo>
                  <a:lnTo>
                    <a:pt x="327" y="202"/>
                  </a:lnTo>
                  <a:lnTo>
                    <a:pt x="277" y="202"/>
                  </a:lnTo>
                  <a:lnTo>
                    <a:pt x="252" y="202"/>
                  </a:lnTo>
                  <a:lnTo>
                    <a:pt x="202" y="202"/>
                  </a:lnTo>
                  <a:lnTo>
                    <a:pt x="202" y="252"/>
                  </a:lnTo>
                  <a:lnTo>
                    <a:pt x="202" y="278"/>
                  </a:lnTo>
                  <a:lnTo>
                    <a:pt x="202" y="303"/>
                  </a:lnTo>
                  <a:lnTo>
                    <a:pt x="176" y="303"/>
                  </a:lnTo>
                  <a:lnTo>
                    <a:pt x="176" y="252"/>
                  </a:lnTo>
                  <a:lnTo>
                    <a:pt x="100" y="252"/>
                  </a:lnTo>
                  <a:lnTo>
                    <a:pt x="100" y="303"/>
                  </a:lnTo>
                  <a:lnTo>
                    <a:pt x="50" y="303"/>
                  </a:lnTo>
                  <a:lnTo>
                    <a:pt x="50" y="353"/>
                  </a:lnTo>
                  <a:lnTo>
                    <a:pt x="50" y="379"/>
                  </a:lnTo>
                  <a:lnTo>
                    <a:pt x="50" y="403"/>
                  </a:lnTo>
                  <a:lnTo>
                    <a:pt x="0" y="403"/>
                  </a:lnTo>
                  <a:lnTo>
                    <a:pt x="0" y="479"/>
                  </a:lnTo>
                  <a:lnTo>
                    <a:pt x="50" y="479"/>
                  </a:lnTo>
                  <a:lnTo>
                    <a:pt x="50" y="530"/>
                  </a:lnTo>
                  <a:lnTo>
                    <a:pt x="126" y="530"/>
                  </a:lnTo>
                  <a:lnTo>
                    <a:pt x="126" y="479"/>
                  </a:lnTo>
                  <a:lnTo>
                    <a:pt x="126" y="455"/>
                  </a:lnTo>
                  <a:lnTo>
                    <a:pt x="126" y="429"/>
                  </a:lnTo>
                  <a:lnTo>
                    <a:pt x="176" y="429"/>
                  </a:lnTo>
                  <a:lnTo>
                    <a:pt x="176" y="379"/>
                  </a:lnTo>
                  <a:lnTo>
                    <a:pt x="202" y="379"/>
                  </a:lnTo>
                  <a:lnTo>
                    <a:pt x="202" y="403"/>
                  </a:lnTo>
                  <a:lnTo>
                    <a:pt x="202" y="429"/>
                  </a:lnTo>
                  <a:lnTo>
                    <a:pt x="202" y="479"/>
                  </a:lnTo>
                  <a:lnTo>
                    <a:pt x="277" y="479"/>
                  </a:lnTo>
                  <a:lnTo>
                    <a:pt x="277" y="429"/>
                  </a:lnTo>
                  <a:lnTo>
                    <a:pt x="303" y="429"/>
                  </a:lnTo>
                  <a:lnTo>
                    <a:pt x="303" y="479"/>
                  </a:lnTo>
                  <a:lnTo>
                    <a:pt x="379" y="479"/>
                  </a:lnTo>
                  <a:lnTo>
                    <a:pt x="379" y="429"/>
                  </a:lnTo>
                  <a:lnTo>
                    <a:pt x="379" y="403"/>
                  </a:lnTo>
                  <a:lnTo>
                    <a:pt x="379" y="379"/>
                  </a:lnTo>
                  <a:lnTo>
                    <a:pt x="403" y="379"/>
                  </a:lnTo>
                  <a:lnTo>
                    <a:pt x="429" y="379"/>
                  </a:lnTo>
                  <a:lnTo>
                    <a:pt x="455" y="379"/>
                  </a:lnTo>
                  <a:lnTo>
                    <a:pt x="455" y="429"/>
                  </a:lnTo>
                  <a:lnTo>
                    <a:pt x="505" y="429"/>
                  </a:lnTo>
                  <a:lnTo>
                    <a:pt x="505" y="455"/>
                  </a:lnTo>
                  <a:lnTo>
                    <a:pt x="505" y="479"/>
                  </a:lnTo>
                  <a:lnTo>
                    <a:pt x="505" y="505"/>
                  </a:lnTo>
                  <a:lnTo>
                    <a:pt x="455" y="505"/>
                  </a:lnTo>
                  <a:lnTo>
                    <a:pt x="455" y="555"/>
                  </a:lnTo>
                  <a:lnTo>
                    <a:pt x="455" y="580"/>
                  </a:lnTo>
                  <a:lnTo>
                    <a:pt x="455" y="606"/>
                  </a:lnTo>
                  <a:lnTo>
                    <a:pt x="455" y="630"/>
                  </a:lnTo>
                  <a:lnTo>
                    <a:pt x="455" y="656"/>
                  </a:lnTo>
                  <a:lnTo>
                    <a:pt x="455" y="682"/>
                  </a:lnTo>
                  <a:lnTo>
                    <a:pt x="455" y="732"/>
                  </a:lnTo>
                  <a:lnTo>
                    <a:pt x="505" y="732"/>
                  </a:lnTo>
                  <a:lnTo>
                    <a:pt x="505" y="732"/>
                  </a:lnTo>
                  <a:lnTo>
                    <a:pt x="505" y="782"/>
                  </a:lnTo>
                  <a:lnTo>
                    <a:pt x="555" y="782"/>
                  </a:lnTo>
                  <a:lnTo>
                    <a:pt x="555" y="833"/>
                  </a:lnTo>
                  <a:lnTo>
                    <a:pt x="606" y="833"/>
                  </a:lnTo>
                  <a:lnTo>
                    <a:pt x="630" y="833"/>
                  </a:lnTo>
                  <a:lnTo>
                    <a:pt x="682" y="833"/>
                  </a:lnTo>
                  <a:lnTo>
                    <a:pt x="682" y="782"/>
                  </a:lnTo>
                  <a:lnTo>
                    <a:pt x="706" y="782"/>
                  </a:lnTo>
                  <a:lnTo>
                    <a:pt x="732" y="782"/>
                  </a:lnTo>
                  <a:lnTo>
                    <a:pt x="757" y="782"/>
                  </a:lnTo>
                  <a:lnTo>
                    <a:pt x="757" y="808"/>
                  </a:lnTo>
                  <a:lnTo>
                    <a:pt x="706" y="808"/>
                  </a:lnTo>
                  <a:lnTo>
                    <a:pt x="706" y="883"/>
                  </a:lnTo>
                  <a:lnTo>
                    <a:pt x="757" y="883"/>
                  </a:lnTo>
                  <a:lnTo>
                    <a:pt x="782" y="883"/>
                  </a:lnTo>
                  <a:lnTo>
                    <a:pt x="833" y="883"/>
                  </a:lnTo>
                  <a:lnTo>
                    <a:pt x="833" y="833"/>
                  </a:lnTo>
                  <a:lnTo>
                    <a:pt x="833" y="833"/>
                  </a:lnTo>
                  <a:lnTo>
                    <a:pt x="883" y="833"/>
                  </a:lnTo>
                  <a:lnTo>
                    <a:pt x="883" y="782"/>
                  </a:lnTo>
                  <a:lnTo>
                    <a:pt x="883" y="758"/>
                  </a:lnTo>
                  <a:lnTo>
                    <a:pt x="883" y="706"/>
                  </a:lnTo>
                  <a:lnTo>
                    <a:pt x="833" y="706"/>
                  </a:lnTo>
                  <a:lnTo>
                    <a:pt x="833" y="656"/>
                  </a:lnTo>
                  <a:lnTo>
                    <a:pt x="782" y="656"/>
                  </a:lnTo>
                  <a:lnTo>
                    <a:pt x="757" y="656"/>
                  </a:lnTo>
                  <a:lnTo>
                    <a:pt x="732" y="656"/>
                  </a:lnTo>
                  <a:lnTo>
                    <a:pt x="732" y="630"/>
                  </a:lnTo>
                  <a:lnTo>
                    <a:pt x="732" y="606"/>
                  </a:lnTo>
                  <a:lnTo>
                    <a:pt x="732" y="580"/>
                  </a:lnTo>
                  <a:lnTo>
                    <a:pt x="782" y="580"/>
                  </a:lnTo>
                  <a:lnTo>
                    <a:pt x="782" y="530"/>
                  </a:lnTo>
                  <a:lnTo>
                    <a:pt x="833" y="530"/>
                  </a:lnTo>
                  <a:lnTo>
                    <a:pt x="833" y="530"/>
                  </a:lnTo>
                  <a:lnTo>
                    <a:pt x="858" y="530"/>
                  </a:lnTo>
                  <a:lnTo>
                    <a:pt x="858" y="530"/>
                  </a:lnTo>
                  <a:lnTo>
                    <a:pt x="858" y="555"/>
                  </a:lnTo>
                  <a:lnTo>
                    <a:pt x="858" y="580"/>
                  </a:lnTo>
                  <a:lnTo>
                    <a:pt x="858" y="606"/>
                  </a:lnTo>
                  <a:lnTo>
                    <a:pt x="858" y="630"/>
                  </a:lnTo>
                  <a:lnTo>
                    <a:pt x="858" y="682"/>
                  </a:lnTo>
                  <a:lnTo>
                    <a:pt x="933" y="682"/>
                  </a:lnTo>
                  <a:lnTo>
                    <a:pt x="933" y="630"/>
                  </a:lnTo>
                  <a:lnTo>
                    <a:pt x="933" y="630"/>
                  </a:lnTo>
                  <a:lnTo>
                    <a:pt x="985" y="630"/>
                  </a:lnTo>
                  <a:lnTo>
                    <a:pt x="985" y="580"/>
                  </a:lnTo>
                  <a:lnTo>
                    <a:pt x="985" y="580"/>
                  </a:lnTo>
                  <a:lnTo>
                    <a:pt x="1035" y="580"/>
                  </a:lnTo>
                  <a:lnTo>
                    <a:pt x="1035" y="530"/>
                  </a:lnTo>
                  <a:lnTo>
                    <a:pt x="1035" y="505"/>
                  </a:lnTo>
                  <a:lnTo>
                    <a:pt x="1035" y="455"/>
                  </a:lnTo>
                  <a:lnTo>
                    <a:pt x="985" y="455"/>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15"/>
            <p:cNvSpPr>
              <a:spLocks/>
            </p:cNvSpPr>
            <p:nvPr/>
          </p:nvSpPr>
          <p:spPr bwMode="auto">
            <a:xfrm>
              <a:off x="4080" y="3464"/>
              <a:ext cx="126" cy="127"/>
            </a:xfrm>
            <a:custGeom>
              <a:avLst/>
              <a:gdLst>
                <a:gd name="T0" fmla="*/ 50 w 126"/>
                <a:gd name="T1" fmla="*/ 0 h 127"/>
                <a:gd name="T2" fmla="*/ 0 w 126"/>
                <a:gd name="T3" fmla="*/ 0 h 127"/>
                <a:gd name="T4" fmla="*/ 0 w 126"/>
                <a:gd name="T5" fmla="*/ 75 h 127"/>
                <a:gd name="T6" fmla="*/ 50 w 126"/>
                <a:gd name="T7" fmla="*/ 75 h 127"/>
                <a:gd name="T8" fmla="*/ 50 w 126"/>
                <a:gd name="T9" fmla="*/ 127 h 127"/>
                <a:gd name="T10" fmla="*/ 126 w 126"/>
                <a:gd name="T11" fmla="*/ 127 h 127"/>
                <a:gd name="T12" fmla="*/ 126 w 126"/>
                <a:gd name="T13" fmla="*/ 75 h 127"/>
                <a:gd name="T14" fmla="*/ 126 w 126"/>
                <a:gd name="T15" fmla="*/ 51 h 127"/>
                <a:gd name="T16" fmla="*/ 126 w 126"/>
                <a:gd name="T17" fmla="*/ 0 h 127"/>
                <a:gd name="T18" fmla="*/ 76 w 126"/>
                <a:gd name="T19" fmla="*/ 0 h 127"/>
                <a:gd name="T20" fmla="*/ 50 w 126"/>
                <a:gd name="T2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27">
                  <a:moveTo>
                    <a:pt x="50" y="0"/>
                  </a:moveTo>
                  <a:lnTo>
                    <a:pt x="0" y="0"/>
                  </a:lnTo>
                  <a:lnTo>
                    <a:pt x="0" y="75"/>
                  </a:lnTo>
                  <a:lnTo>
                    <a:pt x="50" y="75"/>
                  </a:lnTo>
                  <a:lnTo>
                    <a:pt x="50" y="127"/>
                  </a:lnTo>
                  <a:lnTo>
                    <a:pt x="126" y="127"/>
                  </a:lnTo>
                  <a:lnTo>
                    <a:pt x="126" y="75"/>
                  </a:lnTo>
                  <a:lnTo>
                    <a:pt x="126" y="51"/>
                  </a:lnTo>
                  <a:lnTo>
                    <a:pt x="126" y="0"/>
                  </a:lnTo>
                  <a:lnTo>
                    <a:pt x="76" y="0"/>
                  </a:lnTo>
                  <a:lnTo>
                    <a:pt x="50"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16"/>
            <p:cNvSpPr>
              <a:spLocks/>
            </p:cNvSpPr>
            <p:nvPr/>
          </p:nvSpPr>
          <p:spPr bwMode="auto">
            <a:xfrm>
              <a:off x="3929" y="3615"/>
              <a:ext cx="176" cy="127"/>
            </a:xfrm>
            <a:custGeom>
              <a:avLst/>
              <a:gdLst>
                <a:gd name="T0" fmla="*/ 125 w 176"/>
                <a:gd name="T1" fmla="*/ 0 h 127"/>
                <a:gd name="T2" fmla="*/ 75 w 176"/>
                <a:gd name="T3" fmla="*/ 0 h 127"/>
                <a:gd name="T4" fmla="*/ 50 w 176"/>
                <a:gd name="T5" fmla="*/ 0 h 127"/>
                <a:gd name="T6" fmla="*/ 0 w 176"/>
                <a:gd name="T7" fmla="*/ 0 h 127"/>
                <a:gd name="T8" fmla="*/ 0 w 176"/>
                <a:gd name="T9" fmla="*/ 52 h 127"/>
                <a:gd name="T10" fmla="*/ 0 w 176"/>
                <a:gd name="T11" fmla="*/ 76 h 127"/>
                <a:gd name="T12" fmla="*/ 0 w 176"/>
                <a:gd name="T13" fmla="*/ 127 h 127"/>
                <a:gd name="T14" fmla="*/ 50 w 176"/>
                <a:gd name="T15" fmla="*/ 127 h 127"/>
                <a:gd name="T16" fmla="*/ 75 w 176"/>
                <a:gd name="T17" fmla="*/ 127 h 127"/>
                <a:gd name="T18" fmla="*/ 100 w 176"/>
                <a:gd name="T19" fmla="*/ 127 h 127"/>
                <a:gd name="T20" fmla="*/ 125 w 176"/>
                <a:gd name="T21" fmla="*/ 127 h 127"/>
                <a:gd name="T22" fmla="*/ 176 w 176"/>
                <a:gd name="T23" fmla="*/ 127 h 127"/>
                <a:gd name="T24" fmla="*/ 176 w 176"/>
                <a:gd name="T25" fmla="*/ 52 h 127"/>
                <a:gd name="T26" fmla="*/ 125 w 176"/>
                <a:gd name="T27" fmla="*/ 52 h 127"/>
                <a:gd name="T28" fmla="*/ 125 w 176"/>
                <a:gd name="T29"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6" h="127">
                  <a:moveTo>
                    <a:pt x="125" y="0"/>
                  </a:moveTo>
                  <a:lnTo>
                    <a:pt x="75" y="0"/>
                  </a:lnTo>
                  <a:lnTo>
                    <a:pt x="50" y="0"/>
                  </a:lnTo>
                  <a:lnTo>
                    <a:pt x="0" y="0"/>
                  </a:lnTo>
                  <a:lnTo>
                    <a:pt x="0" y="52"/>
                  </a:lnTo>
                  <a:lnTo>
                    <a:pt x="0" y="76"/>
                  </a:lnTo>
                  <a:lnTo>
                    <a:pt x="0" y="127"/>
                  </a:lnTo>
                  <a:lnTo>
                    <a:pt x="50" y="127"/>
                  </a:lnTo>
                  <a:lnTo>
                    <a:pt x="75" y="127"/>
                  </a:lnTo>
                  <a:lnTo>
                    <a:pt x="100" y="127"/>
                  </a:lnTo>
                  <a:lnTo>
                    <a:pt x="125" y="127"/>
                  </a:lnTo>
                  <a:lnTo>
                    <a:pt x="176" y="127"/>
                  </a:lnTo>
                  <a:lnTo>
                    <a:pt x="176" y="52"/>
                  </a:lnTo>
                  <a:lnTo>
                    <a:pt x="125" y="52"/>
                  </a:lnTo>
                  <a:lnTo>
                    <a:pt x="125"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7"/>
            <p:cNvSpPr>
              <a:spLocks/>
            </p:cNvSpPr>
            <p:nvPr/>
          </p:nvSpPr>
          <p:spPr bwMode="auto">
            <a:xfrm>
              <a:off x="3726" y="3717"/>
              <a:ext cx="177" cy="177"/>
            </a:xfrm>
            <a:custGeom>
              <a:avLst/>
              <a:gdLst>
                <a:gd name="T0" fmla="*/ 127 w 177"/>
                <a:gd name="T1" fmla="*/ 0 h 177"/>
                <a:gd name="T2" fmla="*/ 51 w 177"/>
                <a:gd name="T3" fmla="*/ 0 h 177"/>
                <a:gd name="T4" fmla="*/ 51 w 177"/>
                <a:gd name="T5" fmla="*/ 50 h 177"/>
                <a:gd name="T6" fmla="*/ 0 w 177"/>
                <a:gd name="T7" fmla="*/ 50 h 177"/>
                <a:gd name="T8" fmla="*/ 0 w 177"/>
                <a:gd name="T9" fmla="*/ 101 h 177"/>
                <a:gd name="T10" fmla="*/ 0 w 177"/>
                <a:gd name="T11" fmla="*/ 125 h 177"/>
                <a:gd name="T12" fmla="*/ 0 w 177"/>
                <a:gd name="T13" fmla="*/ 177 h 177"/>
                <a:gd name="T14" fmla="*/ 76 w 177"/>
                <a:gd name="T15" fmla="*/ 177 h 177"/>
                <a:gd name="T16" fmla="*/ 76 w 177"/>
                <a:gd name="T17" fmla="*/ 125 h 177"/>
                <a:gd name="T18" fmla="*/ 101 w 177"/>
                <a:gd name="T19" fmla="*/ 125 h 177"/>
                <a:gd name="T20" fmla="*/ 127 w 177"/>
                <a:gd name="T21" fmla="*/ 125 h 177"/>
                <a:gd name="T22" fmla="*/ 177 w 177"/>
                <a:gd name="T23" fmla="*/ 125 h 177"/>
                <a:gd name="T24" fmla="*/ 177 w 177"/>
                <a:gd name="T25" fmla="*/ 50 h 177"/>
                <a:gd name="T26" fmla="*/ 127 w 177"/>
                <a:gd name="T27" fmla="*/ 50 h 177"/>
                <a:gd name="T28" fmla="*/ 127 w 177"/>
                <a:gd name="T29"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177">
                  <a:moveTo>
                    <a:pt x="127" y="0"/>
                  </a:moveTo>
                  <a:lnTo>
                    <a:pt x="51" y="0"/>
                  </a:lnTo>
                  <a:lnTo>
                    <a:pt x="51" y="50"/>
                  </a:lnTo>
                  <a:lnTo>
                    <a:pt x="0" y="50"/>
                  </a:lnTo>
                  <a:lnTo>
                    <a:pt x="0" y="101"/>
                  </a:lnTo>
                  <a:lnTo>
                    <a:pt x="0" y="125"/>
                  </a:lnTo>
                  <a:lnTo>
                    <a:pt x="0" y="177"/>
                  </a:lnTo>
                  <a:lnTo>
                    <a:pt x="76" y="177"/>
                  </a:lnTo>
                  <a:lnTo>
                    <a:pt x="76" y="125"/>
                  </a:lnTo>
                  <a:lnTo>
                    <a:pt x="101" y="125"/>
                  </a:lnTo>
                  <a:lnTo>
                    <a:pt x="127" y="125"/>
                  </a:lnTo>
                  <a:lnTo>
                    <a:pt x="177" y="125"/>
                  </a:lnTo>
                  <a:lnTo>
                    <a:pt x="177" y="50"/>
                  </a:lnTo>
                  <a:lnTo>
                    <a:pt x="127" y="50"/>
                  </a:lnTo>
                  <a:lnTo>
                    <a:pt x="127"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8"/>
            <p:cNvSpPr>
              <a:spLocks/>
            </p:cNvSpPr>
            <p:nvPr/>
          </p:nvSpPr>
          <p:spPr bwMode="auto">
            <a:xfrm>
              <a:off x="3726" y="1344"/>
              <a:ext cx="833" cy="1086"/>
            </a:xfrm>
            <a:custGeom>
              <a:avLst/>
              <a:gdLst>
                <a:gd name="T0" fmla="*/ 127 w 833"/>
                <a:gd name="T1" fmla="*/ 681 h 1086"/>
                <a:gd name="T2" fmla="*/ 203 w 833"/>
                <a:gd name="T3" fmla="*/ 681 h 1086"/>
                <a:gd name="T4" fmla="*/ 151 w 833"/>
                <a:gd name="T5" fmla="*/ 757 h 1086"/>
                <a:gd name="T6" fmla="*/ 151 w 833"/>
                <a:gd name="T7" fmla="*/ 833 h 1086"/>
                <a:gd name="T8" fmla="*/ 227 w 833"/>
                <a:gd name="T9" fmla="*/ 833 h 1086"/>
                <a:gd name="T10" fmla="*/ 303 w 833"/>
                <a:gd name="T11" fmla="*/ 833 h 1086"/>
                <a:gd name="T12" fmla="*/ 253 w 833"/>
                <a:gd name="T13" fmla="*/ 934 h 1086"/>
                <a:gd name="T14" fmla="*/ 379 w 833"/>
                <a:gd name="T15" fmla="*/ 934 h 1086"/>
                <a:gd name="T16" fmla="*/ 404 w 833"/>
                <a:gd name="T17" fmla="*/ 934 h 1086"/>
                <a:gd name="T18" fmla="*/ 506 w 833"/>
                <a:gd name="T19" fmla="*/ 984 h 1086"/>
                <a:gd name="T20" fmla="*/ 581 w 833"/>
                <a:gd name="T21" fmla="*/ 958 h 1086"/>
                <a:gd name="T22" fmla="*/ 530 w 833"/>
                <a:gd name="T23" fmla="*/ 908 h 1086"/>
                <a:gd name="T24" fmla="*/ 556 w 833"/>
                <a:gd name="T25" fmla="*/ 934 h 1086"/>
                <a:gd name="T26" fmla="*/ 657 w 833"/>
                <a:gd name="T27" fmla="*/ 984 h 1086"/>
                <a:gd name="T28" fmla="*/ 733 w 833"/>
                <a:gd name="T29" fmla="*/ 1036 h 1086"/>
                <a:gd name="T30" fmla="*/ 833 w 833"/>
                <a:gd name="T31" fmla="*/ 1086 h 1086"/>
                <a:gd name="T32" fmla="*/ 833 w 833"/>
                <a:gd name="T33" fmla="*/ 958 h 1086"/>
                <a:gd name="T34" fmla="*/ 733 w 833"/>
                <a:gd name="T35" fmla="*/ 908 h 1086"/>
                <a:gd name="T36" fmla="*/ 657 w 833"/>
                <a:gd name="T37" fmla="*/ 858 h 1086"/>
                <a:gd name="T38" fmla="*/ 681 w 833"/>
                <a:gd name="T39" fmla="*/ 833 h 1086"/>
                <a:gd name="T40" fmla="*/ 606 w 833"/>
                <a:gd name="T41" fmla="*/ 757 h 1086"/>
                <a:gd name="T42" fmla="*/ 530 w 833"/>
                <a:gd name="T43" fmla="*/ 807 h 1086"/>
                <a:gd name="T44" fmla="*/ 454 w 833"/>
                <a:gd name="T45" fmla="*/ 807 h 1086"/>
                <a:gd name="T46" fmla="*/ 379 w 833"/>
                <a:gd name="T47" fmla="*/ 807 h 1086"/>
                <a:gd name="T48" fmla="*/ 379 w 833"/>
                <a:gd name="T49" fmla="*/ 731 h 1086"/>
                <a:gd name="T50" fmla="*/ 328 w 833"/>
                <a:gd name="T51" fmla="*/ 656 h 1086"/>
                <a:gd name="T52" fmla="*/ 379 w 833"/>
                <a:gd name="T53" fmla="*/ 631 h 1086"/>
                <a:gd name="T54" fmla="*/ 379 w 833"/>
                <a:gd name="T55" fmla="*/ 556 h 1086"/>
                <a:gd name="T56" fmla="*/ 379 w 833"/>
                <a:gd name="T57" fmla="*/ 480 h 1086"/>
                <a:gd name="T58" fmla="*/ 480 w 833"/>
                <a:gd name="T59" fmla="*/ 480 h 1086"/>
                <a:gd name="T60" fmla="*/ 480 w 833"/>
                <a:gd name="T61" fmla="*/ 379 h 1086"/>
                <a:gd name="T62" fmla="*/ 581 w 833"/>
                <a:gd name="T63" fmla="*/ 329 h 1086"/>
                <a:gd name="T64" fmla="*/ 581 w 833"/>
                <a:gd name="T65" fmla="*/ 201 h 1086"/>
                <a:gd name="T66" fmla="*/ 530 w 833"/>
                <a:gd name="T67" fmla="*/ 151 h 1086"/>
                <a:gd name="T68" fmla="*/ 581 w 833"/>
                <a:gd name="T69" fmla="*/ 50 h 1086"/>
                <a:gd name="T70" fmla="*/ 454 w 833"/>
                <a:gd name="T71" fmla="*/ 0 h 1086"/>
                <a:gd name="T72" fmla="*/ 454 w 833"/>
                <a:gd name="T73" fmla="*/ 101 h 1086"/>
                <a:gd name="T74" fmla="*/ 379 w 833"/>
                <a:gd name="T75" fmla="*/ 50 h 1086"/>
                <a:gd name="T76" fmla="*/ 328 w 833"/>
                <a:gd name="T77" fmla="*/ 0 h 1086"/>
                <a:gd name="T78" fmla="*/ 203 w 833"/>
                <a:gd name="T79" fmla="*/ 0 h 1086"/>
                <a:gd name="T80" fmla="*/ 151 w 833"/>
                <a:gd name="T81" fmla="*/ 101 h 1086"/>
                <a:gd name="T82" fmla="*/ 151 w 833"/>
                <a:gd name="T83" fmla="*/ 177 h 1086"/>
                <a:gd name="T84" fmla="*/ 151 w 833"/>
                <a:gd name="T85" fmla="*/ 253 h 1086"/>
                <a:gd name="T86" fmla="*/ 101 w 833"/>
                <a:gd name="T87" fmla="*/ 329 h 1086"/>
                <a:gd name="T88" fmla="*/ 151 w 833"/>
                <a:gd name="T89" fmla="*/ 404 h 1086"/>
                <a:gd name="T90" fmla="*/ 127 w 833"/>
                <a:gd name="T91" fmla="*/ 454 h 1086"/>
                <a:gd name="T92" fmla="*/ 76 w 833"/>
                <a:gd name="T93" fmla="*/ 353 h 1086"/>
                <a:gd name="T94" fmla="*/ 0 w 833"/>
                <a:gd name="T95" fmla="*/ 429 h 1086"/>
                <a:gd name="T96" fmla="*/ 51 w 833"/>
                <a:gd name="T97" fmla="*/ 504 h 1086"/>
                <a:gd name="T98" fmla="*/ 51 w 833"/>
                <a:gd name="T99" fmla="*/ 580 h 1086"/>
                <a:gd name="T100" fmla="*/ 0 w 833"/>
                <a:gd name="T101" fmla="*/ 681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33" h="1086">
                  <a:moveTo>
                    <a:pt x="51" y="731"/>
                  </a:moveTo>
                  <a:lnTo>
                    <a:pt x="127" y="731"/>
                  </a:lnTo>
                  <a:lnTo>
                    <a:pt x="127" y="681"/>
                  </a:lnTo>
                  <a:lnTo>
                    <a:pt x="151" y="681"/>
                  </a:lnTo>
                  <a:lnTo>
                    <a:pt x="177" y="681"/>
                  </a:lnTo>
                  <a:lnTo>
                    <a:pt x="203" y="681"/>
                  </a:lnTo>
                  <a:lnTo>
                    <a:pt x="203" y="707"/>
                  </a:lnTo>
                  <a:lnTo>
                    <a:pt x="151" y="707"/>
                  </a:lnTo>
                  <a:lnTo>
                    <a:pt x="151" y="757"/>
                  </a:lnTo>
                  <a:lnTo>
                    <a:pt x="151" y="783"/>
                  </a:lnTo>
                  <a:lnTo>
                    <a:pt x="151" y="807"/>
                  </a:lnTo>
                  <a:lnTo>
                    <a:pt x="151" y="833"/>
                  </a:lnTo>
                  <a:lnTo>
                    <a:pt x="151" y="884"/>
                  </a:lnTo>
                  <a:lnTo>
                    <a:pt x="227" y="884"/>
                  </a:lnTo>
                  <a:lnTo>
                    <a:pt x="227" y="833"/>
                  </a:lnTo>
                  <a:lnTo>
                    <a:pt x="253" y="833"/>
                  </a:lnTo>
                  <a:lnTo>
                    <a:pt x="278" y="833"/>
                  </a:lnTo>
                  <a:lnTo>
                    <a:pt x="303" y="833"/>
                  </a:lnTo>
                  <a:lnTo>
                    <a:pt x="303" y="858"/>
                  </a:lnTo>
                  <a:lnTo>
                    <a:pt x="253" y="858"/>
                  </a:lnTo>
                  <a:lnTo>
                    <a:pt x="253" y="934"/>
                  </a:lnTo>
                  <a:lnTo>
                    <a:pt x="303" y="934"/>
                  </a:lnTo>
                  <a:lnTo>
                    <a:pt x="328" y="934"/>
                  </a:lnTo>
                  <a:lnTo>
                    <a:pt x="379" y="934"/>
                  </a:lnTo>
                  <a:lnTo>
                    <a:pt x="379" y="884"/>
                  </a:lnTo>
                  <a:lnTo>
                    <a:pt x="404" y="884"/>
                  </a:lnTo>
                  <a:lnTo>
                    <a:pt x="404" y="934"/>
                  </a:lnTo>
                  <a:lnTo>
                    <a:pt x="454" y="934"/>
                  </a:lnTo>
                  <a:lnTo>
                    <a:pt x="454" y="984"/>
                  </a:lnTo>
                  <a:lnTo>
                    <a:pt x="506" y="984"/>
                  </a:lnTo>
                  <a:lnTo>
                    <a:pt x="506" y="1036"/>
                  </a:lnTo>
                  <a:lnTo>
                    <a:pt x="581" y="1036"/>
                  </a:lnTo>
                  <a:lnTo>
                    <a:pt x="581" y="958"/>
                  </a:lnTo>
                  <a:lnTo>
                    <a:pt x="530" y="958"/>
                  </a:lnTo>
                  <a:lnTo>
                    <a:pt x="530" y="934"/>
                  </a:lnTo>
                  <a:lnTo>
                    <a:pt x="530" y="908"/>
                  </a:lnTo>
                  <a:lnTo>
                    <a:pt x="530" y="884"/>
                  </a:lnTo>
                  <a:lnTo>
                    <a:pt x="556" y="884"/>
                  </a:lnTo>
                  <a:lnTo>
                    <a:pt x="556" y="934"/>
                  </a:lnTo>
                  <a:lnTo>
                    <a:pt x="606" y="934"/>
                  </a:lnTo>
                  <a:lnTo>
                    <a:pt x="606" y="984"/>
                  </a:lnTo>
                  <a:lnTo>
                    <a:pt x="657" y="984"/>
                  </a:lnTo>
                  <a:lnTo>
                    <a:pt x="657" y="1036"/>
                  </a:lnTo>
                  <a:lnTo>
                    <a:pt x="707" y="1036"/>
                  </a:lnTo>
                  <a:lnTo>
                    <a:pt x="733" y="1036"/>
                  </a:lnTo>
                  <a:lnTo>
                    <a:pt x="757" y="1036"/>
                  </a:lnTo>
                  <a:lnTo>
                    <a:pt x="757" y="1086"/>
                  </a:lnTo>
                  <a:lnTo>
                    <a:pt x="833" y="1086"/>
                  </a:lnTo>
                  <a:lnTo>
                    <a:pt x="833" y="1036"/>
                  </a:lnTo>
                  <a:lnTo>
                    <a:pt x="833" y="1010"/>
                  </a:lnTo>
                  <a:lnTo>
                    <a:pt x="833" y="958"/>
                  </a:lnTo>
                  <a:lnTo>
                    <a:pt x="783" y="958"/>
                  </a:lnTo>
                  <a:lnTo>
                    <a:pt x="783" y="908"/>
                  </a:lnTo>
                  <a:lnTo>
                    <a:pt x="733" y="908"/>
                  </a:lnTo>
                  <a:lnTo>
                    <a:pt x="733" y="858"/>
                  </a:lnTo>
                  <a:lnTo>
                    <a:pt x="681" y="858"/>
                  </a:lnTo>
                  <a:lnTo>
                    <a:pt x="657" y="858"/>
                  </a:lnTo>
                  <a:lnTo>
                    <a:pt x="631" y="858"/>
                  </a:lnTo>
                  <a:lnTo>
                    <a:pt x="631" y="833"/>
                  </a:lnTo>
                  <a:lnTo>
                    <a:pt x="681" y="833"/>
                  </a:lnTo>
                  <a:lnTo>
                    <a:pt x="681" y="757"/>
                  </a:lnTo>
                  <a:lnTo>
                    <a:pt x="631" y="757"/>
                  </a:lnTo>
                  <a:lnTo>
                    <a:pt x="606" y="757"/>
                  </a:lnTo>
                  <a:lnTo>
                    <a:pt x="556" y="757"/>
                  </a:lnTo>
                  <a:lnTo>
                    <a:pt x="556" y="807"/>
                  </a:lnTo>
                  <a:lnTo>
                    <a:pt x="530" y="807"/>
                  </a:lnTo>
                  <a:lnTo>
                    <a:pt x="530" y="757"/>
                  </a:lnTo>
                  <a:lnTo>
                    <a:pt x="454" y="757"/>
                  </a:lnTo>
                  <a:lnTo>
                    <a:pt x="454" y="807"/>
                  </a:lnTo>
                  <a:lnTo>
                    <a:pt x="430" y="807"/>
                  </a:lnTo>
                  <a:lnTo>
                    <a:pt x="404" y="807"/>
                  </a:lnTo>
                  <a:lnTo>
                    <a:pt x="379" y="807"/>
                  </a:lnTo>
                  <a:lnTo>
                    <a:pt x="379" y="783"/>
                  </a:lnTo>
                  <a:lnTo>
                    <a:pt x="379" y="757"/>
                  </a:lnTo>
                  <a:lnTo>
                    <a:pt x="379" y="731"/>
                  </a:lnTo>
                  <a:lnTo>
                    <a:pt x="379" y="707"/>
                  </a:lnTo>
                  <a:lnTo>
                    <a:pt x="379" y="656"/>
                  </a:lnTo>
                  <a:lnTo>
                    <a:pt x="328" y="656"/>
                  </a:lnTo>
                  <a:lnTo>
                    <a:pt x="328" y="631"/>
                  </a:lnTo>
                  <a:lnTo>
                    <a:pt x="354" y="631"/>
                  </a:lnTo>
                  <a:lnTo>
                    <a:pt x="379" y="631"/>
                  </a:lnTo>
                  <a:lnTo>
                    <a:pt x="430" y="631"/>
                  </a:lnTo>
                  <a:lnTo>
                    <a:pt x="430" y="556"/>
                  </a:lnTo>
                  <a:lnTo>
                    <a:pt x="379" y="556"/>
                  </a:lnTo>
                  <a:lnTo>
                    <a:pt x="379" y="530"/>
                  </a:lnTo>
                  <a:lnTo>
                    <a:pt x="379" y="504"/>
                  </a:lnTo>
                  <a:lnTo>
                    <a:pt x="379" y="480"/>
                  </a:lnTo>
                  <a:lnTo>
                    <a:pt x="404" y="480"/>
                  </a:lnTo>
                  <a:lnTo>
                    <a:pt x="430" y="480"/>
                  </a:lnTo>
                  <a:lnTo>
                    <a:pt x="480" y="480"/>
                  </a:lnTo>
                  <a:lnTo>
                    <a:pt x="480" y="429"/>
                  </a:lnTo>
                  <a:lnTo>
                    <a:pt x="480" y="404"/>
                  </a:lnTo>
                  <a:lnTo>
                    <a:pt x="480" y="379"/>
                  </a:lnTo>
                  <a:lnTo>
                    <a:pt x="530" y="379"/>
                  </a:lnTo>
                  <a:lnTo>
                    <a:pt x="530" y="329"/>
                  </a:lnTo>
                  <a:lnTo>
                    <a:pt x="581" y="329"/>
                  </a:lnTo>
                  <a:lnTo>
                    <a:pt x="581" y="277"/>
                  </a:lnTo>
                  <a:lnTo>
                    <a:pt x="581" y="253"/>
                  </a:lnTo>
                  <a:lnTo>
                    <a:pt x="581" y="201"/>
                  </a:lnTo>
                  <a:lnTo>
                    <a:pt x="530" y="201"/>
                  </a:lnTo>
                  <a:lnTo>
                    <a:pt x="530" y="177"/>
                  </a:lnTo>
                  <a:lnTo>
                    <a:pt x="530" y="151"/>
                  </a:lnTo>
                  <a:lnTo>
                    <a:pt x="530" y="126"/>
                  </a:lnTo>
                  <a:lnTo>
                    <a:pt x="581" y="126"/>
                  </a:lnTo>
                  <a:lnTo>
                    <a:pt x="581" y="50"/>
                  </a:lnTo>
                  <a:lnTo>
                    <a:pt x="530" y="50"/>
                  </a:lnTo>
                  <a:lnTo>
                    <a:pt x="530" y="0"/>
                  </a:lnTo>
                  <a:lnTo>
                    <a:pt x="454" y="0"/>
                  </a:lnTo>
                  <a:lnTo>
                    <a:pt x="454" y="50"/>
                  </a:lnTo>
                  <a:lnTo>
                    <a:pt x="454" y="76"/>
                  </a:lnTo>
                  <a:lnTo>
                    <a:pt x="454" y="101"/>
                  </a:lnTo>
                  <a:lnTo>
                    <a:pt x="430" y="101"/>
                  </a:lnTo>
                  <a:lnTo>
                    <a:pt x="430" y="50"/>
                  </a:lnTo>
                  <a:lnTo>
                    <a:pt x="379" y="50"/>
                  </a:lnTo>
                  <a:lnTo>
                    <a:pt x="354" y="50"/>
                  </a:lnTo>
                  <a:lnTo>
                    <a:pt x="328" y="50"/>
                  </a:lnTo>
                  <a:lnTo>
                    <a:pt x="328" y="0"/>
                  </a:lnTo>
                  <a:lnTo>
                    <a:pt x="278" y="0"/>
                  </a:lnTo>
                  <a:lnTo>
                    <a:pt x="253" y="0"/>
                  </a:lnTo>
                  <a:lnTo>
                    <a:pt x="203" y="0"/>
                  </a:lnTo>
                  <a:lnTo>
                    <a:pt x="203" y="50"/>
                  </a:lnTo>
                  <a:lnTo>
                    <a:pt x="151" y="50"/>
                  </a:lnTo>
                  <a:lnTo>
                    <a:pt x="151" y="101"/>
                  </a:lnTo>
                  <a:lnTo>
                    <a:pt x="151" y="126"/>
                  </a:lnTo>
                  <a:lnTo>
                    <a:pt x="151" y="151"/>
                  </a:lnTo>
                  <a:lnTo>
                    <a:pt x="151" y="177"/>
                  </a:lnTo>
                  <a:lnTo>
                    <a:pt x="151" y="201"/>
                  </a:lnTo>
                  <a:lnTo>
                    <a:pt x="151" y="227"/>
                  </a:lnTo>
                  <a:lnTo>
                    <a:pt x="151" y="253"/>
                  </a:lnTo>
                  <a:lnTo>
                    <a:pt x="101" y="253"/>
                  </a:lnTo>
                  <a:lnTo>
                    <a:pt x="101" y="303"/>
                  </a:lnTo>
                  <a:lnTo>
                    <a:pt x="101" y="329"/>
                  </a:lnTo>
                  <a:lnTo>
                    <a:pt x="101" y="379"/>
                  </a:lnTo>
                  <a:lnTo>
                    <a:pt x="151" y="379"/>
                  </a:lnTo>
                  <a:lnTo>
                    <a:pt x="151" y="404"/>
                  </a:lnTo>
                  <a:lnTo>
                    <a:pt x="151" y="429"/>
                  </a:lnTo>
                  <a:lnTo>
                    <a:pt x="151" y="454"/>
                  </a:lnTo>
                  <a:lnTo>
                    <a:pt x="127" y="454"/>
                  </a:lnTo>
                  <a:lnTo>
                    <a:pt x="127" y="404"/>
                  </a:lnTo>
                  <a:lnTo>
                    <a:pt x="76" y="404"/>
                  </a:lnTo>
                  <a:lnTo>
                    <a:pt x="76" y="353"/>
                  </a:lnTo>
                  <a:lnTo>
                    <a:pt x="0" y="353"/>
                  </a:lnTo>
                  <a:lnTo>
                    <a:pt x="0" y="404"/>
                  </a:lnTo>
                  <a:lnTo>
                    <a:pt x="0" y="429"/>
                  </a:lnTo>
                  <a:lnTo>
                    <a:pt x="0" y="480"/>
                  </a:lnTo>
                  <a:lnTo>
                    <a:pt x="51" y="480"/>
                  </a:lnTo>
                  <a:lnTo>
                    <a:pt x="51" y="504"/>
                  </a:lnTo>
                  <a:lnTo>
                    <a:pt x="51" y="530"/>
                  </a:lnTo>
                  <a:lnTo>
                    <a:pt x="51" y="556"/>
                  </a:lnTo>
                  <a:lnTo>
                    <a:pt x="51" y="580"/>
                  </a:lnTo>
                  <a:lnTo>
                    <a:pt x="51" y="606"/>
                  </a:lnTo>
                  <a:lnTo>
                    <a:pt x="0" y="606"/>
                  </a:lnTo>
                  <a:lnTo>
                    <a:pt x="0" y="681"/>
                  </a:lnTo>
                  <a:lnTo>
                    <a:pt x="51" y="681"/>
                  </a:lnTo>
                  <a:lnTo>
                    <a:pt x="51" y="731"/>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Rectangle 19"/>
            <p:cNvSpPr>
              <a:spLocks noChangeArrowheads="1"/>
            </p:cNvSpPr>
            <p:nvPr/>
          </p:nvSpPr>
          <p:spPr bwMode="auto">
            <a:xfrm>
              <a:off x="4130" y="2404"/>
              <a:ext cx="76" cy="76"/>
            </a:xfrm>
            <a:prstGeom prst="rect">
              <a:avLst/>
            </a:prstGeom>
            <a:solidFill>
              <a:srgbClr val="82CE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20"/>
            <p:cNvSpPr>
              <a:spLocks/>
            </p:cNvSpPr>
            <p:nvPr/>
          </p:nvSpPr>
          <p:spPr bwMode="auto">
            <a:xfrm>
              <a:off x="4483" y="2101"/>
              <a:ext cx="76" cy="127"/>
            </a:xfrm>
            <a:custGeom>
              <a:avLst/>
              <a:gdLst>
                <a:gd name="T0" fmla="*/ 76 w 76"/>
                <a:gd name="T1" fmla="*/ 76 h 127"/>
                <a:gd name="T2" fmla="*/ 76 w 76"/>
                <a:gd name="T3" fmla="*/ 50 h 127"/>
                <a:gd name="T4" fmla="*/ 76 w 76"/>
                <a:gd name="T5" fmla="*/ 0 h 127"/>
                <a:gd name="T6" fmla="*/ 0 w 76"/>
                <a:gd name="T7" fmla="*/ 0 h 127"/>
                <a:gd name="T8" fmla="*/ 0 w 76"/>
                <a:gd name="T9" fmla="*/ 50 h 127"/>
                <a:gd name="T10" fmla="*/ 0 w 76"/>
                <a:gd name="T11" fmla="*/ 76 h 127"/>
                <a:gd name="T12" fmla="*/ 0 w 76"/>
                <a:gd name="T13" fmla="*/ 127 h 127"/>
                <a:gd name="T14" fmla="*/ 76 w 76"/>
                <a:gd name="T15" fmla="*/ 127 h 127"/>
                <a:gd name="T16" fmla="*/ 76 w 76"/>
                <a:gd name="T17" fmla="*/ 7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27">
                  <a:moveTo>
                    <a:pt x="76" y="76"/>
                  </a:moveTo>
                  <a:lnTo>
                    <a:pt x="76" y="50"/>
                  </a:lnTo>
                  <a:lnTo>
                    <a:pt x="76" y="0"/>
                  </a:lnTo>
                  <a:lnTo>
                    <a:pt x="0" y="0"/>
                  </a:lnTo>
                  <a:lnTo>
                    <a:pt x="0" y="50"/>
                  </a:lnTo>
                  <a:lnTo>
                    <a:pt x="0" y="76"/>
                  </a:lnTo>
                  <a:lnTo>
                    <a:pt x="0" y="127"/>
                  </a:lnTo>
                  <a:lnTo>
                    <a:pt x="76" y="127"/>
                  </a:lnTo>
                  <a:lnTo>
                    <a:pt x="76" y="76"/>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21"/>
            <p:cNvSpPr>
              <a:spLocks/>
            </p:cNvSpPr>
            <p:nvPr/>
          </p:nvSpPr>
          <p:spPr bwMode="auto">
            <a:xfrm>
              <a:off x="3827" y="2252"/>
              <a:ext cx="278" cy="279"/>
            </a:xfrm>
            <a:custGeom>
              <a:avLst/>
              <a:gdLst>
                <a:gd name="T0" fmla="*/ 152 w 278"/>
                <a:gd name="T1" fmla="*/ 228 h 279"/>
                <a:gd name="T2" fmla="*/ 152 w 278"/>
                <a:gd name="T3" fmla="*/ 279 h 279"/>
                <a:gd name="T4" fmla="*/ 227 w 278"/>
                <a:gd name="T5" fmla="*/ 279 h 279"/>
                <a:gd name="T6" fmla="*/ 227 w 278"/>
                <a:gd name="T7" fmla="*/ 228 h 279"/>
                <a:gd name="T8" fmla="*/ 278 w 278"/>
                <a:gd name="T9" fmla="*/ 228 h 279"/>
                <a:gd name="T10" fmla="*/ 278 w 278"/>
                <a:gd name="T11" fmla="*/ 152 h 279"/>
                <a:gd name="T12" fmla="*/ 227 w 278"/>
                <a:gd name="T13" fmla="*/ 152 h 279"/>
                <a:gd name="T14" fmla="*/ 227 w 278"/>
                <a:gd name="T15" fmla="*/ 128 h 279"/>
                <a:gd name="T16" fmla="*/ 278 w 278"/>
                <a:gd name="T17" fmla="*/ 128 h 279"/>
                <a:gd name="T18" fmla="*/ 278 w 278"/>
                <a:gd name="T19" fmla="*/ 50 h 279"/>
                <a:gd name="T20" fmla="*/ 227 w 278"/>
                <a:gd name="T21" fmla="*/ 50 h 279"/>
                <a:gd name="T22" fmla="*/ 202 w 278"/>
                <a:gd name="T23" fmla="*/ 50 h 279"/>
                <a:gd name="T24" fmla="*/ 177 w 278"/>
                <a:gd name="T25" fmla="*/ 50 h 279"/>
                <a:gd name="T26" fmla="*/ 152 w 278"/>
                <a:gd name="T27" fmla="*/ 50 h 279"/>
                <a:gd name="T28" fmla="*/ 126 w 278"/>
                <a:gd name="T29" fmla="*/ 50 h 279"/>
                <a:gd name="T30" fmla="*/ 102 w 278"/>
                <a:gd name="T31" fmla="*/ 50 h 279"/>
                <a:gd name="T32" fmla="*/ 76 w 278"/>
                <a:gd name="T33" fmla="*/ 50 h 279"/>
                <a:gd name="T34" fmla="*/ 76 w 278"/>
                <a:gd name="T35" fmla="*/ 0 h 279"/>
                <a:gd name="T36" fmla="*/ 0 w 278"/>
                <a:gd name="T37" fmla="*/ 0 h 279"/>
                <a:gd name="T38" fmla="*/ 0 w 278"/>
                <a:gd name="T39" fmla="*/ 76 h 279"/>
                <a:gd name="T40" fmla="*/ 50 w 278"/>
                <a:gd name="T41" fmla="*/ 76 h 279"/>
                <a:gd name="T42" fmla="*/ 50 w 278"/>
                <a:gd name="T43" fmla="*/ 128 h 279"/>
                <a:gd name="T44" fmla="*/ 102 w 278"/>
                <a:gd name="T45" fmla="*/ 128 h 279"/>
                <a:gd name="T46" fmla="*/ 102 w 278"/>
                <a:gd name="T47" fmla="*/ 178 h 279"/>
                <a:gd name="T48" fmla="*/ 152 w 278"/>
                <a:gd name="T49" fmla="*/ 178 h 279"/>
                <a:gd name="T50" fmla="*/ 152 w 278"/>
                <a:gd name="T51" fmla="*/ 203 h 279"/>
                <a:gd name="T52" fmla="*/ 152 w 278"/>
                <a:gd name="T53" fmla="*/ 22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8" h="279">
                  <a:moveTo>
                    <a:pt x="152" y="228"/>
                  </a:moveTo>
                  <a:lnTo>
                    <a:pt x="152" y="279"/>
                  </a:lnTo>
                  <a:lnTo>
                    <a:pt x="227" y="279"/>
                  </a:lnTo>
                  <a:lnTo>
                    <a:pt x="227" y="228"/>
                  </a:lnTo>
                  <a:lnTo>
                    <a:pt x="278" y="228"/>
                  </a:lnTo>
                  <a:lnTo>
                    <a:pt x="278" y="152"/>
                  </a:lnTo>
                  <a:lnTo>
                    <a:pt x="227" y="152"/>
                  </a:lnTo>
                  <a:lnTo>
                    <a:pt x="227" y="128"/>
                  </a:lnTo>
                  <a:lnTo>
                    <a:pt x="278" y="128"/>
                  </a:lnTo>
                  <a:lnTo>
                    <a:pt x="278" y="50"/>
                  </a:lnTo>
                  <a:lnTo>
                    <a:pt x="227" y="50"/>
                  </a:lnTo>
                  <a:lnTo>
                    <a:pt x="202" y="50"/>
                  </a:lnTo>
                  <a:lnTo>
                    <a:pt x="177" y="50"/>
                  </a:lnTo>
                  <a:lnTo>
                    <a:pt x="152" y="50"/>
                  </a:lnTo>
                  <a:lnTo>
                    <a:pt x="126" y="50"/>
                  </a:lnTo>
                  <a:lnTo>
                    <a:pt x="102" y="50"/>
                  </a:lnTo>
                  <a:lnTo>
                    <a:pt x="76" y="50"/>
                  </a:lnTo>
                  <a:lnTo>
                    <a:pt x="76" y="0"/>
                  </a:lnTo>
                  <a:lnTo>
                    <a:pt x="0" y="0"/>
                  </a:lnTo>
                  <a:lnTo>
                    <a:pt x="0" y="76"/>
                  </a:lnTo>
                  <a:lnTo>
                    <a:pt x="50" y="76"/>
                  </a:lnTo>
                  <a:lnTo>
                    <a:pt x="50" y="128"/>
                  </a:lnTo>
                  <a:lnTo>
                    <a:pt x="102" y="128"/>
                  </a:lnTo>
                  <a:lnTo>
                    <a:pt x="102" y="178"/>
                  </a:lnTo>
                  <a:lnTo>
                    <a:pt x="152" y="178"/>
                  </a:lnTo>
                  <a:lnTo>
                    <a:pt x="152" y="203"/>
                  </a:lnTo>
                  <a:lnTo>
                    <a:pt x="152" y="228"/>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22"/>
            <p:cNvSpPr>
              <a:spLocks/>
            </p:cNvSpPr>
            <p:nvPr/>
          </p:nvSpPr>
          <p:spPr bwMode="auto">
            <a:xfrm>
              <a:off x="4332" y="2404"/>
              <a:ext cx="227" cy="177"/>
            </a:xfrm>
            <a:custGeom>
              <a:avLst/>
              <a:gdLst>
                <a:gd name="T0" fmla="*/ 51 w 227"/>
                <a:gd name="T1" fmla="*/ 0 h 177"/>
                <a:gd name="T2" fmla="*/ 51 w 227"/>
                <a:gd name="T3" fmla="*/ 51 h 177"/>
                <a:gd name="T4" fmla="*/ 51 w 227"/>
                <a:gd name="T5" fmla="*/ 76 h 177"/>
                <a:gd name="T6" fmla="*/ 51 w 227"/>
                <a:gd name="T7" fmla="*/ 101 h 177"/>
                <a:gd name="T8" fmla="*/ 0 w 227"/>
                <a:gd name="T9" fmla="*/ 101 h 177"/>
                <a:gd name="T10" fmla="*/ 0 w 227"/>
                <a:gd name="T11" fmla="*/ 177 h 177"/>
                <a:gd name="T12" fmla="*/ 75 w 227"/>
                <a:gd name="T13" fmla="*/ 177 h 177"/>
                <a:gd name="T14" fmla="*/ 75 w 227"/>
                <a:gd name="T15" fmla="*/ 127 h 177"/>
                <a:gd name="T16" fmla="*/ 101 w 227"/>
                <a:gd name="T17" fmla="*/ 127 h 177"/>
                <a:gd name="T18" fmla="*/ 127 w 227"/>
                <a:gd name="T19" fmla="*/ 127 h 177"/>
                <a:gd name="T20" fmla="*/ 151 w 227"/>
                <a:gd name="T21" fmla="*/ 127 h 177"/>
                <a:gd name="T22" fmla="*/ 151 w 227"/>
                <a:gd name="T23" fmla="*/ 177 h 177"/>
                <a:gd name="T24" fmla="*/ 227 w 227"/>
                <a:gd name="T25" fmla="*/ 177 h 177"/>
                <a:gd name="T26" fmla="*/ 227 w 227"/>
                <a:gd name="T27" fmla="*/ 127 h 177"/>
                <a:gd name="T28" fmla="*/ 227 w 227"/>
                <a:gd name="T29" fmla="*/ 101 h 177"/>
                <a:gd name="T30" fmla="*/ 227 w 227"/>
                <a:gd name="T31" fmla="*/ 51 h 177"/>
                <a:gd name="T32" fmla="*/ 177 w 227"/>
                <a:gd name="T33" fmla="*/ 51 h 177"/>
                <a:gd name="T34" fmla="*/ 151 w 227"/>
                <a:gd name="T35" fmla="*/ 51 h 177"/>
                <a:gd name="T36" fmla="*/ 127 w 227"/>
                <a:gd name="T37" fmla="*/ 51 h 177"/>
                <a:gd name="T38" fmla="*/ 127 w 227"/>
                <a:gd name="T39" fmla="*/ 0 h 177"/>
                <a:gd name="T40" fmla="*/ 51 w 227"/>
                <a:gd name="T41"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7" h="177">
                  <a:moveTo>
                    <a:pt x="51" y="0"/>
                  </a:moveTo>
                  <a:lnTo>
                    <a:pt x="51" y="51"/>
                  </a:lnTo>
                  <a:lnTo>
                    <a:pt x="51" y="76"/>
                  </a:lnTo>
                  <a:lnTo>
                    <a:pt x="51" y="101"/>
                  </a:lnTo>
                  <a:lnTo>
                    <a:pt x="0" y="101"/>
                  </a:lnTo>
                  <a:lnTo>
                    <a:pt x="0" y="177"/>
                  </a:lnTo>
                  <a:lnTo>
                    <a:pt x="75" y="177"/>
                  </a:lnTo>
                  <a:lnTo>
                    <a:pt x="75" y="127"/>
                  </a:lnTo>
                  <a:lnTo>
                    <a:pt x="101" y="127"/>
                  </a:lnTo>
                  <a:lnTo>
                    <a:pt x="127" y="127"/>
                  </a:lnTo>
                  <a:lnTo>
                    <a:pt x="151" y="127"/>
                  </a:lnTo>
                  <a:lnTo>
                    <a:pt x="151" y="177"/>
                  </a:lnTo>
                  <a:lnTo>
                    <a:pt x="227" y="177"/>
                  </a:lnTo>
                  <a:lnTo>
                    <a:pt x="227" y="127"/>
                  </a:lnTo>
                  <a:lnTo>
                    <a:pt x="227" y="101"/>
                  </a:lnTo>
                  <a:lnTo>
                    <a:pt x="227" y="51"/>
                  </a:lnTo>
                  <a:lnTo>
                    <a:pt x="177" y="51"/>
                  </a:lnTo>
                  <a:lnTo>
                    <a:pt x="151" y="51"/>
                  </a:lnTo>
                  <a:lnTo>
                    <a:pt x="127" y="51"/>
                  </a:lnTo>
                  <a:lnTo>
                    <a:pt x="127" y="0"/>
                  </a:lnTo>
                  <a:lnTo>
                    <a:pt x="51"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23"/>
            <p:cNvSpPr>
              <a:spLocks/>
            </p:cNvSpPr>
            <p:nvPr/>
          </p:nvSpPr>
          <p:spPr bwMode="auto">
            <a:xfrm>
              <a:off x="3777" y="2455"/>
              <a:ext cx="126" cy="126"/>
            </a:xfrm>
            <a:custGeom>
              <a:avLst/>
              <a:gdLst>
                <a:gd name="T0" fmla="*/ 50 w 126"/>
                <a:gd name="T1" fmla="*/ 0 h 126"/>
                <a:gd name="T2" fmla="*/ 0 w 126"/>
                <a:gd name="T3" fmla="*/ 0 h 126"/>
                <a:gd name="T4" fmla="*/ 0 w 126"/>
                <a:gd name="T5" fmla="*/ 50 h 126"/>
                <a:gd name="T6" fmla="*/ 0 w 126"/>
                <a:gd name="T7" fmla="*/ 76 h 126"/>
                <a:gd name="T8" fmla="*/ 0 w 126"/>
                <a:gd name="T9" fmla="*/ 126 h 126"/>
                <a:gd name="T10" fmla="*/ 76 w 126"/>
                <a:gd name="T11" fmla="*/ 126 h 126"/>
                <a:gd name="T12" fmla="*/ 76 w 126"/>
                <a:gd name="T13" fmla="*/ 76 h 126"/>
                <a:gd name="T14" fmla="*/ 126 w 126"/>
                <a:gd name="T15" fmla="*/ 76 h 126"/>
                <a:gd name="T16" fmla="*/ 126 w 126"/>
                <a:gd name="T17" fmla="*/ 0 h 126"/>
                <a:gd name="T18" fmla="*/ 76 w 126"/>
                <a:gd name="T19" fmla="*/ 0 h 126"/>
                <a:gd name="T20" fmla="*/ 50 w 126"/>
                <a:gd name="T21"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26">
                  <a:moveTo>
                    <a:pt x="50" y="0"/>
                  </a:moveTo>
                  <a:lnTo>
                    <a:pt x="0" y="0"/>
                  </a:lnTo>
                  <a:lnTo>
                    <a:pt x="0" y="50"/>
                  </a:lnTo>
                  <a:lnTo>
                    <a:pt x="0" y="76"/>
                  </a:lnTo>
                  <a:lnTo>
                    <a:pt x="0" y="126"/>
                  </a:lnTo>
                  <a:lnTo>
                    <a:pt x="76" y="126"/>
                  </a:lnTo>
                  <a:lnTo>
                    <a:pt x="76" y="76"/>
                  </a:lnTo>
                  <a:lnTo>
                    <a:pt x="126" y="76"/>
                  </a:lnTo>
                  <a:lnTo>
                    <a:pt x="126" y="0"/>
                  </a:lnTo>
                  <a:lnTo>
                    <a:pt x="76" y="0"/>
                  </a:lnTo>
                  <a:lnTo>
                    <a:pt x="50"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51" name="Freeform 6"/>
          <p:cNvSpPr>
            <a:spLocks/>
          </p:cNvSpPr>
          <p:nvPr/>
        </p:nvSpPr>
        <p:spPr bwMode="auto">
          <a:xfrm>
            <a:off x="5468485" y="3746514"/>
            <a:ext cx="1853312" cy="713744"/>
          </a:xfrm>
          <a:custGeom>
            <a:avLst/>
            <a:gdLst>
              <a:gd name="T0" fmla="*/ 0 w 780"/>
              <a:gd name="T1" fmla="*/ 281 h 300"/>
              <a:gd name="T2" fmla="*/ 756 w 780"/>
              <a:gd name="T3" fmla="*/ 44 h 300"/>
              <a:gd name="T4" fmla="*/ 780 w 780"/>
              <a:gd name="T5" fmla="*/ 160 h 300"/>
              <a:gd name="T6" fmla="*/ 15 w 780"/>
              <a:gd name="T7" fmla="*/ 300 h 300"/>
              <a:gd name="T8" fmla="*/ 0 w 780"/>
              <a:gd name="T9" fmla="*/ 281 h 300"/>
            </a:gdLst>
            <a:ahLst/>
            <a:cxnLst>
              <a:cxn ang="0">
                <a:pos x="T0" y="T1"/>
              </a:cxn>
              <a:cxn ang="0">
                <a:pos x="T2" y="T3"/>
              </a:cxn>
              <a:cxn ang="0">
                <a:pos x="T4" y="T5"/>
              </a:cxn>
              <a:cxn ang="0">
                <a:pos x="T6" y="T7"/>
              </a:cxn>
              <a:cxn ang="0">
                <a:pos x="T8" y="T9"/>
              </a:cxn>
            </a:cxnLst>
            <a:rect l="0" t="0" r="r" b="b"/>
            <a:pathLst>
              <a:path w="780" h="300">
                <a:moveTo>
                  <a:pt x="0" y="281"/>
                </a:moveTo>
                <a:cubicBezTo>
                  <a:pt x="224" y="99"/>
                  <a:pt x="456" y="0"/>
                  <a:pt x="756" y="44"/>
                </a:cubicBezTo>
                <a:cubicBezTo>
                  <a:pt x="780" y="160"/>
                  <a:pt x="780" y="160"/>
                  <a:pt x="780" y="160"/>
                </a:cubicBezTo>
                <a:cubicBezTo>
                  <a:pt x="571" y="109"/>
                  <a:pt x="298" y="139"/>
                  <a:pt x="15" y="300"/>
                </a:cubicBezTo>
                <a:lnTo>
                  <a:pt x="0" y="281"/>
                </a:lnTo>
                <a:close/>
              </a:path>
            </a:pathLst>
          </a:cu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7"/>
          <p:cNvSpPr>
            <a:spLocks/>
          </p:cNvSpPr>
          <p:nvPr/>
        </p:nvSpPr>
        <p:spPr bwMode="auto">
          <a:xfrm>
            <a:off x="7129343" y="3708629"/>
            <a:ext cx="487953" cy="577360"/>
          </a:xfrm>
          <a:custGeom>
            <a:avLst/>
            <a:gdLst>
              <a:gd name="T0" fmla="*/ 0 w 322"/>
              <a:gd name="T1" fmla="*/ 0 h 381"/>
              <a:gd name="T2" fmla="*/ 127 w 322"/>
              <a:gd name="T3" fmla="*/ 381 h 381"/>
              <a:gd name="T4" fmla="*/ 322 w 322"/>
              <a:gd name="T5" fmla="*/ 238 h 381"/>
              <a:gd name="T6" fmla="*/ 0 w 322"/>
              <a:gd name="T7" fmla="*/ 0 h 381"/>
            </a:gdLst>
            <a:ahLst/>
            <a:cxnLst>
              <a:cxn ang="0">
                <a:pos x="T0" y="T1"/>
              </a:cxn>
              <a:cxn ang="0">
                <a:pos x="T2" y="T3"/>
              </a:cxn>
              <a:cxn ang="0">
                <a:pos x="T4" y="T5"/>
              </a:cxn>
              <a:cxn ang="0">
                <a:pos x="T6" y="T7"/>
              </a:cxn>
            </a:cxnLst>
            <a:rect l="0" t="0" r="r" b="b"/>
            <a:pathLst>
              <a:path w="322" h="381">
                <a:moveTo>
                  <a:pt x="0" y="0"/>
                </a:moveTo>
                <a:lnTo>
                  <a:pt x="127" y="381"/>
                </a:lnTo>
                <a:lnTo>
                  <a:pt x="322" y="238"/>
                </a:lnTo>
                <a:lnTo>
                  <a:pt x="0" y="0"/>
                </a:lnTo>
                <a:close/>
              </a:path>
            </a:pathLst>
          </a:cu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8"/>
          <p:cNvSpPr>
            <a:spLocks/>
          </p:cNvSpPr>
          <p:nvPr/>
        </p:nvSpPr>
        <p:spPr bwMode="auto">
          <a:xfrm>
            <a:off x="3158690" y="3647232"/>
            <a:ext cx="1742688" cy="760721"/>
          </a:xfrm>
          <a:custGeom>
            <a:avLst/>
            <a:gdLst>
              <a:gd name="T0" fmla="*/ 733 w 733"/>
              <a:gd name="T1" fmla="*/ 315 h 320"/>
              <a:gd name="T2" fmla="*/ 5 w 733"/>
              <a:gd name="T3" fmla="*/ 32 h 320"/>
              <a:gd name="T4" fmla="*/ 0 w 733"/>
              <a:gd name="T5" fmla="*/ 155 h 320"/>
              <a:gd name="T6" fmla="*/ 717 w 733"/>
              <a:gd name="T7" fmla="*/ 320 h 320"/>
              <a:gd name="T8" fmla="*/ 733 w 733"/>
              <a:gd name="T9" fmla="*/ 315 h 320"/>
            </a:gdLst>
            <a:ahLst/>
            <a:cxnLst>
              <a:cxn ang="0">
                <a:pos x="T0" y="T1"/>
              </a:cxn>
              <a:cxn ang="0">
                <a:pos x="T2" y="T3"/>
              </a:cxn>
              <a:cxn ang="0">
                <a:pos x="T4" y="T5"/>
              </a:cxn>
              <a:cxn ang="0">
                <a:pos x="T6" y="T7"/>
              </a:cxn>
              <a:cxn ang="0">
                <a:pos x="T8" y="T9"/>
              </a:cxn>
            </a:cxnLst>
            <a:rect l="0" t="0" r="r" b="b"/>
            <a:pathLst>
              <a:path w="733" h="320">
                <a:moveTo>
                  <a:pt x="733" y="315"/>
                </a:moveTo>
                <a:cubicBezTo>
                  <a:pt x="637" y="174"/>
                  <a:pt x="339" y="0"/>
                  <a:pt x="5" y="32"/>
                </a:cubicBezTo>
                <a:cubicBezTo>
                  <a:pt x="0" y="155"/>
                  <a:pt x="0" y="155"/>
                  <a:pt x="0" y="155"/>
                </a:cubicBezTo>
                <a:cubicBezTo>
                  <a:pt x="288" y="126"/>
                  <a:pt x="541" y="152"/>
                  <a:pt x="717" y="320"/>
                </a:cubicBezTo>
                <a:lnTo>
                  <a:pt x="733" y="315"/>
                </a:lnTo>
                <a:close/>
              </a:path>
            </a:pathLst>
          </a:cu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9"/>
          <p:cNvSpPr>
            <a:spLocks/>
          </p:cNvSpPr>
          <p:nvPr/>
        </p:nvSpPr>
        <p:spPr bwMode="auto">
          <a:xfrm>
            <a:off x="2790452" y="3606318"/>
            <a:ext cx="519776" cy="559175"/>
          </a:xfrm>
          <a:custGeom>
            <a:avLst/>
            <a:gdLst>
              <a:gd name="T0" fmla="*/ 343 w 343"/>
              <a:gd name="T1" fmla="*/ 0 h 369"/>
              <a:gd name="T2" fmla="*/ 251 w 343"/>
              <a:gd name="T3" fmla="*/ 369 h 369"/>
              <a:gd name="T4" fmla="*/ 0 w 343"/>
              <a:gd name="T5" fmla="*/ 185 h 369"/>
              <a:gd name="T6" fmla="*/ 343 w 343"/>
              <a:gd name="T7" fmla="*/ 0 h 369"/>
            </a:gdLst>
            <a:ahLst/>
            <a:cxnLst>
              <a:cxn ang="0">
                <a:pos x="T0" y="T1"/>
              </a:cxn>
              <a:cxn ang="0">
                <a:pos x="T2" y="T3"/>
              </a:cxn>
              <a:cxn ang="0">
                <a:pos x="T4" y="T5"/>
              </a:cxn>
              <a:cxn ang="0">
                <a:pos x="T6" y="T7"/>
              </a:cxn>
            </a:cxnLst>
            <a:rect l="0" t="0" r="r" b="b"/>
            <a:pathLst>
              <a:path w="343" h="369">
                <a:moveTo>
                  <a:pt x="343" y="0"/>
                </a:moveTo>
                <a:lnTo>
                  <a:pt x="251" y="369"/>
                </a:lnTo>
                <a:lnTo>
                  <a:pt x="0" y="185"/>
                </a:lnTo>
                <a:lnTo>
                  <a:pt x="343" y="0"/>
                </a:lnTo>
                <a:close/>
              </a:path>
            </a:pathLst>
          </a:cu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11"/>
          <p:cNvSpPr>
            <a:spLocks/>
          </p:cNvSpPr>
          <p:nvPr/>
        </p:nvSpPr>
        <p:spPr bwMode="auto">
          <a:xfrm rot="20936846">
            <a:off x="2975329" y="4766704"/>
            <a:ext cx="1897258" cy="712623"/>
          </a:xfrm>
          <a:custGeom>
            <a:avLst/>
            <a:gdLst/>
            <a:ahLst/>
            <a:cxnLst/>
            <a:rect l="l" t="t" r="r" b="b"/>
            <a:pathLst>
              <a:path w="1987551" h="746538">
                <a:moveTo>
                  <a:pt x="1477415" y="26"/>
                </a:moveTo>
                <a:cubicBezTo>
                  <a:pt x="1646916" y="-830"/>
                  <a:pt x="1819490" y="18775"/>
                  <a:pt x="1987551" y="66700"/>
                </a:cubicBezTo>
                <a:lnTo>
                  <a:pt x="1987551" y="138899"/>
                </a:lnTo>
                <a:cubicBezTo>
                  <a:pt x="1255798" y="82614"/>
                  <a:pt x="974743" y="388629"/>
                  <a:pt x="550428" y="616314"/>
                </a:cubicBezTo>
                <a:lnTo>
                  <a:pt x="642938" y="740188"/>
                </a:lnTo>
                <a:lnTo>
                  <a:pt x="0" y="746538"/>
                </a:lnTo>
                <a:lnTo>
                  <a:pt x="179388" y="119476"/>
                </a:lnTo>
                <a:lnTo>
                  <a:pt x="316219" y="302699"/>
                </a:lnTo>
                <a:cubicBezTo>
                  <a:pt x="579119" y="155695"/>
                  <a:pt x="1016925" y="2351"/>
                  <a:pt x="1477415" y="26"/>
                </a:cubicBezTo>
                <a:close/>
              </a:path>
            </a:pathLst>
          </a:cu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12"/>
          <p:cNvSpPr>
            <a:spLocks/>
          </p:cNvSpPr>
          <p:nvPr/>
        </p:nvSpPr>
        <p:spPr bwMode="auto">
          <a:xfrm>
            <a:off x="5605959" y="4640091"/>
            <a:ext cx="1648735" cy="1035847"/>
          </a:xfrm>
          <a:custGeom>
            <a:avLst/>
            <a:gdLst/>
            <a:ahLst/>
            <a:cxnLst/>
            <a:rect l="l" t="t" r="r" b="b"/>
            <a:pathLst>
              <a:path w="1727200" h="1085144">
                <a:moveTo>
                  <a:pt x="361476" y="133"/>
                </a:moveTo>
                <a:cubicBezTo>
                  <a:pt x="741152" y="-5184"/>
                  <a:pt x="1224595" y="149539"/>
                  <a:pt x="1540428" y="475664"/>
                </a:cubicBezTo>
                <a:lnTo>
                  <a:pt x="1727200" y="367594"/>
                </a:lnTo>
                <a:lnTo>
                  <a:pt x="1679575" y="1085144"/>
                </a:lnTo>
                <a:lnTo>
                  <a:pt x="969962" y="805744"/>
                </a:lnTo>
                <a:lnTo>
                  <a:pt x="1162586" y="694289"/>
                </a:lnTo>
                <a:cubicBezTo>
                  <a:pt x="881913" y="285608"/>
                  <a:pt x="457682" y="83998"/>
                  <a:pt x="37378" y="139208"/>
                </a:cubicBezTo>
                <a:lnTo>
                  <a:pt x="0" y="69554"/>
                </a:lnTo>
                <a:cubicBezTo>
                  <a:pt x="97806" y="25398"/>
                  <a:pt x="222711" y="2077"/>
                  <a:pt x="361476" y="133"/>
                </a:cubicBezTo>
                <a:close/>
              </a:path>
            </a:pathLst>
          </a:cu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角丸四角形 59"/>
          <p:cNvSpPr/>
          <p:nvPr/>
        </p:nvSpPr>
        <p:spPr>
          <a:xfrm>
            <a:off x="5601072" y="2708920"/>
            <a:ext cx="3456384" cy="864096"/>
          </a:xfrm>
          <a:prstGeom prst="roundRect">
            <a:avLst>
              <a:gd name="adj" fmla="val 8116"/>
            </a:avLst>
          </a:prstGeom>
          <a:solidFill>
            <a:srgbClr val="DDE6F3"/>
          </a:solidFill>
        </p:spPr>
        <p:txBody>
          <a:bodyPr wrap="square" anchor="ctr">
            <a:noAutofit/>
          </a:bodyPr>
          <a:lstStyle/>
          <a:p>
            <a:pPr marL="0" lvl="1" algn="just">
              <a:lnSpc>
                <a:spcPct val="114000"/>
              </a:lnSpc>
            </a:pPr>
            <a:r>
              <a:rPr lang="ja-JP" altLang="en-US" sz="1200" dirty="0"/>
              <a:t>毎年</a:t>
            </a:r>
            <a:r>
              <a:rPr lang="en-US" altLang="ja-JP" sz="1200" dirty="0"/>
              <a:t>1</a:t>
            </a:r>
            <a:r>
              <a:rPr lang="ja-JP" altLang="en-US" sz="1200" dirty="0"/>
              <a:t>万</a:t>
            </a:r>
            <a:r>
              <a:rPr lang="en-US" altLang="ja-JP" sz="1200" dirty="0"/>
              <a:t>5,000</a:t>
            </a:r>
            <a:r>
              <a:rPr lang="ja-JP" altLang="en-US" sz="1200" dirty="0"/>
              <a:t>人の医師や看護師が海外流出していると言われ、これは年毎の国家試験合格者数の倍にあたる。</a:t>
            </a:r>
          </a:p>
        </p:txBody>
      </p:sp>
      <p:sp>
        <p:nvSpPr>
          <p:cNvPr id="48" name="角丸四角形 47"/>
          <p:cNvSpPr/>
          <p:nvPr/>
        </p:nvSpPr>
        <p:spPr>
          <a:xfrm>
            <a:off x="848544" y="2708920"/>
            <a:ext cx="3456384" cy="864096"/>
          </a:xfrm>
          <a:prstGeom prst="roundRect">
            <a:avLst>
              <a:gd name="adj" fmla="val 8116"/>
            </a:avLst>
          </a:prstGeom>
          <a:solidFill>
            <a:srgbClr val="DDE6F3"/>
          </a:solidFill>
        </p:spPr>
        <p:txBody>
          <a:bodyPr wrap="square" anchor="ctr">
            <a:noAutofit/>
          </a:bodyPr>
          <a:lstStyle/>
          <a:p>
            <a:pPr marL="0" lvl="1" algn="just">
              <a:lnSpc>
                <a:spcPct val="114000"/>
              </a:lnSpc>
            </a:pPr>
            <a:r>
              <a:rPr lang="ja-JP" altLang="en-US" sz="1200" dirty="0"/>
              <a:t>国内の医師給与よりはるかに高給なことから、</a:t>
            </a:r>
            <a:br>
              <a:rPr lang="en-US" altLang="ja-JP" sz="1200" dirty="0"/>
            </a:br>
            <a:r>
              <a:rPr lang="ja-JP" altLang="en-US" sz="1200" dirty="0"/>
              <a:t>海外で免許が通用しない医師達は看護師資格を取得して看護師として海外で職に就くこともある。</a:t>
            </a:r>
            <a:endParaRPr lang="en-US" altLang="ja-JP" sz="1200" dirty="0"/>
          </a:p>
        </p:txBody>
      </p:sp>
      <p:sp>
        <p:nvSpPr>
          <p:cNvPr id="62" name="円/楕円 61"/>
          <p:cNvSpPr/>
          <p:nvPr/>
        </p:nvSpPr>
        <p:spPr>
          <a:xfrm>
            <a:off x="1884884" y="5445224"/>
            <a:ext cx="6136232" cy="1152128"/>
          </a:xfrm>
          <a:prstGeom prst="ellipse">
            <a:avLst/>
          </a:prstGeom>
          <a:gradFill flip="none" rotWithShape="1">
            <a:gsLst>
              <a:gs pos="0">
                <a:srgbClr val="FB8265"/>
              </a:gs>
              <a:gs pos="100000">
                <a:schemeClr val="bg1">
                  <a:alpha val="0"/>
                </a:schemeClr>
              </a:gs>
            </a:gsLst>
            <a:path path="shape">
              <a:fillToRect l="50000" t="50000" r="50000" b="50000"/>
            </a:path>
            <a:tileRect/>
          </a:gradFill>
        </p:spPr>
        <p:txBody>
          <a:bodyPr wrap="none" anchor="ctr" anchorCtr="0">
            <a:noAutofit/>
          </a:bodyPr>
          <a:lstStyle/>
          <a:p>
            <a:pPr algn="ctr">
              <a:lnSpc>
                <a:spcPct val="110000"/>
              </a:lnSpc>
              <a:spcAft>
                <a:spcPts val="600"/>
              </a:spcAft>
            </a:pPr>
            <a:r>
              <a:rPr lang="ja-JP" altLang="en-US" sz="1600" dirty="0">
                <a:latin typeface="HGP創英角ｺﾞｼｯｸUB" panose="020B0900000000000000" pitchFamily="50" charset="-128"/>
                <a:ea typeface="HGP創英角ｺﾞｼｯｸUB" panose="020B0900000000000000" pitchFamily="50" charset="-128"/>
              </a:rPr>
              <a:t>その結果、フィリピン国内の医療人材の不足が問題視されつつある。</a:t>
            </a:r>
          </a:p>
        </p:txBody>
      </p:sp>
      <p:sp>
        <p:nvSpPr>
          <p:cNvPr id="63" name="テキスト ボックス 62"/>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）、医療新聞</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Digital</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「連載</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：世界の医療の潮流」（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a:t>
            </a:r>
          </a:p>
        </p:txBody>
      </p:sp>
      <p:grpSp>
        <p:nvGrpSpPr>
          <p:cNvPr id="58" name="グループ化 7"/>
          <p:cNvGrpSpPr/>
          <p:nvPr/>
        </p:nvGrpSpPr>
        <p:grpSpPr>
          <a:xfrm>
            <a:off x="848544" y="2348880"/>
            <a:ext cx="8208912" cy="288032"/>
            <a:chOff x="4803500" y="2113806"/>
            <a:chExt cx="2954133" cy="288032"/>
          </a:xfrm>
        </p:grpSpPr>
        <p:cxnSp>
          <p:nvCxnSpPr>
            <p:cNvPr id="61" name="直線コネクタ 6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医療従事者の流出が加速</a:t>
              </a:r>
            </a:p>
          </p:txBody>
        </p:sp>
      </p:grpSp>
    </p:spTree>
    <p:extLst>
      <p:ext uri="{BB962C8B-B14F-4D97-AF65-F5344CB8AC3E}">
        <p14:creationId xmlns:p14="http://schemas.microsoft.com/office/powerpoint/2010/main" val="42580251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1208584" y="3195781"/>
            <a:ext cx="7488832" cy="3264673"/>
          </a:xfrm>
          <a:prstGeom prst="roundRect">
            <a:avLst>
              <a:gd name="adj" fmla="val 3375"/>
            </a:avLst>
          </a:prstGeom>
          <a:solidFill>
            <a:srgbClr val="D2F0FA"/>
          </a:solidFill>
        </p:spPr>
        <p:txBody>
          <a:bodyPr wrap="square" lIns="216000" tIns="108000" bIns="0" anchor="t" anchorCtr="0">
            <a:noAutofit/>
          </a:bodyPr>
          <a:lstStyle/>
          <a:p>
            <a:pPr marL="809625" lvl="1" indent="-171450" fontAlgn="ctr">
              <a:lnSpc>
                <a:spcPct val="110000"/>
              </a:lnSpc>
              <a:spcAft>
                <a:spcPts val="100"/>
              </a:spcAft>
              <a:buClr>
                <a:srgbClr val="5F8AC3"/>
              </a:buClr>
              <a:buSzPct val="80000"/>
              <a:buFont typeface="Wingdings" panose="05000000000000000000" pitchFamily="2" charset="2"/>
              <a:buChar char="l"/>
            </a:pPr>
            <a:r>
              <a:rPr lang="ja-JP" altLang="ja-JP" sz="1200" b="1" dirty="0"/>
              <a:t>フィリピンの病院や医療機関で雇用されていること</a:t>
            </a:r>
            <a:r>
              <a:rPr lang="ja-JP" altLang="en-US" sz="1200" b="1" dirty="0"/>
              <a:t>。</a:t>
            </a:r>
            <a:endParaRPr lang="ja-JP" altLang="ja-JP" sz="1200" b="1" dirty="0"/>
          </a:p>
          <a:p>
            <a:pPr marL="809625" lvl="1" indent="-171450" fontAlgn="ctr">
              <a:lnSpc>
                <a:spcPct val="110000"/>
              </a:lnSpc>
              <a:spcAft>
                <a:spcPts val="100"/>
              </a:spcAft>
              <a:buClr>
                <a:srgbClr val="5F8AC3"/>
              </a:buClr>
              <a:buSzPct val="80000"/>
              <a:buFont typeface="Wingdings" panose="05000000000000000000" pitchFamily="2" charset="2"/>
              <a:buChar char="l"/>
            </a:pPr>
            <a:r>
              <a:rPr lang="ja-JP" altLang="ja-JP" sz="1200" b="1" dirty="0"/>
              <a:t>現在、臨床に従事していること</a:t>
            </a:r>
            <a:r>
              <a:rPr lang="ja-JP" altLang="en-US" sz="1200" b="1" dirty="0"/>
              <a:t>。</a:t>
            </a:r>
            <a:endParaRPr lang="ja-JP" altLang="ja-JP" sz="1200" b="1" dirty="0"/>
          </a:p>
          <a:p>
            <a:pPr marL="809625" lvl="1" indent="-171450" fontAlgn="ctr">
              <a:lnSpc>
                <a:spcPct val="110000"/>
              </a:lnSpc>
              <a:spcAft>
                <a:spcPts val="100"/>
              </a:spcAft>
              <a:buClr>
                <a:srgbClr val="5F8AC3"/>
              </a:buClr>
              <a:buSzPct val="80000"/>
              <a:buFont typeface="Wingdings" panose="05000000000000000000" pitchFamily="2" charset="2"/>
              <a:buChar char="l"/>
            </a:pPr>
            <a:r>
              <a:rPr lang="ja-JP" altLang="ja-JP" sz="1200" b="1" dirty="0"/>
              <a:t>医学士を取得、もしくは、メディカル・スクールを修了した国の医師国家試験をパスしていること</a:t>
            </a:r>
            <a:r>
              <a:rPr lang="ja-JP" altLang="en-US" sz="1200" b="1" dirty="0"/>
              <a:t>。</a:t>
            </a:r>
            <a:endParaRPr lang="ja-JP" altLang="ja-JP" sz="1200" b="1" dirty="0"/>
          </a:p>
          <a:p>
            <a:pPr marL="809625" lvl="1" indent="-171450" fontAlgn="ctr">
              <a:lnSpc>
                <a:spcPct val="110000"/>
              </a:lnSpc>
              <a:spcAft>
                <a:spcPts val="100"/>
              </a:spcAft>
              <a:buClr>
                <a:srgbClr val="5F8AC3"/>
              </a:buClr>
              <a:buSzPct val="80000"/>
              <a:buFont typeface="Wingdings" panose="05000000000000000000" pitchFamily="2" charset="2"/>
              <a:buChar char="l"/>
            </a:pPr>
            <a:r>
              <a:rPr lang="ja-JP" altLang="ja-JP" sz="1200" b="1" dirty="0"/>
              <a:t>医師国家免許を与える機関で懲戒等を受けていないこと</a:t>
            </a:r>
            <a:r>
              <a:rPr lang="ja-JP" altLang="en-US" sz="1200" b="1" dirty="0"/>
              <a:t>。</a:t>
            </a:r>
            <a:endParaRPr lang="en-US" altLang="ja-JP" sz="1200" b="1" dirty="0"/>
          </a:p>
        </p:txBody>
      </p:sp>
      <p:sp>
        <p:nvSpPr>
          <p:cNvPr id="5" name="角丸四角形 4"/>
          <p:cNvSpPr/>
          <p:nvPr/>
        </p:nvSpPr>
        <p:spPr>
          <a:xfrm>
            <a:off x="776536" y="2301072"/>
            <a:ext cx="3096344" cy="757409"/>
          </a:xfrm>
          <a:prstGeom prst="roundRect">
            <a:avLst>
              <a:gd name="adj" fmla="val 10253"/>
            </a:avLst>
          </a:prstGeom>
          <a:solidFill>
            <a:srgbClr val="A2BBDC"/>
          </a:solidFill>
        </p:spPr>
        <p:txBody>
          <a:bodyPr anchor="ctr" anchorCtr="0">
            <a:noAutofit/>
          </a:bodyPr>
          <a:lstStyle/>
          <a:p>
            <a:pPr>
              <a:lnSpc>
                <a:spcPct val="114000"/>
              </a:lnSpc>
            </a:pP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互恵協定や国際協定を締結して</a:t>
            </a:r>
            <a:endPar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nSpc>
                <a:spcPct val="114000"/>
              </a:lnSpc>
            </a:pP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いる国であれば、医師・看護師に</a:t>
            </a:r>
            <a:endPar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nSpc>
                <a:spcPct val="114000"/>
              </a:lnSpc>
            </a:pP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限り、フィリピンでの就労が可能</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片側の 2 つの角を丸めた四角形 8"/>
          <p:cNvSpPr/>
          <p:nvPr/>
        </p:nvSpPr>
        <p:spPr>
          <a:xfrm rot="5400000">
            <a:off x="6348350" y="315241"/>
            <a:ext cx="833150" cy="4729072"/>
          </a:xfrm>
          <a:prstGeom prst="round2SameRect">
            <a:avLst>
              <a:gd name="adj1" fmla="val 13002"/>
              <a:gd name="adj2" fmla="val 0"/>
            </a:avLst>
          </a:prstGeom>
          <a:solidFill>
            <a:srgbClr val="DDE6F3"/>
          </a:solidFill>
        </p:spPr>
        <p:txBody>
          <a:bodyPr rot="0" spcFirstLastPara="0" vertOverflow="overflow" horzOverflow="overflow" vert="vert270" wrap="square" lIns="144000" tIns="0" rIns="91440" bIns="0" numCol="1" spcCol="0" rtlCol="0" fromWordArt="0" anchor="ctr" anchorCtr="0" forceAA="0" compatLnSpc="1">
            <a:prstTxWarp prst="textNoShape">
              <a:avLst/>
            </a:prstTxWarp>
            <a:noAutofit/>
          </a:bodyPr>
          <a:lstStyle/>
          <a:p>
            <a:pPr marL="628650" lvl="0">
              <a:lnSpc>
                <a:spcPct val="114000"/>
              </a:lnSpc>
            </a:pPr>
            <a:endPar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フィリピン／医療関連／制度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外国人医師のライセンス</a:t>
            </a:r>
          </a:p>
        </p:txBody>
      </p:sp>
      <p:sp>
        <p:nvSpPr>
          <p:cNvPr id="4" name="テキスト ボックス 3"/>
          <p:cNvSpPr txBox="1"/>
          <p:nvPr/>
        </p:nvSpPr>
        <p:spPr>
          <a:xfrm>
            <a:off x="200472" y="1124744"/>
            <a:ext cx="9505056" cy="744819"/>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外国投資法に基づく「ネガティブリスト」により、医療関連の専門職（薬剤師、レントゲン技師）については、原則として外国資本の参入や外国人の就労が認められていない。</a:t>
            </a:r>
            <a:r>
              <a:rPr lang="ja-JP" altLang="en-US" sz="1100" dirty="0">
                <a:latin typeface="HGP創英角ｺﾞｼｯｸUB" panose="020B0900000000000000" pitchFamily="50" charset="-128"/>
                <a:ea typeface="HGP創英角ｺﾞｼｯｸUB" panose="020B0900000000000000" pitchFamily="50" charset="-128"/>
                <a:cs typeface="Arial" panose="020B0604020202020204" pitchFamily="34" charset="0"/>
              </a:rPr>
              <a:t>しかし、第</a:t>
            </a:r>
            <a:r>
              <a:rPr lang="en-US" altLang="ja-JP" sz="1100" dirty="0">
                <a:latin typeface="HGP創英角ｺﾞｼｯｸUB" panose="020B0900000000000000" pitchFamily="50" charset="-128"/>
                <a:ea typeface="HGP創英角ｺﾞｼｯｸUB" panose="020B0900000000000000" pitchFamily="50" charset="-128"/>
                <a:cs typeface="Arial" panose="020B0604020202020204" pitchFamily="34" charset="0"/>
              </a:rPr>
              <a:t>10</a:t>
            </a:r>
            <a:r>
              <a:rPr lang="ja-JP" altLang="en-US" sz="1100" dirty="0">
                <a:latin typeface="HGP創英角ｺﾞｼｯｸUB" panose="020B0900000000000000" pitchFamily="50" charset="-128"/>
                <a:ea typeface="HGP創英角ｺﾞｼｯｸUB" panose="020B0900000000000000" pitchFamily="50" charset="-128"/>
                <a:cs typeface="Arial" panose="020B0604020202020204" pitchFamily="34" charset="0"/>
              </a:rPr>
              <a:t>次ネガティブリスト（大統領令第</a:t>
            </a:r>
            <a:r>
              <a:rPr lang="en-US" altLang="ja-JP" sz="1100" dirty="0">
                <a:latin typeface="HGP創英角ｺﾞｼｯｸUB" panose="020B0900000000000000" pitchFamily="50" charset="-128"/>
                <a:ea typeface="HGP創英角ｺﾞｼｯｸUB" panose="020B0900000000000000" pitchFamily="50" charset="-128"/>
                <a:cs typeface="Arial" panose="020B0604020202020204" pitchFamily="34" charset="0"/>
              </a:rPr>
              <a:t>184</a:t>
            </a:r>
            <a:r>
              <a:rPr lang="ja-JP" altLang="en-US" sz="1100" dirty="0">
                <a:latin typeface="HGP創英角ｺﾞｼｯｸUB" panose="020B0900000000000000" pitchFamily="50" charset="-128"/>
                <a:ea typeface="HGP創英角ｺﾞｼｯｸUB" panose="020B0900000000000000" pitchFamily="50" charset="-128"/>
                <a:cs typeface="Arial" panose="020B0604020202020204" pitchFamily="34" charset="0"/>
              </a:rPr>
              <a:t>号として</a:t>
            </a:r>
            <a:r>
              <a:rPr lang="en-US" altLang="ja-JP" sz="1100" dirty="0">
                <a:latin typeface="HGP創英角ｺﾞｼｯｸUB" panose="020B0900000000000000" pitchFamily="50" charset="-128"/>
                <a:ea typeface="HGP創英角ｺﾞｼｯｸUB" panose="020B0900000000000000" pitchFamily="50" charset="-128"/>
                <a:cs typeface="Arial" panose="020B0604020202020204" pitchFamily="34" charset="0"/>
              </a:rPr>
              <a:t>2015</a:t>
            </a:r>
            <a:r>
              <a:rPr lang="ja-JP" altLang="en-US" sz="11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r>
              <a:rPr lang="en-US" altLang="ja-JP" sz="1100" dirty="0">
                <a:latin typeface="HGP創英角ｺﾞｼｯｸUB" panose="020B0900000000000000" pitchFamily="50" charset="-128"/>
                <a:ea typeface="HGP創英角ｺﾞｼｯｸUB" panose="020B0900000000000000" pitchFamily="50" charset="-128"/>
                <a:cs typeface="Arial" panose="020B0604020202020204" pitchFamily="34" charset="0"/>
              </a:rPr>
              <a:t>5</a:t>
            </a:r>
            <a:r>
              <a:rPr lang="ja-JP" altLang="en-US" sz="1100" dirty="0">
                <a:latin typeface="HGP創英角ｺﾞｼｯｸUB" panose="020B0900000000000000" pitchFamily="50" charset="-128"/>
                <a:ea typeface="HGP創英角ｺﾞｼｯｸUB" panose="020B0900000000000000" pitchFamily="50" charset="-128"/>
                <a:cs typeface="Arial" panose="020B0604020202020204" pitchFamily="34" charset="0"/>
              </a:rPr>
              <a:t>月</a:t>
            </a:r>
            <a:r>
              <a:rPr lang="en-US" altLang="ja-JP" sz="1100" dirty="0">
                <a:latin typeface="HGP創英角ｺﾞｼｯｸUB" panose="020B0900000000000000" pitchFamily="50" charset="-128"/>
                <a:ea typeface="HGP創英角ｺﾞｼｯｸUB" panose="020B0900000000000000" pitchFamily="50" charset="-128"/>
                <a:cs typeface="Arial" panose="020B0604020202020204" pitchFamily="34" charset="0"/>
              </a:rPr>
              <a:t>29</a:t>
            </a:r>
            <a:r>
              <a:rPr lang="ja-JP" altLang="en-US" sz="1100" dirty="0">
                <a:latin typeface="HGP創英角ｺﾞｼｯｸUB" panose="020B0900000000000000" pitchFamily="50" charset="-128"/>
                <a:ea typeface="HGP創英角ｺﾞｼｯｸUB" panose="020B0900000000000000" pitchFamily="50" charset="-128"/>
                <a:cs typeface="Arial" panose="020B0604020202020204" pitchFamily="34" charset="0"/>
              </a:rPr>
              <a:t>日付けで署名）から、「医師、看護師」は除外された。</a:t>
            </a:r>
            <a:br>
              <a:rPr lang="en-US" altLang="ja-JP" sz="1100" dirty="0">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100" dirty="0">
                <a:latin typeface="HGP創英角ｺﾞｼｯｸUB" panose="020B0900000000000000" pitchFamily="50" charset="-128"/>
                <a:ea typeface="HGP創英角ｺﾞｼｯｸUB" panose="020B0900000000000000" pitchFamily="50" charset="-128"/>
                <a:cs typeface="Arial" panose="020B0604020202020204" pitchFamily="34" charset="0"/>
              </a:rPr>
              <a:t>これにより、フィリピンとの間で相互に医師・看護師の雇用を受入れるという互恵協定や国際協定を締結している国であれば、外国人であっても医師、看護師として就労することが可能となった。</a:t>
            </a:r>
          </a:p>
        </p:txBody>
      </p:sp>
      <p:sp>
        <p:nvSpPr>
          <p:cNvPr id="8" name="右矢印 7"/>
          <p:cNvSpPr/>
          <p:nvPr/>
        </p:nvSpPr>
        <p:spPr>
          <a:xfrm>
            <a:off x="3656856" y="2276872"/>
            <a:ext cx="1008112" cy="833150"/>
          </a:xfrm>
          <a:prstGeom prst="rightArrow">
            <a:avLst>
              <a:gd name="adj1" fmla="val 60994"/>
              <a:gd name="adj2" fmla="val 38456"/>
            </a:avLst>
          </a:prstGeom>
          <a:gradFill flip="none" rotWithShape="1">
            <a:gsLst>
              <a:gs pos="84000">
                <a:srgbClr val="3D6AA7"/>
              </a:gs>
              <a:gs pos="100000">
                <a:srgbClr val="A2BBDC"/>
              </a:gs>
            </a:gsLst>
            <a:lin ang="10800000" scaled="1"/>
            <a:tileRect/>
          </a:gradFill>
        </p:spPr>
        <p:txBody>
          <a:bodyPr rtlCol="0" anchor="b" anchorCtr="0">
            <a:noAutofit/>
          </a:bodyPr>
          <a:lstStyle/>
          <a:p>
            <a:pPr algn="ct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正方形/長方形 6"/>
          <p:cNvSpPr/>
          <p:nvPr/>
        </p:nvSpPr>
        <p:spPr>
          <a:xfrm>
            <a:off x="3761273" y="2507184"/>
            <a:ext cx="716863" cy="338554"/>
          </a:xfrm>
          <a:prstGeom prst="rect">
            <a:avLst/>
          </a:prstGeom>
        </p:spPr>
        <p:txBody>
          <a:bodyPr wrap="none">
            <a:spAutoFit/>
          </a:bodyPr>
          <a:lstStyle/>
          <a:p>
            <a:r>
              <a:rPr lang="ja-JP" altLang="en-US" sz="1600" dirty="0">
                <a:solidFill>
                  <a:schemeClr val="bg1"/>
                </a:solidFill>
                <a:effectLst>
                  <a:glow rad="63500">
                    <a:schemeClr val="tx1"/>
                  </a:glow>
                </a:effectLst>
                <a:latin typeface="HGP創英角ｺﾞｼｯｸUB" panose="020B0900000000000000" pitchFamily="50" charset="-128"/>
                <a:ea typeface="HGP創英角ｺﾞｼｯｸUB" panose="020B0900000000000000" pitchFamily="50" charset="-128"/>
              </a:rPr>
              <a:t>ただし</a:t>
            </a:r>
          </a:p>
        </p:txBody>
      </p:sp>
      <p:sp>
        <p:nvSpPr>
          <p:cNvPr id="13" name="正方形/長方形 12"/>
          <p:cNvSpPr/>
          <p:nvPr/>
        </p:nvSpPr>
        <p:spPr>
          <a:xfrm>
            <a:off x="5477221" y="4500409"/>
            <a:ext cx="1996059" cy="584775"/>
          </a:xfrm>
          <a:prstGeom prst="rect">
            <a:avLst/>
          </a:prstGeom>
        </p:spPr>
        <p:txBody>
          <a:bodyPr wrap="none">
            <a:spAutoFit/>
          </a:bodyPr>
          <a:lstStyle/>
          <a:p>
            <a:pPr fontAlgn="ctr"/>
            <a:r>
              <a:rPr lang="ja-JP" altLang="ja-JP" sz="1600" dirty="0">
                <a:latin typeface="HGP創英角ｺﾞｼｯｸUB" panose="020B0900000000000000" pitchFamily="50" charset="-128"/>
                <a:ea typeface="HGP創英角ｺﾞｼｯｸUB" panose="020B0900000000000000" pitchFamily="50" charset="-128"/>
              </a:rPr>
              <a:t>特別な暫定的許可が</a:t>
            </a:r>
            <a:br>
              <a:rPr lang="en-US" altLang="ja-JP" sz="1600" dirty="0">
                <a:latin typeface="HGP創英角ｺﾞｼｯｸUB" panose="020B0900000000000000" pitchFamily="50" charset="-128"/>
                <a:ea typeface="HGP創英角ｺﾞｼｯｸUB" panose="020B0900000000000000" pitchFamily="50" charset="-128"/>
              </a:rPr>
            </a:br>
            <a:r>
              <a:rPr lang="ja-JP" altLang="ja-JP" sz="1600" dirty="0">
                <a:latin typeface="HGP創英角ｺﾞｼｯｸUB" panose="020B0900000000000000" pitchFamily="50" charset="-128"/>
                <a:ea typeface="HGP創英角ｺﾞｼｯｸUB" panose="020B0900000000000000" pitchFamily="50" charset="-128"/>
              </a:rPr>
              <a:t>認められている</a:t>
            </a:r>
            <a:endParaRPr lang="ja-JP" altLang="en-US" sz="1600" dirty="0">
              <a:latin typeface="HGP創英角ｺﾞｼｯｸUB" panose="020B0900000000000000" pitchFamily="50" charset="-128"/>
              <a:ea typeface="HGP創英角ｺﾞｼｯｸUB" panose="020B0900000000000000" pitchFamily="50" charset="-128"/>
            </a:endParaRPr>
          </a:p>
        </p:txBody>
      </p:sp>
      <p:sp>
        <p:nvSpPr>
          <p:cNvPr id="14" name="角丸四角形 13"/>
          <p:cNvSpPr/>
          <p:nvPr/>
        </p:nvSpPr>
        <p:spPr>
          <a:xfrm>
            <a:off x="2144688" y="4365104"/>
            <a:ext cx="1684659" cy="792088"/>
          </a:xfrm>
          <a:custGeom>
            <a:avLst/>
            <a:gdLst/>
            <a:ahLst/>
            <a:cxnLst/>
            <a:rect l="l" t="t" r="r" b="b"/>
            <a:pathLst>
              <a:path w="1684659" h="792088">
                <a:moveTo>
                  <a:pt x="132017" y="0"/>
                </a:moveTo>
                <a:lnTo>
                  <a:pt x="1164127" y="0"/>
                </a:lnTo>
                <a:cubicBezTo>
                  <a:pt x="1201787" y="0"/>
                  <a:pt x="1235764" y="15769"/>
                  <a:pt x="1259376" y="41483"/>
                </a:cubicBezTo>
                <a:lnTo>
                  <a:pt x="1684659" y="396044"/>
                </a:lnTo>
                <a:lnTo>
                  <a:pt x="1259376" y="750606"/>
                </a:lnTo>
                <a:cubicBezTo>
                  <a:pt x="1235764" y="776319"/>
                  <a:pt x="1201787" y="792088"/>
                  <a:pt x="1164127" y="792088"/>
                </a:cubicBezTo>
                <a:lnTo>
                  <a:pt x="132017" y="792088"/>
                </a:lnTo>
                <a:cubicBezTo>
                  <a:pt x="59106" y="792088"/>
                  <a:pt x="0" y="732982"/>
                  <a:pt x="0" y="660071"/>
                </a:cubicBezTo>
                <a:lnTo>
                  <a:pt x="0" y="132017"/>
                </a:lnTo>
                <a:cubicBezTo>
                  <a:pt x="0" y="59106"/>
                  <a:pt x="59106" y="0"/>
                  <a:pt x="132017" y="0"/>
                </a:cubicBezTo>
                <a:close/>
              </a:path>
            </a:pathLst>
          </a:custGeom>
          <a:solidFill>
            <a:srgbClr val="5F8AC3"/>
          </a:solidFill>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lvl="0"/>
            <a:r>
              <a:rPr lang="en-US" altLang="ja-JP" sz="14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2013</a:t>
            </a:r>
            <a:r>
              <a:rPr lang="ja-JP" altLang="ja-JP" sz="14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年度には</a:t>
            </a:r>
            <a:br>
              <a:rPr lang="en-US" altLang="ja-JP" sz="14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lang="en-US" altLang="ja-JP" sz="3200" dirty="0">
                <a:solidFill>
                  <a:schemeClr val="bg1"/>
                </a:solidFill>
                <a:latin typeface="Arial Black" panose="020B0A04020102020204" pitchFamily="34" charset="0"/>
                <a:ea typeface="HGP創英角ｺﾞｼｯｸUB" panose="020B0900000000000000" pitchFamily="50" charset="-128"/>
              </a:rPr>
              <a:t>595</a:t>
            </a:r>
            <a:r>
              <a:rPr lang="ja-JP" altLang="ja-JP" sz="1400" dirty="0">
                <a:solidFill>
                  <a:schemeClr val="bg1"/>
                </a:solidFill>
                <a:latin typeface="HGP創英角ｺﾞｼｯｸUB" panose="020B0900000000000000" pitchFamily="50" charset="-128"/>
                <a:ea typeface="HGP創英角ｺﾞｼｯｸUB" panose="020B0900000000000000" pitchFamily="50" charset="-128"/>
              </a:rPr>
              <a:t>人</a:t>
            </a:r>
            <a:endParaRPr lang="ja-JP" altLang="en-US" sz="14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17" name="角丸四角形 13"/>
          <p:cNvSpPr/>
          <p:nvPr/>
        </p:nvSpPr>
        <p:spPr>
          <a:xfrm>
            <a:off x="3821037" y="4365104"/>
            <a:ext cx="1684659" cy="792088"/>
          </a:xfrm>
          <a:custGeom>
            <a:avLst/>
            <a:gdLst/>
            <a:ahLst/>
            <a:cxnLst/>
            <a:rect l="l" t="t" r="r" b="b"/>
            <a:pathLst>
              <a:path w="1684659" h="792088">
                <a:moveTo>
                  <a:pt x="132017" y="0"/>
                </a:moveTo>
                <a:lnTo>
                  <a:pt x="1164127" y="0"/>
                </a:lnTo>
                <a:cubicBezTo>
                  <a:pt x="1201787" y="0"/>
                  <a:pt x="1235764" y="15769"/>
                  <a:pt x="1259376" y="41483"/>
                </a:cubicBezTo>
                <a:lnTo>
                  <a:pt x="1684659" y="396044"/>
                </a:lnTo>
                <a:lnTo>
                  <a:pt x="1259376" y="750606"/>
                </a:lnTo>
                <a:cubicBezTo>
                  <a:pt x="1235764" y="776319"/>
                  <a:pt x="1201787" y="792088"/>
                  <a:pt x="1164127" y="792088"/>
                </a:cubicBezTo>
                <a:lnTo>
                  <a:pt x="132017" y="792088"/>
                </a:lnTo>
                <a:cubicBezTo>
                  <a:pt x="59106" y="792088"/>
                  <a:pt x="0" y="732982"/>
                  <a:pt x="0" y="660071"/>
                </a:cubicBezTo>
                <a:lnTo>
                  <a:pt x="0" y="132017"/>
                </a:lnTo>
                <a:cubicBezTo>
                  <a:pt x="0" y="59106"/>
                  <a:pt x="59106" y="0"/>
                  <a:pt x="132017" y="0"/>
                </a:cubicBezTo>
                <a:close/>
              </a:path>
            </a:pathLst>
          </a:custGeom>
          <a:solidFill>
            <a:srgbClr val="5F8AC3"/>
          </a:solidFill>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lvl="0"/>
            <a:r>
              <a:rPr lang="en-US" altLang="ja-JP" sz="14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2014</a:t>
            </a:r>
            <a:r>
              <a:rPr lang="ja-JP" altLang="ja-JP" sz="14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年度には</a:t>
            </a:r>
            <a:br>
              <a:rPr lang="en-US" altLang="ja-JP" sz="14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lang="en-US" altLang="ja-JP" sz="3200" dirty="0">
                <a:solidFill>
                  <a:schemeClr val="bg1"/>
                </a:solidFill>
                <a:latin typeface="Arial Black" panose="020B0A04020102020204" pitchFamily="34" charset="0"/>
                <a:ea typeface="HGP創英角ｺﾞｼｯｸUB" panose="020B0900000000000000" pitchFamily="50" charset="-128"/>
              </a:rPr>
              <a:t>545</a:t>
            </a:r>
            <a:r>
              <a:rPr lang="ja-JP" altLang="ja-JP" sz="1400" dirty="0">
                <a:solidFill>
                  <a:schemeClr val="bg1"/>
                </a:solidFill>
                <a:latin typeface="HGP創英角ｺﾞｼｯｸUB" panose="020B0900000000000000" pitchFamily="50" charset="-128"/>
                <a:ea typeface="HGP創英角ｺﾞｼｯｸUB" panose="020B0900000000000000" pitchFamily="50" charset="-128"/>
              </a:rPr>
              <a:t>人</a:t>
            </a:r>
            <a:endParaRPr lang="ja-JP" altLang="en-US" sz="14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18" name="正方形/長方形 17"/>
          <p:cNvSpPr/>
          <p:nvPr/>
        </p:nvSpPr>
        <p:spPr>
          <a:xfrm>
            <a:off x="2144688" y="5301208"/>
            <a:ext cx="2592288" cy="1015663"/>
          </a:xfrm>
          <a:prstGeom prst="rect">
            <a:avLst/>
          </a:prstGeom>
        </p:spPr>
        <p:txBody>
          <a:bodyPr wrap="square" lIns="0" tIns="0" rIns="0" bIns="0" anchor="ctr" anchorCtr="0">
            <a:noAutofit/>
          </a:bodyPr>
          <a:lstStyle/>
          <a:p>
            <a:pPr>
              <a:lnSpc>
                <a:spcPct val="113000"/>
              </a:lnSpc>
            </a:pPr>
            <a:r>
              <a:rPr lang="ja-JP" altLang="ja-JP" sz="1000" dirty="0"/>
              <a:t>医療人材の外国人比率は不明であるが、</a:t>
            </a:r>
            <a:br>
              <a:rPr lang="en-US" altLang="ja-JP" sz="1000" dirty="0"/>
            </a:br>
            <a:r>
              <a:rPr lang="ja-JP" altLang="ja-JP" sz="1000" dirty="0"/>
              <a:t>毎年</a:t>
            </a:r>
            <a:r>
              <a:rPr lang="en-US" altLang="ja-JP" sz="1000" dirty="0"/>
              <a:t>2,900</a:t>
            </a:r>
            <a:r>
              <a:rPr lang="ja-JP" altLang="ja-JP" sz="1000" dirty="0"/>
              <a:t>人程度</a:t>
            </a:r>
            <a:r>
              <a:rPr lang="ja-JP" altLang="en-US" sz="1000" dirty="0"/>
              <a:t>が新たに</a:t>
            </a:r>
            <a:r>
              <a:rPr lang="ja-JP" altLang="ja-JP" sz="1000" dirty="0"/>
              <a:t>医師として</a:t>
            </a:r>
            <a:br>
              <a:rPr lang="en-US" altLang="ja-JP" sz="1000" dirty="0"/>
            </a:br>
            <a:r>
              <a:rPr lang="ja-JP" altLang="ja-JP" sz="1000" dirty="0"/>
              <a:t>活動を認められるのに対し、</a:t>
            </a:r>
            <a:br>
              <a:rPr lang="en-US" altLang="ja-JP" sz="1000" dirty="0"/>
            </a:br>
            <a:r>
              <a:rPr lang="ja-JP" altLang="ja-JP" sz="1000" dirty="0"/>
              <a:t>外国人医師は</a:t>
            </a:r>
            <a:r>
              <a:rPr lang="en-US" altLang="ja-JP" sz="1000" dirty="0"/>
              <a:t>500</a:t>
            </a:r>
            <a:r>
              <a:rPr lang="ja-JP" altLang="ja-JP" sz="1000" dirty="0"/>
              <a:t>人程度ずつ</a:t>
            </a:r>
            <a:br>
              <a:rPr lang="en-US" altLang="ja-JP" sz="1000" dirty="0"/>
            </a:br>
            <a:r>
              <a:rPr lang="ja-JP" altLang="ja-JP" sz="1000" dirty="0"/>
              <a:t>特別の暫定的許可を得て活動をしている。</a:t>
            </a:r>
            <a:endParaRPr lang="ja-JP" altLang="en-US" sz="1000" dirty="0"/>
          </a:p>
        </p:txBody>
      </p:sp>
      <p:sp>
        <p:nvSpPr>
          <p:cNvPr id="19" name="正方形/長方形 18"/>
          <p:cNvSpPr/>
          <p:nvPr/>
        </p:nvSpPr>
        <p:spPr>
          <a:xfrm>
            <a:off x="4439160" y="5647600"/>
            <a:ext cx="1737976" cy="307777"/>
          </a:xfrm>
          <a:prstGeom prst="rect">
            <a:avLst/>
          </a:prstGeom>
        </p:spPr>
        <p:txBody>
          <a:bodyPr wrap="none">
            <a:spAutoFit/>
          </a:bodyPr>
          <a:lstStyle/>
          <a:p>
            <a:r>
              <a:rPr lang="en-US" altLang="ja-JP" sz="1400" dirty="0">
                <a:latin typeface="HGP創英角ｺﾞｼｯｸUB" panose="020B0900000000000000" pitchFamily="50" charset="-128"/>
                <a:ea typeface="HGP創英角ｺﾞｼｯｸUB" panose="020B0900000000000000" pitchFamily="50" charset="-128"/>
              </a:rPr>
              <a:t>1</a:t>
            </a:r>
            <a:r>
              <a:rPr lang="ja-JP" altLang="ja-JP" sz="1400" dirty="0">
                <a:latin typeface="HGP創英角ｺﾞｼｯｸUB" panose="020B0900000000000000" pitchFamily="50" charset="-128"/>
                <a:ea typeface="HGP創英角ｺﾞｼｯｸUB" panose="020B0900000000000000" pitchFamily="50" charset="-128"/>
              </a:rPr>
              <a:t>年単位で計ると</a:t>
            </a:r>
            <a:r>
              <a:rPr lang="ja-JP" altLang="en-US" sz="1400" dirty="0">
                <a:latin typeface="HGP創英角ｺﾞｼｯｸUB" panose="020B0900000000000000" pitchFamily="50" charset="-128"/>
                <a:ea typeface="HGP創英角ｺﾞｼｯｸUB" panose="020B0900000000000000" pitchFamily="50" charset="-128"/>
              </a:rPr>
              <a:t>・・・</a:t>
            </a:r>
          </a:p>
        </p:txBody>
      </p:sp>
      <p:graphicFrame>
        <p:nvGraphicFramePr>
          <p:cNvPr id="20" name="グラフ 19"/>
          <p:cNvGraphicFramePr/>
          <p:nvPr>
            <p:extLst>
              <p:ext uri="{D42A27DB-BD31-4B8C-83A1-F6EECF244321}">
                <p14:modId xmlns:p14="http://schemas.microsoft.com/office/powerpoint/2010/main" val="1590229121"/>
              </p:ext>
            </p:extLst>
          </p:nvPr>
        </p:nvGraphicFramePr>
        <p:xfrm>
          <a:off x="6033119" y="5078181"/>
          <a:ext cx="1728194" cy="1389278"/>
        </p:xfrm>
        <a:graphic>
          <a:graphicData uri="http://schemas.openxmlformats.org/drawingml/2006/chart">
            <c:chart xmlns:c="http://schemas.openxmlformats.org/drawingml/2006/chart" xmlns:r="http://schemas.openxmlformats.org/officeDocument/2006/relationships" r:id="rId2"/>
          </a:graphicData>
        </a:graphic>
      </p:graphicFrame>
      <p:sp>
        <p:nvSpPr>
          <p:cNvPr id="21" name="正方形/長方形 20"/>
          <p:cNvSpPr/>
          <p:nvPr/>
        </p:nvSpPr>
        <p:spPr>
          <a:xfrm>
            <a:off x="6424389" y="5314925"/>
            <a:ext cx="1005403" cy="769441"/>
          </a:xfrm>
          <a:prstGeom prst="rect">
            <a:avLst/>
          </a:prstGeom>
        </p:spPr>
        <p:txBody>
          <a:bodyPr wrap="none">
            <a:spAutoFit/>
          </a:bodyPr>
          <a:lstStyle/>
          <a:p>
            <a:r>
              <a:rPr lang="ja-JP" altLang="ja-JP" sz="1000" dirty="0">
                <a:latin typeface="ＭＳ Ｐゴシック" panose="020B0600070205080204" pitchFamily="50" charset="-128"/>
                <a:ea typeface="ＭＳ Ｐゴシック" panose="020B0600070205080204" pitchFamily="50" charset="-128"/>
              </a:rPr>
              <a:t>医療人材の</a:t>
            </a:r>
            <a:br>
              <a:rPr lang="en-US" altLang="ja-JP" sz="1000" dirty="0">
                <a:latin typeface="ＭＳ Ｐゴシック" panose="020B0600070205080204" pitchFamily="50" charset="-128"/>
                <a:ea typeface="ＭＳ Ｐゴシック" panose="020B0600070205080204" pitchFamily="50" charset="-128"/>
              </a:rPr>
            </a:br>
            <a:r>
              <a:rPr lang="ja-JP" altLang="ja-JP" sz="1000" dirty="0">
                <a:latin typeface="ＭＳ Ｐゴシック" panose="020B0600070205080204" pitchFamily="50" charset="-128"/>
                <a:ea typeface="ＭＳ Ｐゴシック" panose="020B0600070205080204" pitchFamily="50" charset="-128"/>
              </a:rPr>
              <a:t>外国人比率は</a:t>
            </a:r>
            <a:br>
              <a:rPr lang="en-US" altLang="ja-JP" sz="1200" dirty="0">
                <a:latin typeface="ＭＳ Ｐゴシック" panose="020B0600070205080204" pitchFamily="50" charset="-128"/>
                <a:ea typeface="ＭＳ Ｐゴシック" panose="020B0600070205080204" pitchFamily="50" charset="-128"/>
              </a:rPr>
            </a:br>
            <a:r>
              <a:rPr lang="en-US" altLang="ja-JP" sz="2400" spc="-200" dirty="0">
                <a:latin typeface="Arial Black" panose="020B0A04020102020204" pitchFamily="34" charset="0"/>
                <a:ea typeface="ＭＳ Ｐゴシック" panose="020B0600070205080204" pitchFamily="50" charset="-128"/>
              </a:rPr>
              <a:t>17.</a:t>
            </a:r>
            <a:r>
              <a:rPr lang="en-US" altLang="ja-JP" sz="2400" dirty="0">
                <a:latin typeface="Arial Black" panose="020B0A04020102020204" pitchFamily="34" charset="0"/>
                <a:ea typeface="ＭＳ Ｐゴシック" panose="020B0600070205080204" pitchFamily="50" charset="-128"/>
              </a:rPr>
              <a:t>0</a:t>
            </a:r>
            <a:r>
              <a:rPr lang="en-US" altLang="ja-JP" sz="1400" dirty="0">
                <a:latin typeface="Arial Black" panose="020B0A04020102020204" pitchFamily="34" charset="0"/>
                <a:ea typeface="ＭＳ Ｐゴシック" panose="020B0600070205080204" pitchFamily="50" charset="-128"/>
              </a:rPr>
              <a:t>%</a:t>
            </a:r>
            <a:endParaRPr lang="ja-JP" altLang="en-US" sz="1400" dirty="0">
              <a:latin typeface="Arial Black" panose="020B0A04020102020204" pitchFamily="34" charset="0"/>
              <a:ea typeface="ＭＳ Ｐゴシック" panose="020B0600070205080204" pitchFamily="50" charset="-128"/>
            </a:endParaRPr>
          </a:p>
        </p:txBody>
      </p:sp>
      <p:sp>
        <p:nvSpPr>
          <p:cNvPr id="22" name="テキスト ボックス 21"/>
          <p:cNvSpPr txBox="1"/>
          <p:nvPr/>
        </p:nvSpPr>
        <p:spPr>
          <a:xfrm>
            <a:off x="200025" y="6525434"/>
            <a:ext cx="8784976" cy="144016"/>
          </a:xfrm>
          <a:prstGeom prst="rect">
            <a:avLst/>
          </a:prstGeom>
          <a:noFill/>
        </p:spPr>
        <p:txBody>
          <a:bodyPr wrap="square" lIns="0" tIns="0" rIns="0" bIns="0" rtlCol="0">
            <a:noAutofit/>
          </a:bodyPr>
          <a:lstStyle/>
          <a:p>
            <a:pPr marL="323850" indent="-3238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t>JETRO </a:t>
            </a:r>
            <a:r>
              <a:rPr kumimoji="0" lang="ja-JP" altLang="en-US" sz="800" dirty="0" bmk=""/>
              <a:t>ホームページ、</a:t>
            </a:r>
            <a:r>
              <a:rPr lang="en-US" altLang="ja-JP" sz="800" dirty="0"/>
              <a:t> Professional Regulation Commission, Application for Special Temporary Permit, Professional Regulation Commission, </a:t>
            </a:r>
            <a:br>
              <a:rPr lang="en-US" altLang="ja-JP" sz="800" dirty="0"/>
            </a:br>
            <a:r>
              <a:rPr lang="en-US" altLang="ja-JP" sz="800" dirty="0"/>
              <a:t>International Affairs Division</a:t>
            </a:r>
            <a:r>
              <a:rPr lang="ja-JP" altLang="en-US" sz="800" dirty="0"/>
              <a:t> </a:t>
            </a:r>
            <a:r>
              <a:rPr lang="en-US" altLang="ja-JP" sz="800" dirty="0"/>
              <a:t>Issued Special Temporary Permits 2014, Sep. 23, 2014</a:t>
            </a:r>
            <a:r>
              <a:rPr lang="ja-JP" altLang="en-US" sz="800" dirty="0" err="1"/>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sp>
        <p:nvSpPr>
          <p:cNvPr id="26" name="角丸四角形 25"/>
          <p:cNvSpPr/>
          <p:nvPr/>
        </p:nvSpPr>
        <p:spPr>
          <a:xfrm>
            <a:off x="1352600" y="3280792"/>
            <a:ext cx="1080120" cy="940296"/>
          </a:xfrm>
          <a:prstGeom prst="roundRect">
            <a:avLst>
              <a:gd name="adj" fmla="val 5442"/>
            </a:avLst>
          </a:prstGeom>
          <a:gradFill flip="none" rotWithShape="1">
            <a:gsLst>
              <a:gs pos="0">
                <a:srgbClr val="A2BBDC"/>
              </a:gs>
              <a:gs pos="100000">
                <a:schemeClr val="bg1">
                  <a:alpha val="0"/>
                </a:schemeClr>
              </a:gs>
            </a:gsLst>
            <a:lin ang="0" scaled="1"/>
            <a:tileRect/>
          </a:gradFill>
        </p:spPr>
        <p:txBody>
          <a:bodyPr wrap="none" rtlCol="0" anchor="ctr">
            <a:noAutofit/>
          </a:bodyPr>
          <a:lstStyle/>
          <a:p>
            <a:pPr fontAlgn="ctr"/>
            <a:r>
              <a:rPr kumimoji="1" lang="en-US" altLang="ja-JP" sz="12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 </a:t>
            </a:r>
            <a:r>
              <a:rPr kumimoji="1" lang="ja-JP" altLang="en-US" sz="12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要件</a:t>
            </a:r>
          </a:p>
        </p:txBody>
      </p:sp>
      <p:grpSp>
        <p:nvGrpSpPr>
          <p:cNvPr id="27" name="グループ化 7"/>
          <p:cNvGrpSpPr/>
          <p:nvPr/>
        </p:nvGrpSpPr>
        <p:grpSpPr>
          <a:xfrm>
            <a:off x="776536" y="1959696"/>
            <a:ext cx="8352928" cy="288032"/>
            <a:chOff x="4803500" y="2113806"/>
            <a:chExt cx="2954133" cy="288032"/>
          </a:xfrm>
        </p:grpSpPr>
        <p:cxnSp>
          <p:nvCxnSpPr>
            <p:cNvPr id="28" name="直線コネクタ 27"/>
            <p:cNvCxnSpPr/>
            <p:nvPr/>
          </p:nvCxnSpPr>
          <p:spPr>
            <a:xfrm>
              <a:off x="4808984" y="236611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外国人医療関係従事者就労規制の動向</a:t>
              </a:r>
            </a:p>
          </p:txBody>
        </p:sp>
      </p:grpSp>
      <p:sp>
        <p:nvSpPr>
          <p:cNvPr id="11" name="テキスト ボックス 10"/>
          <p:cNvSpPr txBox="1"/>
          <p:nvPr/>
        </p:nvSpPr>
        <p:spPr>
          <a:xfrm>
            <a:off x="4691917" y="2301720"/>
            <a:ext cx="4365539" cy="738664"/>
          </a:xfrm>
          <a:prstGeom prst="rect">
            <a:avLst/>
          </a:prstGeom>
          <a:noFill/>
        </p:spPr>
        <p:txBody>
          <a:bodyPr wrap="square" rtlCol="0">
            <a:spAutoFit/>
          </a:bodyPr>
          <a:lstStyle/>
          <a:p>
            <a:r>
              <a:rPr lang="ja-JP" altLang="ja-JP" sz="105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専門家規制委員会（</a:t>
            </a:r>
            <a:r>
              <a:rPr lang="en-US" altLang="ja-JP" sz="105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Professional Regulation Commission</a:t>
            </a:r>
            <a:r>
              <a:rPr lang="ja-JP" altLang="en-US" sz="105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5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PRC</a:t>
            </a:r>
            <a:r>
              <a:rPr lang="ja-JP" altLang="ja-JP" sz="105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への許可申請が必要。</a:t>
            </a:r>
            <a:endParaRPr lang="en-US" altLang="ja-JP"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r>
              <a:rPr lang="ja-JP" altLang="en-US"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また、左記条件に当てはまらない場合は、当委員会が</a:t>
            </a:r>
            <a:r>
              <a:rPr lang="ja-JP" altLang="ja-JP"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発行する</a:t>
            </a:r>
            <a:r>
              <a:rPr lang="ja-JP" altLang="ja-JP" sz="105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特別な暫定的許可（</a:t>
            </a:r>
            <a:r>
              <a:rPr lang="en-US" altLang="ja-JP" sz="105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special temporary permits</a:t>
            </a:r>
            <a:r>
              <a:rPr lang="ja-JP" altLang="ja-JP" sz="105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ja-JP" altLang="ja-JP"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を得て医療行為を行うことができる。</a:t>
            </a:r>
            <a:endParaRPr kumimoji="1" lang="ja-JP" altLang="en-US" sz="105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3037436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p:cNvGraphicFramePr>
          <p:nvPr>
            <p:custDataLst>
              <p:tags r:id="rId1"/>
            </p:custDataLst>
            <p:extLst>
              <p:ext uri="{D42A27DB-BD31-4B8C-83A1-F6EECF244321}">
                <p14:modId xmlns:p14="http://schemas.microsoft.com/office/powerpoint/2010/main" val="1691256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67" imgW="360" imgH="360" progId="TCLayout.ActiveDocument.1">
                  <p:embed/>
                </p:oleObj>
              </mc:Choice>
              <mc:Fallback>
                <p:oleObj name="think-cellスライド" r:id="rId67" imgW="360" imgH="360" progId="TCLayout.ActiveDocument.1">
                  <p:embed/>
                  <p:pic>
                    <p:nvPicPr>
                      <p:cNvPr id="11" name="Object 10" hidden="1"/>
                      <p:cNvPicPr>
                        <a:picLocks noChangeAspect="1" noChangeArrowheads="1"/>
                      </p:cNvPicPr>
                      <p:nvPr/>
                    </p:nvPicPr>
                    <p:blipFill>
                      <a:blip r:embed="rId6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sym typeface="+mn-lt"/>
            </a:endParaRPr>
          </a:p>
        </p:txBody>
      </p:sp>
      <p:sp>
        <p:nvSpPr>
          <p:cNvPr id="2" name="タイトル 1"/>
          <p:cNvSpPr>
            <a:spLocks noGrp="1"/>
          </p:cNvSpPr>
          <p:nvPr>
            <p:ph type="title"/>
          </p:nvPr>
        </p:nvSpPr>
        <p:spPr/>
        <p:txBody>
          <a:bodyPr vert="horz"/>
          <a:lstStyle/>
          <a:p>
            <a:r>
              <a:rPr lang="ja-JP" altLang="en-US" dirty="0"/>
              <a:t>フィリピン／医療関連／医療サービス</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市場規模</a:t>
            </a:r>
          </a:p>
        </p:txBody>
      </p:sp>
      <p:grpSp>
        <p:nvGrpSpPr>
          <p:cNvPr id="5" name="グループ化 7"/>
          <p:cNvGrpSpPr/>
          <p:nvPr/>
        </p:nvGrpSpPr>
        <p:grpSpPr>
          <a:xfrm>
            <a:off x="632520" y="1772816"/>
            <a:ext cx="792088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医療サービスの市場規模</a:t>
              </a:r>
              <a:r>
                <a:rPr lang="en-US" altLang="ja-JP" sz="1400" baseline="30000" dirty="0">
                  <a:solidFill>
                    <a:srgbClr val="000000"/>
                  </a:solidFill>
                  <a:latin typeface="Arial Black" pitchFamily="34" charset="0"/>
                  <a:ea typeface="HGP創英角ｺﾞｼｯｸUB" pitchFamily="50" charset="-128"/>
                </a:rPr>
                <a:t>※</a:t>
              </a:r>
            </a:p>
          </p:txBody>
        </p:sp>
      </p:grpSp>
      <p:sp>
        <p:nvSpPr>
          <p:cNvPr id="12" name="テキスト ボックス 11"/>
          <p:cNvSpPr txBox="1"/>
          <p:nvPr/>
        </p:nvSpPr>
        <p:spPr>
          <a:xfrm>
            <a:off x="632520" y="2060848"/>
            <a:ext cx="828032" cy="144016"/>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4" name="テキスト ボックス 13"/>
          <p:cNvSpPr txBox="1"/>
          <p:nvPr/>
        </p:nvSpPr>
        <p:spPr>
          <a:xfrm>
            <a:off x="200472" y="6525344"/>
            <a:ext cx="5616624" cy="144016"/>
          </a:xfrm>
          <a:prstGeom prst="rect">
            <a:avLst/>
          </a:prstGeom>
          <a:noFill/>
        </p:spPr>
        <p:txBody>
          <a:bodyPr wrap="square" lIns="0" tIns="0" rIns="0" bIns="0" rtlCol="0">
            <a:noAutofit/>
          </a:bodyPr>
          <a:lstStyle/>
          <a:p>
            <a:pPr marL="44450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Expenditure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03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6348887"/>
            <a:ext cx="7632848" cy="123111"/>
          </a:xfrm>
          <a:prstGeom prst="rect">
            <a:avLst/>
          </a:prstGeom>
          <a:noFill/>
        </p:spPr>
        <p:txBody>
          <a:bodyPr wrap="square" lIns="0" tIns="0" rIns="0" bIns="0" rtlCol="0">
            <a:sp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ここでは、</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Current Health Expenditure</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を医療サービスの市場規模と定義した</a:t>
            </a:r>
          </a:p>
        </p:txBody>
      </p:sp>
      <p:sp>
        <p:nvSpPr>
          <p:cNvPr id="31" name="テキスト ボックス 17"/>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医療サービスの市場規模は、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年までの直近</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倍近くに成長。</a:t>
            </a:r>
          </a:p>
        </p:txBody>
      </p:sp>
      <p:graphicFrame>
        <p:nvGraphicFramePr>
          <p:cNvPr id="227" name="Chart 226">
            <a:extLst>
              <a:ext uri="{FF2B5EF4-FFF2-40B4-BE49-F238E27FC236}">
                <a16:creationId xmlns:a16="http://schemas.microsoft.com/office/drawing/2014/main" id="{995D7C41-EC24-C87B-5325-4C47815373B7}"/>
              </a:ext>
            </a:extLst>
          </p:cNvPr>
          <p:cNvGraphicFramePr/>
          <p:nvPr>
            <p:custDataLst>
              <p:tags r:id="rId3"/>
            </p:custDataLst>
            <p:extLst>
              <p:ext uri="{D42A27DB-BD31-4B8C-83A1-F6EECF244321}">
                <p14:modId xmlns:p14="http://schemas.microsoft.com/office/powerpoint/2010/main" val="4219512651"/>
              </p:ext>
            </p:extLst>
          </p:nvPr>
        </p:nvGraphicFramePr>
        <p:xfrm>
          <a:off x="549275" y="2516188"/>
          <a:ext cx="8839200" cy="3378200"/>
        </p:xfrm>
        <a:graphic>
          <a:graphicData uri="http://schemas.openxmlformats.org/drawingml/2006/chart">
            <c:chart xmlns:c="http://schemas.openxmlformats.org/drawingml/2006/chart" xmlns:r="http://schemas.openxmlformats.org/officeDocument/2006/relationships" r:id="rId69"/>
          </a:graphicData>
        </a:graphic>
      </p:graphicFrame>
      <p:sp>
        <p:nvSpPr>
          <p:cNvPr id="133" name="テキスト プレースホルダ 9">
            <a:extLst>
              <a:ext uri="{FF2B5EF4-FFF2-40B4-BE49-F238E27FC236}">
                <a16:creationId xmlns:a16="http://schemas.microsoft.com/office/drawing/2014/main" id="{3DFD2A78-FA85-4E89-F19F-42DD4288D5A8}"/>
              </a:ext>
            </a:extLst>
          </p:cNvPr>
          <p:cNvSpPr>
            <a:spLocks/>
          </p:cNvSpPr>
          <p:nvPr>
            <p:custDataLst>
              <p:tags r:id="rId4"/>
            </p:custDataLst>
          </p:nvPr>
        </p:nvSpPr>
        <p:spPr bwMode="gray">
          <a:xfrm>
            <a:off x="293688" y="43973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4CA18725-9FC8-408B-AF96-2D07732E7EF9}" type="datetime'''''''''''1''''''''0''0'''''''''">
              <a:rPr lang="ja-JP" altLang="en-US" sz="1000" smtClean="0">
                <a:effectLst/>
                <a:sym typeface="+mn-lt"/>
              </a:rPr>
              <a:pPr marL="0" lvl="0" indent="0" algn="r">
                <a:spcBef>
                  <a:spcPct val="0"/>
                </a:spcBef>
                <a:buNone/>
              </a:pPr>
              <a:t>100</a:t>
            </a:fld>
            <a:endParaRPr kumimoji="1" lang="ja-JP" altLang="en-US" sz="1000" dirty="0">
              <a:sym typeface="+mn-lt"/>
            </a:endParaRPr>
          </a:p>
        </p:txBody>
      </p:sp>
      <p:sp>
        <p:nvSpPr>
          <p:cNvPr id="134" name="テキスト プレースホルダ 9">
            <a:extLst>
              <a:ext uri="{FF2B5EF4-FFF2-40B4-BE49-F238E27FC236}">
                <a16:creationId xmlns:a16="http://schemas.microsoft.com/office/drawing/2014/main" id="{762AE16F-29E0-70BC-A147-382150453989}"/>
              </a:ext>
            </a:extLst>
          </p:cNvPr>
          <p:cNvSpPr>
            <a:spLocks/>
          </p:cNvSpPr>
          <p:nvPr>
            <p:custDataLst>
              <p:tags r:id="rId5"/>
            </p:custDataLst>
          </p:nvPr>
        </p:nvSpPr>
        <p:spPr bwMode="gray">
          <a:xfrm>
            <a:off x="293688" y="41290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AA6D2D23-B92B-409C-9D49-F2C7120FD2AE}" type="datetime'''1''''''''2''''''''''''''''''''0'''''''">
              <a:rPr lang="ja-JP" altLang="en-US" sz="1000" smtClean="0">
                <a:effectLst/>
                <a:sym typeface="+mn-lt"/>
              </a:rPr>
              <a:pPr marL="0" lvl="0" indent="0" algn="r">
                <a:spcBef>
                  <a:spcPct val="0"/>
                </a:spcBef>
                <a:buNone/>
              </a:pPr>
              <a:t>120</a:t>
            </a:fld>
            <a:endParaRPr kumimoji="1" lang="ja-JP" altLang="en-US" sz="1000" dirty="0">
              <a:sym typeface="+mn-lt"/>
            </a:endParaRPr>
          </a:p>
        </p:txBody>
      </p:sp>
      <p:sp>
        <p:nvSpPr>
          <p:cNvPr id="128" name="テキスト プレースホルダ 9">
            <a:extLst>
              <a:ext uri="{FF2B5EF4-FFF2-40B4-BE49-F238E27FC236}">
                <a16:creationId xmlns:a16="http://schemas.microsoft.com/office/drawing/2014/main" id="{5E8D5691-8FB1-EA48-6312-88A0359F7451}"/>
              </a:ext>
            </a:extLst>
          </p:cNvPr>
          <p:cNvSpPr>
            <a:spLocks/>
          </p:cNvSpPr>
          <p:nvPr>
            <p:custDataLst>
              <p:tags r:id="rId6"/>
            </p:custDataLst>
          </p:nvPr>
        </p:nvSpPr>
        <p:spPr bwMode="gray">
          <a:xfrm>
            <a:off x="433388" y="573563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1CF6FEDD-170A-4DF8-AB99-E687495B4649}" type="datetime'''''''''''''''''''''0'''''''''''''''''''''''''''''''''''''''">
              <a:rPr lang="ja-JP" altLang="en-US" sz="1000" smtClean="0">
                <a:effectLst/>
                <a:sym typeface="+mn-lt"/>
              </a:rPr>
              <a:pPr marL="0" lvl="0" indent="0" algn="r">
                <a:spcBef>
                  <a:spcPct val="0"/>
                </a:spcBef>
                <a:buNone/>
              </a:pPr>
              <a:t>0</a:t>
            </a:fld>
            <a:endParaRPr kumimoji="1" lang="ja-JP" altLang="en-US" sz="1000" dirty="0">
              <a:sym typeface="+mn-lt"/>
            </a:endParaRPr>
          </a:p>
        </p:txBody>
      </p:sp>
      <p:sp>
        <p:nvSpPr>
          <p:cNvPr id="129" name="テキスト プレースホルダ 9">
            <a:extLst>
              <a:ext uri="{FF2B5EF4-FFF2-40B4-BE49-F238E27FC236}">
                <a16:creationId xmlns:a16="http://schemas.microsoft.com/office/drawing/2014/main" id="{DE29C079-3DF7-ED09-D27A-F382F34B2E3C}"/>
              </a:ext>
            </a:extLst>
          </p:cNvPr>
          <p:cNvSpPr>
            <a:spLocks/>
          </p:cNvSpPr>
          <p:nvPr>
            <p:custDataLst>
              <p:tags r:id="rId7"/>
            </p:custDataLst>
          </p:nvPr>
        </p:nvSpPr>
        <p:spPr bwMode="gray">
          <a:xfrm>
            <a:off x="363538" y="54673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8DE4AC69-ED99-4C93-8803-8DB4690B56D8}" type="datetime'''20'''''''''''''''''''''''''''''''''">
              <a:rPr lang="ja-JP" altLang="en-US" sz="1000" smtClean="0">
                <a:effectLst/>
                <a:sym typeface="+mn-lt"/>
              </a:rPr>
              <a:pPr marL="0" lvl="0" indent="0" algn="r">
                <a:spcBef>
                  <a:spcPct val="0"/>
                </a:spcBef>
                <a:buNone/>
              </a:pPr>
              <a:t>20</a:t>
            </a:fld>
            <a:endParaRPr kumimoji="1" lang="ja-JP" altLang="en-US" sz="1000" dirty="0">
              <a:sym typeface="+mn-lt"/>
            </a:endParaRPr>
          </a:p>
        </p:txBody>
      </p:sp>
      <p:sp>
        <p:nvSpPr>
          <p:cNvPr id="130" name="テキスト プレースホルダ 9">
            <a:extLst>
              <a:ext uri="{FF2B5EF4-FFF2-40B4-BE49-F238E27FC236}">
                <a16:creationId xmlns:a16="http://schemas.microsoft.com/office/drawing/2014/main" id="{3F2F2A96-516A-BDDB-39F3-A111E385EE36}"/>
              </a:ext>
            </a:extLst>
          </p:cNvPr>
          <p:cNvSpPr>
            <a:spLocks/>
          </p:cNvSpPr>
          <p:nvPr>
            <p:custDataLst>
              <p:tags r:id="rId8"/>
            </p:custDataLst>
          </p:nvPr>
        </p:nvSpPr>
        <p:spPr bwMode="gray">
          <a:xfrm>
            <a:off x="363538" y="52006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F79807BE-3CD1-450D-AA2F-5A3ADAF6159B}" type="datetime'''4''''''''''''''''''''''''''''''''''''''''0'''''''''">
              <a:rPr lang="ja-JP" altLang="en-US" sz="1000" smtClean="0">
                <a:effectLst/>
                <a:sym typeface="+mn-lt"/>
              </a:rPr>
              <a:pPr marL="0" lvl="0" indent="0" algn="r">
                <a:spcBef>
                  <a:spcPct val="0"/>
                </a:spcBef>
                <a:buNone/>
              </a:pPr>
              <a:t>40</a:t>
            </a:fld>
            <a:endParaRPr kumimoji="1" lang="ja-JP" altLang="en-US" sz="1000" dirty="0">
              <a:sym typeface="+mn-lt"/>
            </a:endParaRPr>
          </a:p>
        </p:txBody>
      </p:sp>
      <p:sp>
        <p:nvSpPr>
          <p:cNvPr id="131" name="テキスト プレースホルダ 9">
            <a:extLst>
              <a:ext uri="{FF2B5EF4-FFF2-40B4-BE49-F238E27FC236}">
                <a16:creationId xmlns:a16="http://schemas.microsoft.com/office/drawing/2014/main" id="{C1D60E68-5E5F-19B0-BC99-06557762E199}"/>
              </a:ext>
            </a:extLst>
          </p:cNvPr>
          <p:cNvSpPr>
            <a:spLocks/>
          </p:cNvSpPr>
          <p:nvPr>
            <p:custDataLst>
              <p:tags r:id="rId9"/>
            </p:custDataLst>
          </p:nvPr>
        </p:nvSpPr>
        <p:spPr bwMode="gray">
          <a:xfrm>
            <a:off x="363538" y="49323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9D66E8B7-2C37-4BF1-94CC-D5A98579F0B3}" type="datetime'''''''''6''''''''''''''''''''''''''''''''''0'''''''''''''''">
              <a:rPr lang="ja-JP" altLang="en-US" sz="1000" smtClean="0">
                <a:effectLst/>
                <a:sym typeface="+mn-lt"/>
              </a:rPr>
              <a:pPr marL="0" lvl="0" indent="0" algn="r">
                <a:spcBef>
                  <a:spcPct val="0"/>
                </a:spcBef>
                <a:buNone/>
              </a:pPr>
              <a:t>60</a:t>
            </a:fld>
            <a:endParaRPr kumimoji="1" lang="ja-JP" altLang="en-US" sz="1000" dirty="0">
              <a:sym typeface="+mn-lt"/>
            </a:endParaRPr>
          </a:p>
        </p:txBody>
      </p:sp>
      <p:sp>
        <p:nvSpPr>
          <p:cNvPr id="132" name="テキスト プレースホルダ 9">
            <a:extLst>
              <a:ext uri="{FF2B5EF4-FFF2-40B4-BE49-F238E27FC236}">
                <a16:creationId xmlns:a16="http://schemas.microsoft.com/office/drawing/2014/main" id="{A22E1BD4-8F08-35F6-DE1D-36B43038459A}"/>
              </a:ext>
            </a:extLst>
          </p:cNvPr>
          <p:cNvSpPr>
            <a:spLocks/>
          </p:cNvSpPr>
          <p:nvPr>
            <p:custDataLst>
              <p:tags r:id="rId10"/>
            </p:custDataLst>
          </p:nvPr>
        </p:nvSpPr>
        <p:spPr bwMode="gray">
          <a:xfrm>
            <a:off x="363538" y="46640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5B7CF5B4-1136-49CF-A0D5-044D29A5DC34}" type="datetime'''''''''''''''''''''''''''''''''''''''''''''''''8''''''''0'''">
              <a:rPr lang="ja-JP" altLang="en-US" sz="1000" smtClean="0">
                <a:effectLst/>
                <a:sym typeface="+mn-lt"/>
              </a:rPr>
              <a:pPr marL="0" lvl="0" indent="0" algn="r">
                <a:spcBef>
                  <a:spcPct val="0"/>
                </a:spcBef>
                <a:buNone/>
              </a:pPr>
              <a:t>80</a:t>
            </a:fld>
            <a:endParaRPr kumimoji="1" lang="ja-JP" altLang="en-US" sz="1000" dirty="0">
              <a:sym typeface="+mn-lt"/>
            </a:endParaRPr>
          </a:p>
        </p:txBody>
      </p:sp>
      <p:sp>
        <p:nvSpPr>
          <p:cNvPr id="135" name="テキスト プレースホルダ 9">
            <a:extLst>
              <a:ext uri="{FF2B5EF4-FFF2-40B4-BE49-F238E27FC236}">
                <a16:creationId xmlns:a16="http://schemas.microsoft.com/office/drawing/2014/main" id="{C10F8A70-41EB-FCF1-0B54-4ED56989EAA5}"/>
              </a:ext>
            </a:extLst>
          </p:cNvPr>
          <p:cNvSpPr>
            <a:spLocks/>
          </p:cNvSpPr>
          <p:nvPr>
            <p:custDataLst>
              <p:tags r:id="rId11"/>
            </p:custDataLst>
          </p:nvPr>
        </p:nvSpPr>
        <p:spPr bwMode="gray">
          <a:xfrm>
            <a:off x="293688" y="38608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43808376-9D66-488F-9BEA-B86714A4C0A3}" type="datetime'''''''''''''''''''''''1''''4''''0'''''''''''">
              <a:rPr lang="ja-JP" altLang="en-US" sz="1000" smtClean="0">
                <a:effectLst/>
                <a:sym typeface="+mn-lt"/>
              </a:rPr>
              <a:pPr marL="0" lvl="0" indent="0" algn="r">
                <a:spcBef>
                  <a:spcPct val="0"/>
                </a:spcBef>
                <a:buNone/>
              </a:pPr>
              <a:t>140</a:t>
            </a:fld>
            <a:endParaRPr kumimoji="1" lang="ja-JP" altLang="en-US" sz="1000" dirty="0">
              <a:sym typeface="+mn-lt"/>
            </a:endParaRPr>
          </a:p>
        </p:txBody>
      </p:sp>
      <p:sp>
        <p:nvSpPr>
          <p:cNvPr id="136" name="テキスト プレースホルダ 9">
            <a:extLst>
              <a:ext uri="{FF2B5EF4-FFF2-40B4-BE49-F238E27FC236}">
                <a16:creationId xmlns:a16="http://schemas.microsoft.com/office/drawing/2014/main" id="{DD0B8CEB-7B03-C395-CC60-8CBC0D2E6A90}"/>
              </a:ext>
            </a:extLst>
          </p:cNvPr>
          <p:cNvSpPr>
            <a:spLocks/>
          </p:cNvSpPr>
          <p:nvPr>
            <p:custDataLst>
              <p:tags r:id="rId12"/>
            </p:custDataLst>
          </p:nvPr>
        </p:nvSpPr>
        <p:spPr bwMode="gray">
          <a:xfrm>
            <a:off x="293688" y="35941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F3E6E9CE-ED67-49B9-922A-A47964EF9CCE}" type="datetime'''''''''''''''''''''''''''''16''''''''''''0'''''''''''">
              <a:rPr lang="ja-JP" altLang="en-US" sz="1000" smtClean="0">
                <a:effectLst/>
                <a:sym typeface="+mn-lt"/>
              </a:rPr>
              <a:pPr marL="0" lvl="0" indent="0" algn="r">
                <a:spcBef>
                  <a:spcPct val="0"/>
                </a:spcBef>
                <a:buNone/>
              </a:pPr>
              <a:t>160</a:t>
            </a:fld>
            <a:endParaRPr kumimoji="1" lang="ja-JP" altLang="en-US" sz="1000" dirty="0">
              <a:sym typeface="+mn-lt"/>
            </a:endParaRPr>
          </a:p>
        </p:txBody>
      </p:sp>
      <p:sp>
        <p:nvSpPr>
          <p:cNvPr id="137" name="テキスト プレースホルダ 9">
            <a:extLst>
              <a:ext uri="{FF2B5EF4-FFF2-40B4-BE49-F238E27FC236}">
                <a16:creationId xmlns:a16="http://schemas.microsoft.com/office/drawing/2014/main" id="{9CEAA2FA-569B-DD57-0308-89AFE2095A7D}"/>
              </a:ext>
            </a:extLst>
          </p:cNvPr>
          <p:cNvSpPr>
            <a:spLocks/>
          </p:cNvSpPr>
          <p:nvPr>
            <p:custDataLst>
              <p:tags r:id="rId13"/>
            </p:custDataLst>
          </p:nvPr>
        </p:nvSpPr>
        <p:spPr bwMode="gray">
          <a:xfrm>
            <a:off x="293688" y="33258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87D45FF0-2206-44A8-9C96-5C37CE2983F4}" type="datetime'''1''''''''''''''''8''''0'''''''">
              <a:rPr lang="ja-JP" altLang="en-US" sz="1000" smtClean="0">
                <a:effectLst/>
                <a:sym typeface="+mn-lt"/>
              </a:rPr>
              <a:pPr marL="0" lvl="0" indent="0" algn="r">
                <a:spcBef>
                  <a:spcPct val="0"/>
                </a:spcBef>
                <a:buNone/>
              </a:pPr>
              <a:t>180</a:t>
            </a:fld>
            <a:endParaRPr kumimoji="1" lang="ja-JP" altLang="en-US" sz="1000" dirty="0">
              <a:sym typeface="+mn-lt"/>
            </a:endParaRPr>
          </a:p>
        </p:txBody>
      </p:sp>
      <p:sp>
        <p:nvSpPr>
          <p:cNvPr id="138" name="テキスト プレースホルダ 9">
            <a:extLst>
              <a:ext uri="{FF2B5EF4-FFF2-40B4-BE49-F238E27FC236}">
                <a16:creationId xmlns:a16="http://schemas.microsoft.com/office/drawing/2014/main" id="{6C474EE7-0CA8-4955-1684-437FEEB1C695}"/>
              </a:ext>
            </a:extLst>
          </p:cNvPr>
          <p:cNvSpPr>
            <a:spLocks/>
          </p:cNvSpPr>
          <p:nvPr>
            <p:custDataLst>
              <p:tags r:id="rId14"/>
            </p:custDataLst>
          </p:nvPr>
        </p:nvSpPr>
        <p:spPr bwMode="gray">
          <a:xfrm>
            <a:off x="293688" y="30575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25CB360B-7113-4498-9024-0B3B9F9E6802}" type="datetime'''''''''''''''''''''''''''''''''2''00'''''''''''''''''''''''''">
              <a:rPr lang="ja-JP" altLang="en-US" sz="1000" smtClean="0">
                <a:effectLst/>
                <a:sym typeface="+mn-lt"/>
              </a:rPr>
              <a:pPr marL="0" lvl="0" indent="0" algn="r">
                <a:spcBef>
                  <a:spcPct val="0"/>
                </a:spcBef>
                <a:buNone/>
              </a:pPr>
              <a:t>200</a:t>
            </a:fld>
            <a:endParaRPr kumimoji="1" lang="ja-JP" altLang="en-US" sz="1000" dirty="0">
              <a:sym typeface="+mn-lt"/>
            </a:endParaRPr>
          </a:p>
        </p:txBody>
      </p:sp>
      <p:sp>
        <p:nvSpPr>
          <p:cNvPr id="139" name="テキスト プレースホルダ 9">
            <a:extLst>
              <a:ext uri="{FF2B5EF4-FFF2-40B4-BE49-F238E27FC236}">
                <a16:creationId xmlns:a16="http://schemas.microsoft.com/office/drawing/2014/main" id="{564BA4E0-330E-397F-103C-D80546D7AB96}"/>
              </a:ext>
            </a:extLst>
          </p:cNvPr>
          <p:cNvSpPr>
            <a:spLocks/>
          </p:cNvSpPr>
          <p:nvPr>
            <p:custDataLst>
              <p:tags r:id="rId15"/>
            </p:custDataLst>
          </p:nvPr>
        </p:nvSpPr>
        <p:spPr bwMode="gray">
          <a:xfrm>
            <a:off x="293688" y="27908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A6F627A1-99AD-4604-ABB8-CDE0A59479F9}" type="datetime'''''''''''''2''2''''0'''''''">
              <a:rPr lang="ja-JP" altLang="en-US" sz="1000" smtClean="0">
                <a:effectLst/>
                <a:sym typeface="+mn-lt"/>
              </a:rPr>
              <a:pPr marL="0" lvl="0" indent="0" algn="r">
                <a:spcBef>
                  <a:spcPct val="0"/>
                </a:spcBef>
                <a:buNone/>
              </a:pPr>
              <a:t>220</a:t>
            </a:fld>
            <a:endParaRPr kumimoji="1" lang="ja-JP" altLang="en-US" sz="1000" dirty="0">
              <a:sym typeface="+mn-lt"/>
            </a:endParaRPr>
          </a:p>
        </p:txBody>
      </p:sp>
      <p:sp>
        <p:nvSpPr>
          <p:cNvPr id="196" name="テキスト プレースホルダ 9">
            <a:extLst>
              <a:ext uri="{FF2B5EF4-FFF2-40B4-BE49-F238E27FC236}">
                <a16:creationId xmlns:a16="http://schemas.microsoft.com/office/drawing/2014/main" id="{6E13CF57-66AF-EDB9-E439-7412E3C25A7C}"/>
              </a:ext>
            </a:extLst>
          </p:cNvPr>
          <p:cNvSpPr>
            <a:spLocks/>
          </p:cNvSpPr>
          <p:nvPr>
            <p:custDataLst>
              <p:tags r:id="rId16"/>
            </p:custDataLst>
          </p:nvPr>
        </p:nvSpPr>
        <p:spPr bwMode="gray">
          <a:xfrm>
            <a:off x="293688" y="25225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47F9DD9D-842B-48D7-9F93-339B661B7F37}" type="datetime'''''''''''24''''''0'''''''''''">
              <a:rPr lang="ja-JP" altLang="en-US" sz="1000" smtClean="0">
                <a:effectLst/>
                <a:sym typeface="+mn-lt"/>
              </a:rPr>
              <a:pPr marL="0" lvl="0" indent="0" algn="r">
                <a:spcBef>
                  <a:spcPct val="0"/>
                </a:spcBef>
                <a:buNone/>
              </a:pPr>
              <a:t>240</a:t>
            </a:fld>
            <a:endParaRPr kumimoji="1" lang="ja-JP" altLang="en-US" sz="1000" dirty="0">
              <a:sym typeface="+mn-lt"/>
            </a:endParaRPr>
          </a:p>
        </p:txBody>
      </p:sp>
      <p:sp>
        <p:nvSpPr>
          <p:cNvPr id="54" name="テキスト プレースホルダ 9">
            <a:extLst>
              <a:ext uri="{FF2B5EF4-FFF2-40B4-BE49-F238E27FC236}">
                <a16:creationId xmlns:a16="http://schemas.microsoft.com/office/drawing/2014/main" id="{03AB80CB-2130-FBAB-31B7-6F8CB9D8479D}"/>
              </a:ext>
            </a:extLst>
          </p:cNvPr>
          <p:cNvSpPr>
            <a:spLocks/>
          </p:cNvSpPr>
          <p:nvPr>
            <p:custDataLst>
              <p:tags r:id="rId17"/>
            </p:custDataLst>
          </p:nvPr>
        </p:nvSpPr>
        <p:spPr bwMode="auto">
          <a:xfrm>
            <a:off x="2903538" y="58975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8DAE933-A1AB-47A5-AA41-7A583AAFC0B9}" type="datetime'''''''''''''''0''''''''''''6'''''''''">
              <a:rPr lang="ja-JP" altLang="en-US" sz="1000" smtClean="0">
                <a:effectLst/>
                <a:sym typeface="+mn-lt"/>
              </a:rPr>
              <a:pPr marL="0" lvl="0" indent="0" algn="ctr">
                <a:spcBef>
                  <a:spcPct val="0"/>
                </a:spcBef>
                <a:buNone/>
              </a:pPr>
              <a:t>06</a:t>
            </a:fld>
            <a:endParaRPr kumimoji="1" lang="ja-JP" altLang="en-US" sz="1000" dirty="0">
              <a:sym typeface="+mn-lt"/>
            </a:endParaRPr>
          </a:p>
        </p:txBody>
      </p:sp>
      <p:sp>
        <p:nvSpPr>
          <p:cNvPr id="56" name="テキスト プレースホルダ 9">
            <a:extLst>
              <a:ext uri="{FF2B5EF4-FFF2-40B4-BE49-F238E27FC236}">
                <a16:creationId xmlns:a16="http://schemas.microsoft.com/office/drawing/2014/main" id="{8EBCCCB2-7162-5A02-0236-B1C74E83B4ED}"/>
              </a:ext>
            </a:extLst>
          </p:cNvPr>
          <p:cNvSpPr>
            <a:spLocks/>
          </p:cNvSpPr>
          <p:nvPr>
            <p:custDataLst>
              <p:tags r:id="rId18"/>
            </p:custDataLst>
          </p:nvPr>
        </p:nvSpPr>
        <p:spPr bwMode="auto">
          <a:xfrm>
            <a:off x="3625850" y="58975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AB12895-E6A4-44FA-9739-790B88DBF43E}" type="datetime'''''''0''''''''''8'''''''''''''''''''''">
              <a:rPr lang="ja-JP" altLang="en-US" sz="1000" smtClean="0">
                <a:effectLst/>
                <a:sym typeface="+mn-lt"/>
              </a:rPr>
              <a:pPr marL="0" lvl="0" indent="0" algn="ctr">
                <a:spcBef>
                  <a:spcPct val="0"/>
                </a:spcBef>
                <a:buNone/>
              </a:pPr>
              <a:t>08</a:t>
            </a:fld>
            <a:endParaRPr kumimoji="1" lang="ja-JP" altLang="en-US" sz="1000" dirty="0">
              <a:sym typeface="+mn-lt"/>
            </a:endParaRPr>
          </a:p>
        </p:txBody>
      </p:sp>
      <p:sp>
        <p:nvSpPr>
          <p:cNvPr id="57" name="テキスト プレースホルダ 9">
            <a:extLst>
              <a:ext uri="{FF2B5EF4-FFF2-40B4-BE49-F238E27FC236}">
                <a16:creationId xmlns:a16="http://schemas.microsoft.com/office/drawing/2014/main" id="{09DA51CB-8D75-B120-BB31-506CFDE5FC05}"/>
              </a:ext>
            </a:extLst>
          </p:cNvPr>
          <p:cNvSpPr>
            <a:spLocks/>
          </p:cNvSpPr>
          <p:nvPr>
            <p:custDataLst>
              <p:tags r:id="rId19"/>
            </p:custDataLst>
          </p:nvPr>
        </p:nvSpPr>
        <p:spPr bwMode="auto">
          <a:xfrm>
            <a:off x="3987800" y="58975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7E4548E-1FAC-4F52-BDC4-3DA129AC6614}" type="datetime'''''0''9'''''''''''''''''''''''''">
              <a:rPr lang="ja-JP" altLang="en-US" sz="1000" smtClean="0">
                <a:effectLst/>
                <a:sym typeface="+mn-lt"/>
              </a:rPr>
              <a:pPr marL="0" lvl="0" indent="0" algn="ctr">
                <a:spcBef>
                  <a:spcPct val="0"/>
                </a:spcBef>
                <a:buNone/>
              </a:pPr>
              <a:t>09</a:t>
            </a:fld>
            <a:endParaRPr kumimoji="1" lang="ja-JP" altLang="en-US" sz="1000" dirty="0">
              <a:sym typeface="+mn-lt"/>
            </a:endParaRPr>
          </a:p>
        </p:txBody>
      </p:sp>
      <p:sp>
        <p:nvSpPr>
          <p:cNvPr id="58" name="テキスト プレースホルダ 9">
            <a:extLst>
              <a:ext uri="{FF2B5EF4-FFF2-40B4-BE49-F238E27FC236}">
                <a16:creationId xmlns:a16="http://schemas.microsoft.com/office/drawing/2014/main" id="{3DC725FF-74B9-5DF6-2819-353BE01A16D3}"/>
              </a:ext>
            </a:extLst>
          </p:cNvPr>
          <p:cNvSpPr>
            <a:spLocks/>
          </p:cNvSpPr>
          <p:nvPr>
            <p:custDataLst>
              <p:tags r:id="rId20"/>
            </p:custDataLst>
          </p:nvPr>
        </p:nvSpPr>
        <p:spPr bwMode="auto">
          <a:xfrm>
            <a:off x="4349750" y="58975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3F74906-D9B9-4F5E-A074-23205917D1F3}" type="datetime'''''''''''''''''''1''''''''''''''''''''''''0'''''''">
              <a:rPr lang="ja-JP" altLang="en-US" sz="1000" smtClean="0">
                <a:effectLst/>
                <a:sym typeface="+mn-lt"/>
              </a:rPr>
              <a:pPr marL="0" lvl="0" indent="0" algn="ctr">
                <a:spcBef>
                  <a:spcPct val="0"/>
                </a:spcBef>
                <a:buNone/>
              </a:pPr>
              <a:t>10</a:t>
            </a:fld>
            <a:endParaRPr kumimoji="1" lang="ja-JP" altLang="en-US" sz="1000" dirty="0">
              <a:sym typeface="+mn-lt"/>
            </a:endParaRPr>
          </a:p>
        </p:txBody>
      </p:sp>
      <p:sp>
        <p:nvSpPr>
          <p:cNvPr id="59" name="テキスト プレースホルダ 9">
            <a:extLst>
              <a:ext uri="{FF2B5EF4-FFF2-40B4-BE49-F238E27FC236}">
                <a16:creationId xmlns:a16="http://schemas.microsoft.com/office/drawing/2014/main" id="{762E5BB0-4899-EF34-F85A-7E25146D3EDB}"/>
              </a:ext>
            </a:extLst>
          </p:cNvPr>
          <p:cNvSpPr>
            <a:spLocks/>
          </p:cNvSpPr>
          <p:nvPr>
            <p:custDataLst>
              <p:tags r:id="rId21"/>
            </p:custDataLst>
          </p:nvPr>
        </p:nvSpPr>
        <p:spPr bwMode="auto">
          <a:xfrm>
            <a:off x="4710113" y="58975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A4FABE6-A273-4481-B53D-0F1D76DAC071}"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60" name="テキスト プレースホルダ 9">
            <a:extLst>
              <a:ext uri="{FF2B5EF4-FFF2-40B4-BE49-F238E27FC236}">
                <a16:creationId xmlns:a16="http://schemas.microsoft.com/office/drawing/2014/main" id="{03D4FD3E-489F-6763-64C9-0D061FE266F8}"/>
              </a:ext>
            </a:extLst>
          </p:cNvPr>
          <p:cNvSpPr>
            <a:spLocks/>
          </p:cNvSpPr>
          <p:nvPr>
            <p:custDataLst>
              <p:tags r:id="rId22"/>
            </p:custDataLst>
          </p:nvPr>
        </p:nvSpPr>
        <p:spPr bwMode="auto">
          <a:xfrm>
            <a:off x="5072063" y="58975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5F2EC2F-E52F-44D7-93CB-8FB925E71658}"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61" name="テキスト プレースホルダ 9">
            <a:extLst>
              <a:ext uri="{FF2B5EF4-FFF2-40B4-BE49-F238E27FC236}">
                <a16:creationId xmlns:a16="http://schemas.microsoft.com/office/drawing/2014/main" id="{00D91E46-E854-01FE-6395-2FA57EC10DEE}"/>
              </a:ext>
            </a:extLst>
          </p:cNvPr>
          <p:cNvSpPr>
            <a:spLocks/>
          </p:cNvSpPr>
          <p:nvPr>
            <p:custDataLst>
              <p:tags r:id="rId23"/>
            </p:custDataLst>
          </p:nvPr>
        </p:nvSpPr>
        <p:spPr bwMode="auto">
          <a:xfrm>
            <a:off x="5434013" y="58975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07CB92A-E4D0-41AE-89F3-EAF930AA9A8B}"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62" name="テキスト プレースホルダ 9">
            <a:extLst>
              <a:ext uri="{FF2B5EF4-FFF2-40B4-BE49-F238E27FC236}">
                <a16:creationId xmlns:a16="http://schemas.microsoft.com/office/drawing/2014/main" id="{D609D050-B5A7-5E8D-F37D-2E342C05C6D6}"/>
              </a:ext>
            </a:extLst>
          </p:cNvPr>
          <p:cNvSpPr>
            <a:spLocks/>
          </p:cNvSpPr>
          <p:nvPr>
            <p:custDataLst>
              <p:tags r:id="rId24"/>
            </p:custDataLst>
          </p:nvPr>
        </p:nvSpPr>
        <p:spPr bwMode="auto">
          <a:xfrm>
            <a:off x="5794375" y="58975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F3AF74E-FCF7-4722-8705-3DB16DFA5D9C}"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63" name="テキスト プレースホルダ 9">
            <a:extLst>
              <a:ext uri="{FF2B5EF4-FFF2-40B4-BE49-F238E27FC236}">
                <a16:creationId xmlns:a16="http://schemas.microsoft.com/office/drawing/2014/main" id="{763A46C5-FB46-A2DA-1937-1F28BF496C7E}"/>
              </a:ext>
            </a:extLst>
          </p:cNvPr>
          <p:cNvSpPr>
            <a:spLocks/>
          </p:cNvSpPr>
          <p:nvPr>
            <p:custDataLst>
              <p:tags r:id="rId25"/>
            </p:custDataLst>
          </p:nvPr>
        </p:nvSpPr>
        <p:spPr bwMode="auto">
          <a:xfrm>
            <a:off x="6156325" y="58975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D5C0BF8-08A8-4A31-BF20-B319664B76EE}"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64" name="テキスト プレースホルダ 9">
            <a:extLst>
              <a:ext uri="{FF2B5EF4-FFF2-40B4-BE49-F238E27FC236}">
                <a16:creationId xmlns:a16="http://schemas.microsoft.com/office/drawing/2014/main" id="{CAD7D385-5B80-9469-8063-7B4A45768349}"/>
              </a:ext>
            </a:extLst>
          </p:cNvPr>
          <p:cNvSpPr>
            <a:spLocks/>
          </p:cNvSpPr>
          <p:nvPr>
            <p:custDataLst>
              <p:tags r:id="rId26"/>
            </p:custDataLst>
          </p:nvPr>
        </p:nvSpPr>
        <p:spPr bwMode="auto">
          <a:xfrm>
            <a:off x="6518275" y="58975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25197E5-9A58-43DA-B61E-BD8DBA411C15}"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65" name="テキスト プレースホルダ 9">
            <a:extLst>
              <a:ext uri="{FF2B5EF4-FFF2-40B4-BE49-F238E27FC236}">
                <a16:creationId xmlns:a16="http://schemas.microsoft.com/office/drawing/2014/main" id="{19916965-200E-9B89-B21D-F01EC45917EA}"/>
              </a:ext>
            </a:extLst>
          </p:cNvPr>
          <p:cNvSpPr>
            <a:spLocks/>
          </p:cNvSpPr>
          <p:nvPr>
            <p:custDataLst>
              <p:tags r:id="rId27"/>
            </p:custDataLst>
          </p:nvPr>
        </p:nvSpPr>
        <p:spPr bwMode="auto">
          <a:xfrm>
            <a:off x="6878638" y="58975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E83D0FF-D0BF-4B42-A9AD-C91CC0B7DD82}"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66" name="テキスト プレースホルダ 9">
            <a:extLst>
              <a:ext uri="{FF2B5EF4-FFF2-40B4-BE49-F238E27FC236}">
                <a16:creationId xmlns:a16="http://schemas.microsoft.com/office/drawing/2014/main" id="{B506C91D-5B98-86D3-1866-E888686B3AAD}"/>
              </a:ext>
            </a:extLst>
          </p:cNvPr>
          <p:cNvSpPr>
            <a:spLocks/>
          </p:cNvSpPr>
          <p:nvPr>
            <p:custDataLst>
              <p:tags r:id="rId28"/>
            </p:custDataLst>
          </p:nvPr>
        </p:nvSpPr>
        <p:spPr bwMode="auto">
          <a:xfrm>
            <a:off x="7240588" y="58975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23386FE-2512-4636-AB0B-1AAD3990D21E}"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67" name="テキスト プレースホルダ 9">
            <a:extLst>
              <a:ext uri="{FF2B5EF4-FFF2-40B4-BE49-F238E27FC236}">
                <a16:creationId xmlns:a16="http://schemas.microsoft.com/office/drawing/2014/main" id="{FE2F28D9-DA88-89DF-CF39-EFAB890B2C34}"/>
              </a:ext>
            </a:extLst>
          </p:cNvPr>
          <p:cNvSpPr>
            <a:spLocks/>
          </p:cNvSpPr>
          <p:nvPr>
            <p:custDataLst>
              <p:tags r:id="rId29"/>
            </p:custDataLst>
          </p:nvPr>
        </p:nvSpPr>
        <p:spPr bwMode="auto">
          <a:xfrm>
            <a:off x="7602538" y="58975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9E33F2C-DBCF-4BFC-951D-1E99500D1822}"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68" name="テキスト プレースホルダ 9">
            <a:extLst>
              <a:ext uri="{FF2B5EF4-FFF2-40B4-BE49-F238E27FC236}">
                <a16:creationId xmlns:a16="http://schemas.microsoft.com/office/drawing/2014/main" id="{DF903D83-212E-0F3D-2687-403EC94A2FC6}"/>
              </a:ext>
            </a:extLst>
          </p:cNvPr>
          <p:cNvSpPr>
            <a:spLocks/>
          </p:cNvSpPr>
          <p:nvPr>
            <p:custDataLst>
              <p:tags r:id="rId30"/>
            </p:custDataLst>
          </p:nvPr>
        </p:nvSpPr>
        <p:spPr bwMode="auto">
          <a:xfrm>
            <a:off x="7962900" y="58975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86C09B9-4CAD-4782-AD1A-C07C9C141767}"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69" name="テキスト プレースホルダ 9">
            <a:extLst>
              <a:ext uri="{FF2B5EF4-FFF2-40B4-BE49-F238E27FC236}">
                <a16:creationId xmlns:a16="http://schemas.microsoft.com/office/drawing/2014/main" id="{DA640D9C-2C3A-9141-D650-442222CFA8B9}"/>
              </a:ext>
            </a:extLst>
          </p:cNvPr>
          <p:cNvSpPr>
            <a:spLocks/>
          </p:cNvSpPr>
          <p:nvPr>
            <p:custDataLst>
              <p:tags r:id="rId31"/>
            </p:custDataLst>
          </p:nvPr>
        </p:nvSpPr>
        <p:spPr bwMode="auto">
          <a:xfrm>
            <a:off x="8324850" y="58975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746AFA4-6E9B-4714-BF06-F525F8161274}"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70" name="テキスト プレースホルダ 9">
            <a:extLst>
              <a:ext uri="{FF2B5EF4-FFF2-40B4-BE49-F238E27FC236}">
                <a16:creationId xmlns:a16="http://schemas.microsoft.com/office/drawing/2014/main" id="{1C1B23B8-0664-0204-3769-70B7A099DCA4}"/>
              </a:ext>
            </a:extLst>
          </p:cNvPr>
          <p:cNvSpPr>
            <a:spLocks/>
          </p:cNvSpPr>
          <p:nvPr>
            <p:custDataLst>
              <p:tags r:id="rId32"/>
            </p:custDataLst>
          </p:nvPr>
        </p:nvSpPr>
        <p:spPr bwMode="auto">
          <a:xfrm>
            <a:off x="8686800" y="58975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4F20289-5D22-4551-8D14-E923D7316826}"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71" name="テキスト プレースホルダ 9">
            <a:extLst>
              <a:ext uri="{FF2B5EF4-FFF2-40B4-BE49-F238E27FC236}">
                <a16:creationId xmlns:a16="http://schemas.microsoft.com/office/drawing/2014/main" id="{C78E18A1-B9AF-34C5-966F-8E8E3581E800}"/>
              </a:ext>
            </a:extLst>
          </p:cNvPr>
          <p:cNvSpPr>
            <a:spLocks/>
          </p:cNvSpPr>
          <p:nvPr>
            <p:custDataLst>
              <p:tags r:id="rId33"/>
            </p:custDataLst>
          </p:nvPr>
        </p:nvSpPr>
        <p:spPr bwMode="auto">
          <a:xfrm>
            <a:off x="9047163" y="58975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2FC3F9A-F9D7-4948-BAAE-50A2980F9FCB}"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p:nvSpPr>
          <p:cNvPr id="55" name="テキスト プレースホルダ 9">
            <a:extLst>
              <a:ext uri="{FF2B5EF4-FFF2-40B4-BE49-F238E27FC236}">
                <a16:creationId xmlns:a16="http://schemas.microsoft.com/office/drawing/2014/main" id="{A5D630C4-E98A-8150-7F41-8213E42E4203}"/>
              </a:ext>
            </a:extLst>
          </p:cNvPr>
          <p:cNvSpPr>
            <a:spLocks/>
          </p:cNvSpPr>
          <p:nvPr>
            <p:custDataLst>
              <p:tags r:id="rId34"/>
            </p:custDataLst>
          </p:nvPr>
        </p:nvSpPr>
        <p:spPr bwMode="auto">
          <a:xfrm>
            <a:off x="3265488" y="58975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8D3D160-4BFE-4A76-862A-4DB1FF731745}" type="datetime'''''''''''''0''''''''''''7'''''''''''">
              <a:rPr lang="ja-JP" altLang="en-US" sz="1000" smtClean="0">
                <a:effectLst/>
                <a:sym typeface="+mn-lt"/>
              </a:rPr>
              <a:pPr marL="0" lvl="0" indent="0" algn="ctr">
                <a:spcBef>
                  <a:spcPct val="0"/>
                </a:spcBef>
                <a:buNone/>
              </a:pPr>
              <a:t>07</a:t>
            </a:fld>
            <a:endParaRPr kumimoji="1" lang="ja-JP" altLang="en-US" sz="1000" dirty="0">
              <a:sym typeface="+mn-lt"/>
            </a:endParaRPr>
          </a:p>
        </p:txBody>
      </p:sp>
      <p:sp>
        <p:nvSpPr>
          <p:cNvPr id="48" name="テキスト プレースホルダ 9">
            <a:extLst>
              <a:ext uri="{FF2B5EF4-FFF2-40B4-BE49-F238E27FC236}">
                <a16:creationId xmlns:a16="http://schemas.microsoft.com/office/drawing/2014/main" id="{401A6020-0A0B-96C4-A636-16725C53ABF6}"/>
              </a:ext>
            </a:extLst>
          </p:cNvPr>
          <p:cNvSpPr>
            <a:spLocks/>
          </p:cNvSpPr>
          <p:nvPr>
            <p:custDataLst>
              <p:tags r:id="rId35"/>
            </p:custDataLst>
          </p:nvPr>
        </p:nvSpPr>
        <p:spPr bwMode="auto">
          <a:xfrm>
            <a:off x="665163" y="58975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FB42ECD-8377-4742-AA68-9EC25C354D64}" type="datetime'''''''''2''''''''''''''''''''''''''''''''''''''00''''''0'">
              <a:rPr lang="ja-JP" altLang="en-US" sz="1000" smtClean="0">
                <a:effectLst/>
                <a:sym typeface="+mn-lt"/>
              </a:rPr>
              <a:pPr marL="0" lvl="0" indent="0" algn="ctr">
                <a:spcBef>
                  <a:spcPct val="0"/>
                </a:spcBef>
                <a:buNone/>
              </a:pPr>
              <a:t>2000</a:t>
            </a:fld>
            <a:endParaRPr kumimoji="1" lang="ja-JP" altLang="en-US" sz="1000" dirty="0">
              <a:sym typeface="+mn-lt"/>
            </a:endParaRPr>
          </a:p>
        </p:txBody>
      </p:sp>
      <p:sp>
        <p:nvSpPr>
          <p:cNvPr id="49" name="テキスト プレースホルダ 9">
            <a:extLst>
              <a:ext uri="{FF2B5EF4-FFF2-40B4-BE49-F238E27FC236}">
                <a16:creationId xmlns:a16="http://schemas.microsoft.com/office/drawing/2014/main" id="{CCAFCED6-C5F2-CE11-B8FE-C99EBAF77912}"/>
              </a:ext>
            </a:extLst>
          </p:cNvPr>
          <p:cNvSpPr>
            <a:spLocks/>
          </p:cNvSpPr>
          <p:nvPr>
            <p:custDataLst>
              <p:tags r:id="rId36"/>
            </p:custDataLst>
          </p:nvPr>
        </p:nvSpPr>
        <p:spPr bwMode="auto">
          <a:xfrm>
            <a:off x="1096963" y="58975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C1D8186-D312-4ED2-8710-BABFAE23B013}" type="datetime'''''''''0''''''''''''''''''''''''''''''''''1'''''''''''''''">
              <a:rPr lang="ja-JP" altLang="en-US" sz="1000" smtClean="0">
                <a:effectLst/>
                <a:sym typeface="+mn-lt"/>
              </a:rPr>
              <a:pPr marL="0" lvl="0" indent="0" algn="ctr">
                <a:spcBef>
                  <a:spcPct val="0"/>
                </a:spcBef>
                <a:buNone/>
              </a:pPr>
              <a:t>01</a:t>
            </a:fld>
            <a:endParaRPr kumimoji="1" lang="ja-JP" altLang="en-US" sz="1000" dirty="0">
              <a:sym typeface="+mn-lt"/>
            </a:endParaRPr>
          </a:p>
        </p:txBody>
      </p:sp>
      <p:sp>
        <p:nvSpPr>
          <p:cNvPr id="50" name="テキスト プレースホルダ 9">
            <a:extLst>
              <a:ext uri="{FF2B5EF4-FFF2-40B4-BE49-F238E27FC236}">
                <a16:creationId xmlns:a16="http://schemas.microsoft.com/office/drawing/2014/main" id="{09DC5292-9B97-FF9D-DE85-CD850A9DA6FB}"/>
              </a:ext>
            </a:extLst>
          </p:cNvPr>
          <p:cNvSpPr>
            <a:spLocks/>
          </p:cNvSpPr>
          <p:nvPr>
            <p:custDataLst>
              <p:tags r:id="rId37"/>
            </p:custDataLst>
          </p:nvPr>
        </p:nvSpPr>
        <p:spPr bwMode="auto">
          <a:xfrm>
            <a:off x="1457325" y="58975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E3AA1DF-9B3F-4919-9979-F7E05A737F24}" type="datetime'''''''''''''''''''0''''''''2'''''''''''''''''''''''''">
              <a:rPr lang="ja-JP" altLang="en-US" sz="1000" smtClean="0">
                <a:effectLst/>
                <a:sym typeface="+mn-lt"/>
              </a:rPr>
              <a:pPr marL="0" lvl="0" indent="0" algn="ctr">
                <a:spcBef>
                  <a:spcPct val="0"/>
                </a:spcBef>
                <a:buNone/>
              </a:pPr>
              <a:t>02</a:t>
            </a:fld>
            <a:endParaRPr kumimoji="1" lang="ja-JP" altLang="en-US" sz="1000" dirty="0">
              <a:sym typeface="+mn-lt"/>
            </a:endParaRPr>
          </a:p>
        </p:txBody>
      </p:sp>
      <p:sp>
        <p:nvSpPr>
          <p:cNvPr id="51" name="テキスト プレースホルダ 9">
            <a:extLst>
              <a:ext uri="{FF2B5EF4-FFF2-40B4-BE49-F238E27FC236}">
                <a16:creationId xmlns:a16="http://schemas.microsoft.com/office/drawing/2014/main" id="{9AD0C1B0-8D55-9B79-6972-02500AC60158}"/>
              </a:ext>
            </a:extLst>
          </p:cNvPr>
          <p:cNvSpPr>
            <a:spLocks/>
          </p:cNvSpPr>
          <p:nvPr>
            <p:custDataLst>
              <p:tags r:id="rId38"/>
            </p:custDataLst>
          </p:nvPr>
        </p:nvSpPr>
        <p:spPr bwMode="auto">
          <a:xfrm>
            <a:off x="1819275" y="58975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5AEF7FD-01DC-47B8-9952-1A47CF2E5342}" type="datetime'''''''0''''''''''''''''''''''''''''3'''''">
              <a:rPr lang="ja-JP" altLang="en-US" sz="1000" smtClean="0">
                <a:effectLst/>
                <a:sym typeface="+mn-lt"/>
              </a:rPr>
              <a:pPr marL="0" lvl="0" indent="0" algn="ctr">
                <a:spcBef>
                  <a:spcPct val="0"/>
                </a:spcBef>
                <a:buNone/>
              </a:pPr>
              <a:t>03</a:t>
            </a:fld>
            <a:endParaRPr kumimoji="1" lang="ja-JP" altLang="en-US" sz="1000" dirty="0">
              <a:sym typeface="+mn-lt"/>
            </a:endParaRPr>
          </a:p>
        </p:txBody>
      </p:sp>
      <p:sp>
        <p:nvSpPr>
          <p:cNvPr id="52" name="テキスト プレースホルダ 9">
            <a:extLst>
              <a:ext uri="{FF2B5EF4-FFF2-40B4-BE49-F238E27FC236}">
                <a16:creationId xmlns:a16="http://schemas.microsoft.com/office/drawing/2014/main" id="{DD8FAFB2-62BF-0933-F363-21F891C3C537}"/>
              </a:ext>
            </a:extLst>
          </p:cNvPr>
          <p:cNvSpPr>
            <a:spLocks/>
          </p:cNvSpPr>
          <p:nvPr>
            <p:custDataLst>
              <p:tags r:id="rId39"/>
            </p:custDataLst>
          </p:nvPr>
        </p:nvSpPr>
        <p:spPr bwMode="auto">
          <a:xfrm>
            <a:off x="2181225" y="58975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1828F8D-8C1F-4A03-8EEB-296F8A3C2E58}" type="datetime'''''''''''''''''''04'''''''''''''''''''''''''''''''''''''''''">
              <a:rPr lang="ja-JP" altLang="en-US" sz="1000" smtClean="0">
                <a:effectLst/>
                <a:sym typeface="+mn-lt"/>
              </a:rPr>
              <a:pPr marL="0" lvl="0" indent="0" algn="ctr">
                <a:spcBef>
                  <a:spcPct val="0"/>
                </a:spcBef>
                <a:buNone/>
              </a:pPr>
              <a:t>04</a:t>
            </a:fld>
            <a:endParaRPr kumimoji="1" lang="ja-JP" altLang="en-US" sz="1000" dirty="0">
              <a:sym typeface="+mn-lt"/>
            </a:endParaRPr>
          </a:p>
        </p:txBody>
      </p:sp>
      <p:sp>
        <p:nvSpPr>
          <p:cNvPr id="201" name="テキスト プレースホルダ 9">
            <a:extLst>
              <a:ext uri="{FF2B5EF4-FFF2-40B4-BE49-F238E27FC236}">
                <a16:creationId xmlns:a16="http://schemas.microsoft.com/office/drawing/2014/main" id="{19F4792F-C47D-54C3-983B-530E83ABC993}"/>
              </a:ext>
            </a:extLst>
          </p:cNvPr>
          <p:cNvSpPr>
            <a:spLocks/>
          </p:cNvSpPr>
          <p:nvPr>
            <p:custDataLst>
              <p:tags r:id="rId40"/>
            </p:custDataLst>
          </p:nvPr>
        </p:nvSpPr>
        <p:spPr bwMode="gray">
          <a:xfrm>
            <a:off x="723900" y="54387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B63689B-ACD7-4A4C-A065-85EBF60F9EB4}" type="datetime'''''''''''''''''''''''''4''''''''''''''''''4'''">
              <a:rPr lang="ja-JP" altLang="en-US" sz="1000" smtClean="0">
                <a:solidFill>
                  <a:schemeClr val="bg1"/>
                </a:solidFill>
                <a:effectLst/>
                <a:sym typeface="+mn-lt"/>
              </a:rPr>
              <a:pPr marL="0" lvl="0" indent="0" algn="ctr">
                <a:spcBef>
                  <a:spcPct val="0"/>
                </a:spcBef>
                <a:buNone/>
              </a:pPr>
              <a:t>44</a:t>
            </a:fld>
            <a:endParaRPr kumimoji="1" lang="ja-JP" altLang="en-US" sz="1000" dirty="0">
              <a:solidFill>
                <a:schemeClr val="bg1"/>
              </a:solidFill>
              <a:sym typeface="+mn-lt"/>
            </a:endParaRPr>
          </a:p>
        </p:txBody>
      </p:sp>
      <p:sp>
        <p:nvSpPr>
          <p:cNvPr id="202" name="テキスト プレースホルダ 9">
            <a:extLst>
              <a:ext uri="{FF2B5EF4-FFF2-40B4-BE49-F238E27FC236}">
                <a16:creationId xmlns:a16="http://schemas.microsoft.com/office/drawing/2014/main" id="{1212BB1E-0C94-63A2-F459-757BEA77093B}"/>
              </a:ext>
            </a:extLst>
          </p:cNvPr>
          <p:cNvSpPr>
            <a:spLocks/>
          </p:cNvSpPr>
          <p:nvPr>
            <p:custDataLst>
              <p:tags r:id="rId41"/>
            </p:custDataLst>
          </p:nvPr>
        </p:nvSpPr>
        <p:spPr bwMode="gray">
          <a:xfrm>
            <a:off x="1085850" y="54498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00A8C2C-C5B9-41F1-B161-17DA71FD89CD}" type="datetime'''''''''4''''''''''''''3'''''''''''''''''''''''''">
              <a:rPr lang="ja-JP" altLang="en-US" sz="1000" smtClean="0">
                <a:solidFill>
                  <a:schemeClr val="bg1"/>
                </a:solidFill>
                <a:effectLst/>
                <a:sym typeface="+mn-lt"/>
              </a:rPr>
              <a:pPr marL="0" lvl="0" indent="0" algn="ctr">
                <a:spcBef>
                  <a:spcPct val="0"/>
                </a:spcBef>
                <a:buNone/>
              </a:pPr>
              <a:t>43</a:t>
            </a:fld>
            <a:endParaRPr kumimoji="1" lang="ja-JP" altLang="en-US" sz="1000" dirty="0">
              <a:solidFill>
                <a:schemeClr val="bg1"/>
              </a:solidFill>
              <a:sym typeface="+mn-lt"/>
            </a:endParaRPr>
          </a:p>
        </p:txBody>
      </p:sp>
      <p:sp>
        <p:nvSpPr>
          <p:cNvPr id="203" name="テキスト プレースホルダ 9">
            <a:extLst>
              <a:ext uri="{FF2B5EF4-FFF2-40B4-BE49-F238E27FC236}">
                <a16:creationId xmlns:a16="http://schemas.microsoft.com/office/drawing/2014/main" id="{44EFCCC8-FDB7-DC68-4D02-7694A62C0CBA}"/>
              </a:ext>
            </a:extLst>
          </p:cNvPr>
          <p:cNvSpPr>
            <a:spLocks/>
          </p:cNvSpPr>
          <p:nvPr>
            <p:custDataLst>
              <p:tags r:id="rId42"/>
            </p:custDataLst>
          </p:nvPr>
        </p:nvSpPr>
        <p:spPr bwMode="gray">
          <a:xfrm>
            <a:off x="1446213" y="54610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59BC0A1-9E85-45FF-918D-CA591AA19909}" type="datetime'''''''''''''''''''''''''''''''''''''''''4''''''''1'">
              <a:rPr lang="ja-JP" altLang="en-US" sz="1000" smtClean="0">
                <a:solidFill>
                  <a:schemeClr val="bg1"/>
                </a:solidFill>
                <a:effectLst/>
                <a:sym typeface="+mn-lt"/>
              </a:rPr>
              <a:pPr marL="0" lvl="0" indent="0" algn="ctr">
                <a:spcBef>
                  <a:spcPct val="0"/>
                </a:spcBef>
                <a:buNone/>
              </a:pPr>
              <a:t>41</a:t>
            </a:fld>
            <a:endParaRPr kumimoji="1" lang="ja-JP" altLang="en-US" sz="1000" dirty="0">
              <a:solidFill>
                <a:schemeClr val="bg1"/>
              </a:solidFill>
              <a:sym typeface="+mn-lt"/>
            </a:endParaRPr>
          </a:p>
        </p:txBody>
      </p:sp>
      <p:sp>
        <p:nvSpPr>
          <p:cNvPr id="204" name="テキスト プレースホルダ 9">
            <a:extLst>
              <a:ext uri="{FF2B5EF4-FFF2-40B4-BE49-F238E27FC236}">
                <a16:creationId xmlns:a16="http://schemas.microsoft.com/office/drawing/2014/main" id="{379FF53B-8E09-9812-1577-98421AABD6C1}"/>
              </a:ext>
            </a:extLst>
          </p:cNvPr>
          <p:cNvSpPr>
            <a:spLocks/>
          </p:cNvSpPr>
          <p:nvPr>
            <p:custDataLst>
              <p:tags r:id="rId43"/>
            </p:custDataLst>
          </p:nvPr>
        </p:nvSpPr>
        <p:spPr bwMode="gray">
          <a:xfrm>
            <a:off x="1808163" y="53990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4B9FBF0-4903-4302-A24E-D0A59C63E21A}" type="datetime'''5''''''''''''''''''''0'''''''''''''''''''''''''''''''''">
              <a:rPr lang="ja-JP" altLang="en-US" sz="1000" smtClean="0">
                <a:solidFill>
                  <a:schemeClr val="bg1"/>
                </a:solidFill>
                <a:effectLst/>
                <a:sym typeface="+mn-lt"/>
              </a:rPr>
              <a:pPr marL="0" lvl="0" indent="0" algn="ctr">
                <a:spcBef>
                  <a:spcPct val="0"/>
                </a:spcBef>
                <a:buNone/>
              </a:pPr>
              <a:t>50</a:t>
            </a:fld>
            <a:endParaRPr kumimoji="1" lang="ja-JP" altLang="en-US" sz="1000" dirty="0">
              <a:solidFill>
                <a:schemeClr val="bg1"/>
              </a:solidFill>
              <a:sym typeface="+mn-lt"/>
            </a:endParaRPr>
          </a:p>
        </p:txBody>
      </p:sp>
      <p:sp>
        <p:nvSpPr>
          <p:cNvPr id="205" name="テキスト プレースホルダ 9">
            <a:extLst>
              <a:ext uri="{FF2B5EF4-FFF2-40B4-BE49-F238E27FC236}">
                <a16:creationId xmlns:a16="http://schemas.microsoft.com/office/drawing/2014/main" id="{2183BDD4-A834-FE21-48CE-BA90083E3E56}"/>
              </a:ext>
            </a:extLst>
          </p:cNvPr>
          <p:cNvSpPr>
            <a:spLocks/>
          </p:cNvSpPr>
          <p:nvPr>
            <p:custDataLst>
              <p:tags r:id="rId44"/>
            </p:custDataLst>
          </p:nvPr>
        </p:nvSpPr>
        <p:spPr bwMode="gray">
          <a:xfrm>
            <a:off x="2170113" y="53816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5ABA3F9-1F15-44D3-8849-48B05A76FCAF}" type="datetime'''''''5''''3'''''''''''''''''''''''''''''''''''''''''''''''">
              <a:rPr lang="ja-JP" altLang="en-US" sz="1000" smtClean="0">
                <a:solidFill>
                  <a:schemeClr val="bg1"/>
                </a:solidFill>
                <a:effectLst/>
                <a:sym typeface="+mn-lt"/>
              </a:rPr>
              <a:pPr marL="0" lvl="0" indent="0" algn="ctr">
                <a:spcBef>
                  <a:spcPct val="0"/>
                </a:spcBef>
                <a:buNone/>
              </a:pPr>
              <a:t>53</a:t>
            </a:fld>
            <a:endParaRPr kumimoji="1" lang="ja-JP" altLang="en-US" sz="1000" dirty="0">
              <a:solidFill>
                <a:schemeClr val="bg1"/>
              </a:solidFill>
              <a:sym typeface="+mn-lt"/>
            </a:endParaRPr>
          </a:p>
        </p:txBody>
      </p:sp>
      <p:sp>
        <p:nvSpPr>
          <p:cNvPr id="206" name="テキスト プレースホルダ 9">
            <a:extLst>
              <a:ext uri="{FF2B5EF4-FFF2-40B4-BE49-F238E27FC236}">
                <a16:creationId xmlns:a16="http://schemas.microsoft.com/office/drawing/2014/main" id="{66114512-E2F5-869F-CDBA-91EF8E4CFB9F}"/>
              </a:ext>
            </a:extLst>
          </p:cNvPr>
          <p:cNvSpPr>
            <a:spLocks/>
          </p:cNvSpPr>
          <p:nvPr>
            <p:custDataLst>
              <p:tags r:id="rId45"/>
            </p:custDataLst>
          </p:nvPr>
        </p:nvSpPr>
        <p:spPr bwMode="gray">
          <a:xfrm>
            <a:off x="2530475" y="52784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3EEA4B0-FE78-4344-973B-3419137151BC}" type="datetime'''''''''''''6''''''''''''''''''8'">
              <a:rPr lang="ja-JP" altLang="en-US" sz="1000" smtClean="0">
                <a:solidFill>
                  <a:schemeClr val="bg1"/>
                </a:solidFill>
                <a:effectLst/>
                <a:sym typeface="+mn-lt"/>
              </a:rPr>
              <a:pPr marL="0" lvl="0" indent="0" algn="ctr">
                <a:spcBef>
                  <a:spcPct val="0"/>
                </a:spcBef>
                <a:buNone/>
              </a:pPr>
              <a:t>68</a:t>
            </a:fld>
            <a:endParaRPr kumimoji="1" lang="ja-JP" altLang="en-US" sz="1000" dirty="0">
              <a:solidFill>
                <a:schemeClr val="bg1"/>
              </a:solidFill>
              <a:sym typeface="+mn-lt"/>
            </a:endParaRPr>
          </a:p>
        </p:txBody>
      </p:sp>
      <p:sp>
        <p:nvSpPr>
          <p:cNvPr id="207" name="テキスト プレースホルダ 9">
            <a:extLst>
              <a:ext uri="{FF2B5EF4-FFF2-40B4-BE49-F238E27FC236}">
                <a16:creationId xmlns:a16="http://schemas.microsoft.com/office/drawing/2014/main" id="{17028023-1928-255E-040E-B9D880D71405}"/>
              </a:ext>
            </a:extLst>
          </p:cNvPr>
          <p:cNvSpPr>
            <a:spLocks/>
          </p:cNvSpPr>
          <p:nvPr>
            <p:custDataLst>
              <p:tags r:id="rId46"/>
            </p:custDataLst>
          </p:nvPr>
        </p:nvSpPr>
        <p:spPr bwMode="gray">
          <a:xfrm>
            <a:off x="2892425" y="52498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5C56418-2892-4120-9109-4A07CE3CC658}" type="datetime'''''''''''7''''''''''''''''''''''''''''''''''''''2'''''''''''">
              <a:rPr lang="ja-JP" altLang="en-US" sz="1000" smtClean="0">
                <a:solidFill>
                  <a:schemeClr val="bg1"/>
                </a:solidFill>
                <a:effectLst/>
                <a:sym typeface="+mn-lt"/>
              </a:rPr>
              <a:pPr marL="0" lvl="0" indent="0" algn="ctr">
                <a:spcBef>
                  <a:spcPct val="0"/>
                </a:spcBef>
                <a:buNone/>
              </a:pPr>
              <a:t>72</a:t>
            </a:fld>
            <a:endParaRPr kumimoji="1" lang="ja-JP" altLang="en-US" sz="1000" dirty="0">
              <a:solidFill>
                <a:schemeClr val="bg1"/>
              </a:solidFill>
              <a:sym typeface="+mn-lt"/>
            </a:endParaRPr>
          </a:p>
        </p:txBody>
      </p:sp>
      <p:sp>
        <p:nvSpPr>
          <p:cNvPr id="208" name="テキスト プレースホルダ 9">
            <a:extLst>
              <a:ext uri="{FF2B5EF4-FFF2-40B4-BE49-F238E27FC236}">
                <a16:creationId xmlns:a16="http://schemas.microsoft.com/office/drawing/2014/main" id="{B201F523-DE56-4D8F-B153-0FB6ABEB04C6}"/>
              </a:ext>
            </a:extLst>
          </p:cNvPr>
          <p:cNvSpPr>
            <a:spLocks/>
          </p:cNvSpPr>
          <p:nvPr>
            <p:custDataLst>
              <p:tags r:id="rId47"/>
            </p:custDataLst>
          </p:nvPr>
        </p:nvSpPr>
        <p:spPr bwMode="gray">
          <a:xfrm>
            <a:off x="3254375" y="52212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BA704FA-2051-4D03-9F63-AB929D270BF5}" type="datetime'''''''''7''''''7'''''''''''''''">
              <a:rPr lang="ja-JP" altLang="en-US" sz="1000" smtClean="0">
                <a:solidFill>
                  <a:schemeClr val="bg1"/>
                </a:solidFill>
                <a:effectLst/>
                <a:sym typeface="+mn-lt"/>
              </a:rPr>
              <a:pPr marL="0" lvl="0" indent="0" algn="ctr">
                <a:spcBef>
                  <a:spcPct val="0"/>
                </a:spcBef>
                <a:buNone/>
              </a:pPr>
              <a:t>77</a:t>
            </a:fld>
            <a:endParaRPr kumimoji="1" lang="ja-JP" altLang="en-US" sz="1000" dirty="0">
              <a:solidFill>
                <a:schemeClr val="bg1"/>
              </a:solidFill>
              <a:sym typeface="+mn-lt"/>
            </a:endParaRPr>
          </a:p>
        </p:txBody>
      </p:sp>
      <p:sp>
        <p:nvSpPr>
          <p:cNvPr id="209" name="テキスト プレースホルダ 9">
            <a:extLst>
              <a:ext uri="{FF2B5EF4-FFF2-40B4-BE49-F238E27FC236}">
                <a16:creationId xmlns:a16="http://schemas.microsoft.com/office/drawing/2014/main" id="{4417788C-D53F-5F95-527A-AEF0BB44A268}"/>
              </a:ext>
            </a:extLst>
          </p:cNvPr>
          <p:cNvSpPr>
            <a:spLocks/>
          </p:cNvSpPr>
          <p:nvPr>
            <p:custDataLst>
              <p:tags r:id="rId48"/>
            </p:custDataLst>
          </p:nvPr>
        </p:nvSpPr>
        <p:spPr bwMode="gray">
          <a:xfrm>
            <a:off x="3614738" y="51831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9EB014B-9E8C-45FD-8565-629E3FC5A74E}" type="datetime'''8''''''''''''''''''2'''">
              <a:rPr lang="ja-JP" altLang="en-US" sz="1000" smtClean="0">
                <a:solidFill>
                  <a:schemeClr val="bg1"/>
                </a:solidFill>
                <a:effectLst/>
                <a:sym typeface="+mn-lt"/>
              </a:rPr>
              <a:pPr marL="0" lvl="0" indent="0" algn="ctr">
                <a:spcBef>
                  <a:spcPct val="0"/>
                </a:spcBef>
                <a:buNone/>
              </a:pPr>
              <a:t>82</a:t>
            </a:fld>
            <a:endParaRPr kumimoji="1" lang="ja-JP" altLang="en-US" sz="1000" dirty="0">
              <a:solidFill>
                <a:schemeClr val="bg1"/>
              </a:solidFill>
              <a:sym typeface="+mn-lt"/>
            </a:endParaRPr>
          </a:p>
        </p:txBody>
      </p:sp>
      <p:sp>
        <p:nvSpPr>
          <p:cNvPr id="210" name="テキスト プレースホルダ 9">
            <a:extLst>
              <a:ext uri="{FF2B5EF4-FFF2-40B4-BE49-F238E27FC236}">
                <a16:creationId xmlns:a16="http://schemas.microsoft.com/office/drawing/2014/main" id="{5B36EA9D-D5B1-04CA-C2D2-04DF4CDEF66D}"/>
              </a:ext>
            </a:extLst>
          </p:cNvPr>
          <p:cNvSpPr>
            <a:spLocks/>
          </p:cNvSpPr>
          <p:nvPr>
            <p:custDataLst>
              <p:tags r:id="rId49"/>
            </p:custDataLst>
          </p:nvPr>
        </p:nvSpPr>
        <p:spPr bwMode="gray">
          <a:xfrm>
            <a:off x="3976688" y="51323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2F950C1-009D-40F7-BF01-0B0F31783086}" type="datetime'''9''''0'''''''''''''''''''''''">
              <a:rPr lang="ja-JP" altLang="en-US" sz="1000" smtClean="0">
                <a:solidFill>
                  <a:schemeClr val="bg1"/>
                </a:solidFill>
                <a:effectLst/>
                <a:sym typeface="+mn-lt"/>
              </a:rPr>
              <a:pPr marL="0" lvl="0" indent="0" algn="ctr">
                <a:spcBef>
                  <a:spcPct val="0"/>
                </a:spcBef>
                <a:buNone/>
              </a:pPr>
              <a:t>90</a:t>
            </a:fld>
            <a:endParaRPr kumimoji="1" lang="ja-JP" altLang="en-US" sz="1000" dirty="0">
              <a:solidFill>
                <a:schemeClr val="bg1"/>
              </a:solidFill>
              <a:sym typeface="+mn-lt"/>
            </a:endParaRPr>
          </a:p>
        </p:txBody>
      </p:sp>
      <p:sp>
        <p:nvSpPr>
          <p:cNvPr id="53" name="テキスト プレースホルダ 9">
            <a:extLst>
              <a:ext uri="{FF2B5EF4-FFF2-40B4-BE49-F238E27FC236}">
                <a16:creationId xmlns:a16="http://schemas.microsoft.com/office/drawing/2014/main" id="{63B96734-884F-EAEB-0AA4-1A59C5991C41}"/>
              </a:ext>
            </a:extLst>
          </p:cNvPr>
          <p:cNvSpPr>
            <a:spLocks/>
          </p:cNvSpPr>
          <p:nvPr>
            <p:custDataLst>
              <p:tags r:id="rId50"/>
            </p:custDataLst>
          </p:nvPr>
        </p:nvSpPr>
        <p:spPr bwMode="auto">
          <a:xfrm>
            <a:off x="2541588" y="589756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4306217-3C19-42FA-9C74-D277DC8A3ACC}" type="datetime'''0''''''''''''''5'''''''''">
              <a:rPr lang="ja-JP" altLang="en-US" sz="1000" smtClean="0">
                <a:effectLst/>
                <a:sym typeface="+mn-lt"/>
              </a:rPr>
              <a:pPr marL="0" lvl="0" indent="0" algn="ctr">
                <a:spcBef>
                  <a:spcPct val="0"/>
                </a:spcBef>
                <a:buNone/>
              </a:pPr>
              <a:t>05</a:t>
            </a:fld>
            <a:endParaRPr kumimoji="1" lang="ja-JP" altLang="en-US" sz="1000" dirty="0">
              <a:sym typeface="+mn-lt"/>
            </a:endParaRPr>
          </a:p>
        </p:txBody>
      </p:sp>
      <p:sp>
        <p:nvSpPr>
          <p:cNvPr id="212" name="テキスト プレースホルダ 9">
            <a:extLst>
              <a:ext uri="{FF2B5EF4-FFF2-40B4-BE49-F238E27FC236}">
                <a16:creationId xmlns:a16="http://schemas.microsoft.com/office/drawing/2014/main" id="{863C3D9B-28E8-32C5-5237-2F5159896083}"/>
              </a:ext>
            </a:extLst>
          </p:cNvPr>
          <p:cNvSpPr>
            <a:spLocks/>
          </p:cNvSpPr>
          <p:nvPr>
            <p:custDataLst>
              <p:tags r:id="rId51"/>
            </p:custDataLst>
          </p:nvPr>
        </p:nvSpPr>
        <p:spPr bwMode="gray">
          <a:xfrm>
            <a:off x="4699000" y="50847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12A9E5B-680E-4276-B82B-194C6C6A206C}" type="datetime'''''''9''7'''''''''''''''''''''''''''''''">
              <a:rPr lang="ja-JP" altLang="en-US" sz="1000" smtClean="0">
                <a:solidFill>
                  <a:schemeClr val="bg1"/>
                </a:solidFill>
                <a:effectLst/>
                <a:sym typeface="+mn-lt"/>
              </a:rPr>
              <a:pPr marL="0" lvl="0" indent="0" algn="ctr">
                <a:spcBef>
                  <a:spcPct val="0"/>
                </a:spcBef>
                <a:buNone/>
              </a:pPr>
              <a:t>97</a:t>
            </a:fld>
            <a:endParaRPr kumimoji="1" lang="ja-JP" altLang="en-US" sz="1000" dirty="0">
              <a:solidFill>
                <a:schemeClr val="bg1"/>
              </a:solidFill>
              <a:sym typeface="+mn-lt"/>
            </a:endParaRPr>
          </a:p>
        </p:txBody>
      </p:sp>
      <p:sp>
        <p:nvSpPr>
          <p:cNvPr id="213" name="テキスト プレースホルダ 9">
            <a:extLst>
              <a:ext uri="{FF2B5EF4-FFF2-40B4-BE49-F238E27FC236}">
                <a16:creationId xmlns:a16="http://schemas.microsoft.com/office/drawing/2014/main" id="{5FB1855B-F8E4-34A8-33AB-1071345F2757}"/>
              </a:ext>
            </a:extLst>
          </p:cNvPr>
          <p:cNvSpPr>
            <a:spLocks/>
          </p:cNvSpPr>
          <p:nvPr>
            <p:custDataLst>
              <p:tags r:id="rId52"/>
            </p:custDataLst>
          </p:nvPr>
        </p:nvSpPr>
        <p:spPr bwMode="gray">
          <a:xfrm>
            <a:off x="5026025" y="5014913"/>
            <a:ext cx="244475"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3C5012C-1FD4-49D4-8CC6-2DD60A284DFD}" type="datetime'1''''''''''''''''''0''''''''''''''''''8'''''">
              <a:rPr lang="ja-JP" altLang="en-US" sz="1000" smtClean="0">
                <a:solidFill>
                  <a:schemeClr val="bg1"/>
                </a:solidFill>
                <a:effectLst/>
                <a:sym typeface="+mn-lt"/>
              </a:rPr>
              <a:pPr marL="0" lvl="0" indent="0" algn="ctr">
                <a:spcBef>
                  <a:spcPct val="0"/>
                </a:spcBef>
                <a:buNone/>
              </a:pPr>
              <a:t>108</a:t>
            </a:fld>
            <a:endParaRPr kumimoji="1" lang="ja-JP" altLang="en-US" sz="1000" dirty="0">
              <a:solidFill>
                <a:schemeClr val="bg1"/>
              </a:solidFill>
              <a:sym typeface="+mn-lt"/>
            </a:endParaRPr>
          </a:p>
        </p:txBody>
      </p:sp>
      <p:sp>
        <p:nvSpPr>
          <p:cNvPr id="214" name="テキスト プレースホルダ 9">
            <a:extLst>
              <a:ext uri="{FF2B5EF4-FFF2-40B4-BE49-F238E27FC236}">
                <a16:creationId xmlns:a16="http://schemas.microsoft.com/office/drawing/2014/main" id="{190D8D93-7018-7AB8-F0F6-33D5D76B1597}"/>
              </a:ext>
            </a:extLst>
          </p:cNvPr>
          <p:cNvSpPr>
            <a:spLocks/>
          </p:cNvSpPr>
          <p:nvPr>
            <p:custDataLst>
              <p:tags r:id="rId53"/>
            </p:custDataLst>
          </p:nvPr>
        </p:nvSpPr>
        <p:spPr bwMode="gray">
          <a:xfrm>
            <a:off x="5387975" y="4948238"/>
            <a:ext cx="244475"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42C313C-F2C2-4501-AD49-7F783D00B151}" type="datetime'''''''1''''''''''''1''''''''''8'''''''''''''''''''''''''">
              <a:rPr lang="ja-JP" altLang="en-US" sz="1000" smtClean="0">
                <a:solidFill>
                  <a:schemeClr val="bg1"/>
                </a:solidFill>
                <a:effectLst/>
                <a:sym typeface="+mn-lt"/>
              </a:rPr>
              <a:pPr marL="0" lvl="0" indent="0" algn="ctr">
                <a:spcBef>
                  <a:spcPct val="0"/>
                </a:spcBef>
                <a:buNone/>
              </a:pPr>
              <a:t>118</a:t>
            </a:fld>
            <a:endParaRPr kumimoji="1" lang="ja-JP" altLang="en-US" sz="1000" dirty="0">
              <a:solidFill>
                <a:schemeClr val="bg1"/>
              </a:solidFill>
              <a:sym typeface="+mn-lt"/>
            </a:endParaRPr>
          </a:p>
        </p:txBody>
      </p:sp>
      <p:sp>
        <p:nvSpPr>
          <p:cNvPr id="215" name="テキスト プレースホルダ 9">
            <a:extLst>
              <a:ext uri="{FF2B5EF4-FFF2-40B4-BE49-F238E27FC236}">
                <a16:creationId xmlns:a16="http://schemas.microsoft.com/office/drawing/2014/main" id="{B5092E45-4811-C9EA-D2BD-06DCA7D2F044}"/>
              </a:ext>
            </a:extLst>
          </p:cNvPr>
          <p:cNvSpPr>
            <a:spLocks/>
          </p:cNvSpPr>
          <p:nvPr>
            <p:custDataLst>
              <p:tags r:id="rId54"/>
            </p:custDataLst>
          </p:nvPr>
        </p:nvSpPr>
        <p:spPr bwMode="gray">
          <a:xfrm>
            <a:off x="5748338" y="5010150"/>
            <a:ext cx="244475"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5C17D98-1D0D-4F11-9242-2B8448BCFA8D}" type="datetime'''''1''''''''0''''''''''''''''8'''''''''''''''">
              <a:rPr lang="ja-JP" altLang="en-US" sz="1000" smtClean="0">
                <a:solidFill>
                  <a:schemeClr val="bg1"/>
                </a:solidFill>
                <a:effectLst/>
                <a:sym typeface="+mn-lt"/>
              </a:rPr>
              <a:pPr marL="0" lvl="0" indent="0" algn="ctr">
                <a:spcBef>
                  <a:spcPct val="0"/>
                </a:spcBef>
                <a:buNone/>
              </a:pPr>
              <a:t>108</a:t>
            </a:fld>
            <a:endParaRPr kumimoji="1" lang="ja-JP" altLang="en-US" sz="1000" dirty="0">
              <a:solidFill>
                <a:schemeClr val="bg1"/>
              </a:solidFill>
              <a:sym typeface="+mn-lt"/>
            </a:endParaRPr>
          </a:p>
        </p:txBody>
      </p:sp>
      <p:sp>
        <p:nvSpPr>
          <p:cNvPr id="216" name="テキスト プレースホルダ 9">
            <a:extLst>
              <a:ext uri="{FF2B5EF4-FFF2-40B4-BE49-F238E27FC236}">
                <a16:creationId xmlns:a16="http://schemas.microsoft.com/office/drawing/2014/main" id="{960301D9-967B-17FF-4DB9-2AA9BB8693A1}"/>
              </a:ext>
            </a:extLst>
          </p:cNvPr>
          <p:cNvSpPr>
            <a:spLocks/>
          </p:cNvSpPr>
          <p:nvPr>
            <p:custDataLst>
              <p:tags r:id="rId55"/>
            </p:custDataLst>
          </p:nvPr>
        </p:nvSpPr>
        <p:spPr bwMode="gray">
          <a:xfrm>
            <a:off x="6110288" y="4922838"/>
            <a:ext cx="244475"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AC2632C-B069-4D04-B84E-33FF6068B1E0}" type="datetime'1''''2''''''''''''''''''''''1'''''''''''''''''''''''''''''">
              <a:rPr lang="ja-JP" altLang="en-US" sz="1000" smtClean="0">
                <a:solidFill>
                  <a:schemeClr val="bg1"/>
                </a:solidFill>
                <a:effectLst/>
                <a:sym typeface="+mn-lt"/>
              </a:rPr>
              <a:pPr marL="0" lvl="0" indent="0" algn="ctr">
                <a:spcBef>
                  <a:spcPct val="0"/>
                </a:spcBef>
                <a:buNone/>
              </a:pPr>
              <a:t>121</a:t>
            </a:fld>
            <a:endParaRPr kumimoji="1" lang="ja-JP" altLang="en-US" sz="1000" dirty="0">
              <a:solidFill>
                <a:schemeClr val="bg1"/>
              </a:solidFill>
              <a:sym typeface="+mn-lt"/>
            </a:endParaRPr>
          </a:p>
        </p:txBody>
      </p:sp>
      <p:sp>
        <p:nvSpPr>
          <p:cNvPr id="217" name="テキスト プレースホルダ 9">
            <a:extLst>
              <a:ext uri="{FF2B5EF4-FFF2-40B4-BE49-F238E27FC236}">
                <a16:creationId xmlns:a16="http://schemas.microsoft.com/office/drawing/2014/main" id="{352D5382-FE0F-A0F1-B3C9-A6D97C3C71F6}"/>
              </a:ext>
            </a:extLst>
          </p:cNvPr>
          <p:cNvSpPr>
            <a:spLocks/>
          </p:cNvSpPr>
          <p:nvPr>
            <p:custDataLst>
              <p:tags r:id="rId56"/>
            </p:custDataLst>
          </p:nvPr>
        </p:nvSpPr>
        <p:spPr bwMode="gray">
          <a:xfrm>
            <a:off x="6472238" y="4851400"/>
            <a:ext cx="244475"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80DDD17-F657-4788-93C3-CCB91A85213F}" type="datetime'''1''''''''''''''''''''''''''3''''''''''''''''2'">
              <a:rPr lang="ja-JP" altLang="en-US" sz="1000" smtClean="0">
                <a:solidFill>
                  <a:schemeClr val="bg1"/>
                </a:solidFill>
                <a:effectLst/>
                <a:sym typeface="+mn-lt"/>
              </a:rPr>
              <a:pPr marL="0" lvl="0" indent="0" algn="ctr">
                <a:spcBef>
                  <a:spcPct val="0"/>
                </a:spcBef>
                <a:buNone/>
              </a:pPr>
              <a:t>132</a:t>
            </a:fld>
            <a:endParaRPr kumimoji="1" lang="ja-JP" altLang="en-US" sz="1000" dirty="0">
              <a:solidFill>
                <a:schemeClr val="bg1"/>
              </a:solidFill>
              <a:sym typeface="+mn-lt"/>
            </a:endParaRPr>
          </a:p>
        </p:txBody>
      </p:sp>
      <p:sp>
        <p:nvSpPr>
          <p:cNvPr id="211" name="テキスト プレースホルダ 9">
            <a:extLst>
              <a:ext uri="{FF2B5EF4-FFF2-40B4-BE49-F238E27FC236}">
                <a16:creationId xmlns:a16="http://schemas.microsoft.com/office/drawing/2014/main" id="{61D1EAF0-5952-D1F2-1065-E40FF4AD6586}"/>
              </a:ext>
            </a:extLst>
          </p:cNvPr>
          <p:cNvSpPr>
            <a:spLocks/>
          </p:cNvSpPr>
          <p:nvPr>
            <p:custDataLst>
              <p:tags r:id="rId57"/>
            </p:custDataLst>
          </p:nvPr>
        </p:nvSpPr>
        <p:spPr bwMode="gray">
          <a:xfrm>
            <a:off x="4338638" y="50927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F7DD7C6-80B4-4E9A-90CE-12DA02647542}" type="datetime'''''''''''9''''''''''''''''''6'''''''''">
              <a:rPr lang="ja-JP" altLang="en-US" sz="1000" smtClean="0">
                <a:solidFill>
                  <a:schemeClr val="bg1"/>
                </a:solidFill>
                <a:effectLst/>
                <a:sym typeface="+mn-lt"/>
              </a:rPr>
              <a:pPr marL="0" lvl="0" indent="0" algn="ctr">
                <a:spcBef>
                  <a:spcPct val="0"/>
                </a:spcBef>
                <a:buNone/>
              </a:pPr>
              <a:t>96</a:t>
            </a:fld>
            <a:endParaRPr kumimoji="1" lang="ja-JP" altLang="en-US" sz="1000" dirty="0">
              <a:solidFill>
                <a:schemeClr val="bg1"/>
              </a:solidFill>
              <a:sym typeface="+mn-lt"/>
            </a:endParaRPr>
          </a:p>
        </p:txBody>
      </p:sp>
      <p:sp>
        <p:nvSpPr>
          <p:cNvPr id="219" name="テキスト プレースホルダ 9">
            <a:extLst>
              <a:ext uri="{FF2B5EF4-FFF2-40B4-BE49-F238E27FC236}">
                <a16:creationId xmlns:a16="http://schemas.microsoft.com/office/drawing/2014/main" id="{4BB24BB4-FEC4-CBFD-5A70-436ACF811737}"/>
              </a:ext>
            </a:extLst>
          </p:cNvPr>
          <p:cNvSpPr>
            <a:spLocks/>
          </p:cNvSpPr>
          <p:nvPr>
            <p:custDataLst>
              <p:tags r:id="rId58"/>
            </p:custDataLst>
          </p:nvPr>
        </p:nvSpPr>
        <p:spPr bwMode="gray">
          <a:xfrm>
            <a:off x="7194550" y="4730750"/>
            <a:ext cx="244475"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2B116B-2F32-4B55-AC6B-312BBA14A341}" type="datetime'''1''''''''''''''''''''5''''''''''''0'''''''''''''">
              <a:rPr lang="ja-JP" altLang="en-US" sz="1000" smtClean="0">
                <a:solidFill>
                  <a:schemeClr val="bg1"/>
                </a:solidFill>
                <a:effectLst/>
                <a:sym typeface="+mn-lt"/>
              </a:rPr>
              <a:pPr marL="0" lvl="0" indent="0" algn="ctr">
                <a:spcBef>
                  <a:spcPct val="0"/>
                </a:spcBef>
                <a:buNone/>
              </a:pPr>
              <a:t>150</a:t>
            </a:fld>
            <a:endParaRPr kumimoji="1" lang="ja-JP" altLang="en-US" sz="1000" dirty="0">
              <a:solidFill>
                <a:schemeClr val="bg1"/>
              </a:solidFill>
              <a:sym typeface="+mn-lt"/>
            </a:endParaRPr>
          </a:p>
        </p:txBody>
      </p:sp>
      <p:sp>
        <p:nvSpPr>
          <p:cNvPr id="220" name="テキスト プレースホルダ 9">
            <a:extLst>
              <a:ext uri="{FF2B5EF4-FFF2-40B4-BE49-F238E27FC236}">
                <a16:creationId xmlns:a16="http://schemas.microsoft.com/office/drawing/2014/main" id="{AD41384B-1623-59EB-90C2-AB06053682AA}"/>
              </a:ext>
            </a:extLst>
          </p:cNvPr>
          <p:cNvSpPr>
            <a:spLocks/>
          </p:cNvSpPr>
          <p:nvPr>
            <p:custDataLst>
              <p:tags r:id="rId59"/>
            </p:custDataLst>
          </p:nvPr>
        </p:nvSpPr>
        <p:spPr bwMode="gray">
          <a:xfrm>
            <a:off x="7556500" y="4613275"/>
            <a:ext cx="244475"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665BBB2-62F6-4ED0-8AFD-95FB1D02DE50}" type="datetime'''''''''''1''''''''''''6''''''''''''''''''''8'''''''''''''''">
              <a:rPr lang="ja-JP" altLang="en-US" sz="1000" smtClean="0">
                <a:solidFill>
                  <a:schemeClr val="bg1"/>
                </a:solidFill>
                <a:effectLst/>
                <a:sym typeface="+mn-lt"/>
              </a:rPr>
              <a:pPr marL="0" lvl="0" indent="0" algn="ctr">
                <a:spcBef>
                  <a:spcPct val="0"/>
                </a:spcBef>
                <a:buNone/>
              </a:pPr>
              <a:t>168</a:t>
            </a:fld>
            <a:endParaRPr kumimoji="1" lang="ja-JP" altLang="en-US" sz="1000" dirty="0">
              <a:solidFill>
                <a:schemeClr val="bg1"/>
              </a:solidFill>
              <a:sym typeface="+mn-lt"/>
            </a:endParaRPr>
          </a:p>
        </p:txBody>
      </p:sp>
      <p:sp>
        <p:nvSpPr>
          <p:cNvPr id="221" name="テキスト プレースホルダ 9">
            <a:extLst>
              <a:ext uri="{FF2B5EF4-FFF2-40B4-BE49-F238E27FC236}">
                <a16:creationId xmlns:a16="http://schemas.microsoft.com/office/drawing/2014/main" id="{5967CE95-8539-DBA4-5DF7-23967C6AFD43}"/>
              </a:ext>
            </a:extLst>
          </p:cNvPr>
          <p:cNvSpPr>
            <a:spLocks/>
          </p:cNvSpPr>
          <p:nvPr>
            <p:custDataLst>
              <p:tags r:id="rId60"/>
            </p:custDataLst>
          </p:nvPr>
        </p:nvSpPr>
        <p:spPr bwMode="gray">
          <a:xfrm>
            <a:off x="7916863" y="4476750"/>
            <a:ext cx="244475"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460A69E-DFED-4482-BB1B-48B3BE616897}" type="datetime'188'''''''''''''''''''''''''''''''''''''''''''''''''''">
              <a:rPr lang="ja-JP" altLang="en-US" sz="1000" smtClean="0">
                <a:solidFill>
                  <a:schemeClr val="bg1"/>
                </a:solidFill>
                <a:effectLst/>
                <a:sym typeface="+mn-lt"/>
              </a:rPr>
              <a:pPr marL="0" lvl="0" indent="0" algn="ctr">
                <a:spcBef>
                  <a:spcPct val="0"/>
                </a:spcBef>
                <a:buNone/>
              </a:pPr>
              <a:t>188</a:t>
            </a:fld>
            <a:endParaRPr kumimoji="1" lang="ja-JP" altLang="en-US" sz="1000" dirty="0">
              <a:solidFill>
                <a:schemeClr val="bg1"/>
              </a:solidFill>
              <a:sym typeface="+mn-lt"/>
            </a:endParaRPr>
          </a:p>
        </p:txBody>
      </p:sp>
      <p:sp>
        <p:nvSpPr>
          <p:cNvPr id="222" name="テキスト プレースホルダ 9">
            <a:extLst>
              <a:ext uri="{FF2B5EF4-FFF2-40B4-BE49-F238E27FC236}">
                <a16:creationId xmlns:a16="http://schemas.microsoft.com/office/drawing/2014/main" id="{DE0522FF-B98C-F9AB-0545-596614C27652}"/>
              </a:ext>
            </a:extLst>
          </p:cNvPr>
          <p:cNvSpPr>
            <a:spLocks/>
          </p:cNvSpPr>
          <p:nvPr>
            <p:custDataLst>
              <p:tags r:id="rId61"/>
            </p:custDataLst>
          </p:nvPr>
        </p:nvSpPr>
        <p:spPr bwMode="gray">
          <a:xfrm>
            <a:off x="8278813" y="4195763"/>
            <a:ext cx="244475"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8353F5C-D7A8-45D1-AC6B-DC4C60988F80}" type="datetime'''''''''''''''''23''''''''''''''''''0'''''''''''">
              <a:rPr lang="ja-JP" altLang="en-US" sz="1000" smtClean="0">
                <a:solidFill>
                  <a:schemeClr val="bg1"/>
                </a:solidFill>
                <a:effectLst/>
                <a:sym typeface="+mn-lt"/>
              </a:rPr>
              <a:pPr marL="0" lvl="0" indent="0" algn="ctr">
                <a:spcBef>
                  <a:spcPct val="0"/>
                </a:spcBef>
                <a:buNone/>
              </a:pPr>
              <a:t>230</a:t>
            </a:fld>
            <a:endParaRPr kumimoji="1" lang="ja-JP" altLang="en-US" sz="1000" dirty="0">
              <a:solidFill>
                <a:schemeClr val="bg1"/>
              </a:solidFill>
              <a:sym typeface="+mn-lt"/>
            </a:endParaRPr>
          </a:p>
        </p:txBody>
      </p:sp>
      <p:sp>
        <p:nvSpPr>
          <p:cNvPr id="223" name="テキスト プレースホルダ 9">
            <a:extLst>
              <a:ext uri="{FF2B5EF4-FFF2-40B4-BE49-F238E27FC236}">
                <a16:creationId xmlns:a16="http://schemas.microsoft.com/office/drawing/2014/main" id="{226BCB5F-9A70-9652-11F7-14FBD2445293}"/>
              </a:ext>
            </a:extLst>
          </p:cNvPr>
          <p:cNvSpPr>
            <a:spLocks/>
          </p:cNvSpPr>
          <p:nvPr>
            <p:custDataLst>
              <p:tags r:id="rId62"/>
            </p:custDataLst>
          </p:nvPr>
        </p:nvSpPr>
        <p:spPr bwMode="gray">
          <a:xfrm>
            <a:off x="8640763" y="4305300"/>
            <a:ext cx="244475"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E56B47-727B-4FD8-AA95-2A591116E993}" type="datetime'''''''''''''''''''''''''''''''''''''''2''''14'''">
              <a:rPr lang="ja-JP" altLang="en-US" sz="1000" smtClean="0">
                <a:solidFill>
                  <a:schemeClr val="bg1"/>
                </a:solidFill>
                <a:effectLst/>
                <a:sym typeface="+mn-lt"/>
              </a:rPr>
              <a:pPr marL="0" lvl="0" indent="0" algn="ctr">
                <a:spcBef>
                  <a:spcPct val="0"/>
                </a:spcBef>
                <a:buNone/>
              </a:pPr>
              <a:t>214</a:t>
            </a:fld>
            <a:endParaRPr kumimoji="1" lang="ja-JP" altLang="en-US" sz="1000" dirty="0">
              <a:solidFill>
                <a:schemeClr val="bg1"/>
              </a:solidFill>
              <a:sym typeface="+mn-lt"/>
            </a:endParaRPr>
          </a:p>
        </p:txBody>
      </p:sp>
      <p:sp>
        <p:nvSpPr>
          <p:cNvPr id="224" name="テキスト プレースホルダ 9">
            <a:extLst>
              <a:ext uri="{FF2B5EF4-FFF2-40B4-BE49-F238E27FC236}">
                <a16:creationId xmlns:a16="http://schemas.microsoft.com/office/drawing/2014/main" id="{40CF8DA4-9D3F-A507-652C-D9EB25A5839C}"/>
              </a:ext>
            </a:extLst>
          </p:cNvPr>
          <p:cNvSpPr>
            <a:spLocks/>
          </p:cNvSpPr>
          <p:nvPr>
            <p:custDataLst>
              <p:tags r:id="rId63"/>
            </p:custDataLst>
          </p:nvPr>
        </p:nvSpPr>
        <p:spPr bwMode="gray">
          <a:xfrm>
            <a:off x="9001125" y="4243388"/>
            <a:ext cx="244475"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E4C1C24-6B58-421C-8D85-36F38F86D692}" type="datetime'''''''2''''''''''''''2''''''3'''">
              <a:rPr lang="ja-JP" altLang="en-US" sz="1000" smtClean="0">
                <a:solidFill>
                  <a:schemeClr val="bg1"/>
                </a:solidFill>
                <a:effectLst/>
                <a:sym typeface="+mn-lt"/>
              </a:rPr>
              <a:pPr marL="0" lvl="0" indent="0" algn="ctr">
                <a:spcBef>
                  <a:spcPct val="0"/>
                </a:spcBef>
                <a:buNone/>
              </a:pPr>
              <a:t>223</a:t>
            </a:fld>
            <a:endParaRPr kumimoji="1" lang="ja-JP" altLang="en-US" sz="1000" dirty="0">
              <a:solidFill>
                <a:schemeClr val="bg1"/>
              </a:solidFill>
              <a:sym typeface="+mn-lt"/>
            </a:endParaRPr>
          </a:p>
        </p:txBody>
      </p:sp>
      <p:sp>
        <p:nvSpPr>
          <p:cNvPr id="218" name="テキスト プレースホルダ 9">
            <a:extLst>
              <a:ext uri="{FF2B5EF4-FFF2-40B4-BE49-F238E27FC236}">
                <a16:creationId xmlns:a16="http://schemas.microsoft.com/office/drawing/2014/main" id="{BC0397AB-3C4B-351A-7602-CD536E0275ED}"/>
              </a:ext>
            </a:extLst>
          </p:cNvPr>
          <p:cNvSpPr>
            <a:spLocks/>
          </p:cNvSpPr>
          <p:nvPr>
            <p:custDataLst>
              <p:tags r:id="rId64"/>
            </p:custDataLst>
          </p:nvPr>
        </p:nvSpPr>
        <p:spPr bwMode="gray">
          <a:xfrm>
            <a:off x="6832600" y="4789488"/>
            <a:ext cx="244475"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1BBDC70-5911-4264-B01B-CB37AAF57B49}" type="datetime'''''''''''''''''1''''''''''''''''''''''''4''1'''''''''''''''">
              <a:rPr lang="ja-JP" altLang="en-US" sz="1000" smtClean="0">
                <a:solidFill>
                  <a:schemeClr val="bg1"/>
                </a:solidFill>
                <a:effectLst/>
                <a:sym typeface="+mn-lt"/>
              </a:rPr>
              <a:pPr marL="0" lvl="0" indent="0" algn="ctr">
                <a:spcBef>
                  <a:spcPct val="0"/>
                </a:spcBef>
                <a:buNone/>
              </a:pPr>
              <a:t>141</a:t>
            </a:fld>
            <a:endParaRPr kumimoji="1" lang="ja-JP" altLang="en-US" sz="1000" dirty="0">
              <a:solidFill>
                <a:schemeClr val="bg1"/>
              </a:solidFill>
              <a:sym typeface="+mn-lt"/>
            </a:endParaRPr>
          </a:p>
        </p:txBody>
      </p:sp>
    </p:spTree>
    <p:extLst>
      <p:ext uri="{BB962C8B-B14F-4D97-AF65-F5344CB8AC3E}">
        <p14:creationId xmlns:p14="http://schemas.microsoft.com/office/powerpoint/2010/main" val="16815468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p:cNvGraphicFramePr>
          <p:nvPr>
            <p:custDataLst>
              <p:tags r:id="rId1"/>
            </p:custDataLst>
            <p:extLst>
              <p:ext uri="{D42A27DB-BD31-4B8C-83A1-F6EECF244321}">
                <p14:modId xmlns:p14="http://schemas.microsoft.com/office/powerpoint/2010/main" val="14104220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0" imgW="360" imgH="360" progId="TCLayout.ActiveDocument.1">
                  <p:embed/>
                </p:oleObj>
              </mc:Choice>
              <mc:Fallback>
                <p:oleObj name="think-cellスライド" r:id="rId40" imgW="360" imgH="360" progId="TCLayout.ActiveDocument.1">
                  <p:embed/>
                  <p:pic>
                    <p:nvPicPr>
                      <p:cNvPr id="4" name="Object 3" hidden="1"/>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フィリピン／医療関連／医療機器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市場規模・輸出入額</a:t>
            </a:r>
          </a:p>
        </p:txBody>
      </p:sp>
      <p:sp>
        <p:nvSpPr>
          <p:cNvPr id="10" name="テキスト ボックス 9"/>
          <p:cNvSpPr txBox="1"/>
          <p:nvPr/>
        </p:nvSpPr>
        <p:spPr>
          <a:xfrm>
            <a:off x="380552" y="2636912"/>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753200" y="2699025"/>
            <a:ext cx="2808312"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2024</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2348880"/>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医療機器の輸出入額</a:t>
              </a:r>
              <a:endParaRPr lang="en-US" altLang="ko-KR" sz="1400" dirty="0">
                <a:solidFill>
                  <a:srgbClr val="000000"/>
                </a:solidFill>
                <a:latin typeface="Arial Black" pitchFamily="34" charset="0"/>
                <a:ea typeface="HGP創英角ｺﾞｼｯｸUB" pitchFamily="50" charset="-128"/>
              </a:endParaRPr>
            </a:p>
          </p:txBody>
        </p:sp>
      </p:grpSp>
      <p:sp>
        <p:nvSpPr>
          <p:cNvPr id="47" name="テキスト ボックス 44"/>
          <p:cNvSpPr txBox="1"/>
          <p:nvPr/>
        </p:nvSpPr>
        <p:spPr>
          <a:xfrm>
            <a:off x="200472" y="1014602"/>
            <a:ext cx="9505056" cy="11902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年以降は輸出入額に伸びが見られる。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年のフィリピンの主要貿易相手国はシンガポール、中国、アメリカ、日本、</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ドイツである。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年のフィリピンの死因は、虚血性心疾患、脳血管障害、</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COVID-19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が上位３つであった。 また、糖尿病と診断された人の数では、中国、インドネシア、日本、タイに次いで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位となっており、非感染疾患に対応する医療機器市場の伸びが今後も想定される。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1" name="テキスト ボックス 21">
            <a:extLst>
              <a:ext uri="{FF2B5EF4-FFF2-40B4-BE49-F238E27FC236}">
                <a16:creationId xmlns:a16="http://schemas.microsoft.com/office/drawing/2014/main" id="{1B9985A9-735D-4B1A-B80B-ED2A1888B3BB}"/>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a:t>
            </a:r>
            <a:r>
              <a:rPr lang="en-US" altLang="ja-JP" dirty="0"/>
              <a:t>UN </a:t>
            </a:r>
            <a:r>
              <a:rPr lang="en-US" altLang="ja-JP" dirty="0" err="1"/>
              <a:t>Comtrade</a:t>
            </a:r>
            <a:r>
              <a:rPr lang="en-US" altLang="ja-JP" dirty="0"/>
              <a:t> Database</a:t>
            </a:r>
            <a:r>
              <a:rPr lang="ja-JP" altLang="en-US" dirty="0"/>
              <a:t>、米国商務省（２０２６年３月時点）</a:t>
            </a:r>
          </a:p>
        </p:txBody>
      </p:sp>
      <p:graphicFrame>
        <p:nvGraphicFramePr>
          <p:cNvPr id="221" name="Chart 220">
            <a:extLst>
              <a:ext uri="{FF2B5EF4-FFF2-40B4-BE49-F238E27FC236}">
                <a16:creationId xmlns:a16="http://schemas.microsoft.com/office/drawing/2014/main" id="{1DB72E1F-463C-EABA-7362-33C6CDF987D0}"/>
              </a:ext>
            </a:extLst>
          </p:cNvPr>
          <p:cNvGraphicFramePr/>
          <p:nvPr>
            <p:custDataLst>
              <p:tags r:id="rId3"/>
            </p:custDataLst>
            <p:extLst>
              <p:ext uri="{D42A27DB-BD31-4B8C-83A1-F6EECF244321}">
                <p14:modId xmlns:p14="http://schemas.microsoft.com/office/powerpoint/2010/main" val="3218514380"/>
              </p:ext>
            </p:extLst>
          </p:nvPr>
        </p:nvGraphicFramePr>
        <p:xfrm>
          <a:off x="123825" y="2698750"/>
          <a:ext cx="6245225" cy="3548063"/>
        </p:xfrm>
        <a:graphic>
          <a:graphicData uri="http://schemas.openxmlformats.org/drawingml/2006/chart">
            <c:chart xmlns:c="http://schemas.openxmlformats.org/drawingml/2006/chart" xmlns:r="http://schemas.openxmlformats.org/officeDocument/2006/relationships" r:id="rId42"/>
          </a:graphicData>
        </a:graphic>
      </p:graphicFrame>
      <p:cxnSp>
        <p:nvCxnSpPr>
          <p:cNvPr id="206" name="Straight Connector 205">
            <a:extLst>
              <a:ext uri="{FF2B5EF4-FFF2-40B4-BE49-F238E27FC236}">
                <a16:creationId xmlns:a16="http://schemas.microsoft.com/office/drawing/2014/main" id="{678DC15C-AED1-2740-CB17-CCDE48038C31}"/>
              </a:ext>
            </a:extLst>
          </p:cNvPr>
          <p:cNvCxnSpPr/>
          <p:nvPr>
            <p:custDataLst>
              <p:tags r:id="rId4"/>
            </p:custDataLst>
          </p:nvPr>
        </p:nvCxnSpPr>
        <p:spPr bwMode="auto">
          <a:xfrm>
            <a:off x="1101725" y="41227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7" name="Straight Connector 206">
            <a:extLst>
              <a:ext uri="{FF2B5EF4-FFF2-40B4-BE49-F238E27FC236}">
                <a16:creationId xmlns:a16="http://schemas.microsoft.com/office/drawing/2014/main" id="{C2212285-3190-2D41-2769-54FDA6E04942}"/>
              </a:ext>
            </a:extLst>
          </p:cNvPr>
          <p:cNvCxnSpPr/>
          <p:nvPr>
            <p:custDataLst>
              <p:tags r:id="rId5"/>
            </p:custDataLst>
          </p:nvPr>
        </p:nvCxnSpPr>
        <p:spPr bwMode="auto">
          <a:xfrm>
            <a:off x="1725613" y="41132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8" name="Straight Connector 207">
            <a:extLst>
              <a:ext uri="{FF2B5EF4-FFF2-40B4-BE49-F238E27FC236}">
                <a16:creationId xmlns:a16="http://schemas.microsoft.com/office/drawing/2014/main" id="{44785BD2-A2A5-4602-A4FB-B148BCFE579E}"/>
              </a:ext>
            </a:extLst>
          </p:cNvPr>
          <p:cNvCxnSpPr/>
          <p:nvPr>
            <p:custDataLst>
              <p:tags r:id="rId6"/>
            </p:custDataLst>
          </p:nvPr>
        </p:nvCxnSpPr>
        <p:spPr bwMode="auto">
          <a:xfrm>
            <a:off x="2349500" y="39957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9" name="Straight Connector 208">
            <a:extLst>
              <a:ext uri="{FF2B5EF4-FFF2-40B4-BE49-F238E27FC236}">
                <a16:creationId xmlns:a16="http://schemas.microsoft.com/office/drawing/2014/main" id="{801F73C6-3BE1-6287-FF66-334B66C870D9}"/>
              </a:ext>
            </a:extLst>
          </p:cNvPr>
          <p:cNvCxnSpPr/>
          <p:nvPr>
            <p:custDataLst>
              <p:tags r:id="rId7"/>
            </p:custDataLst>
          </p:nvPr>
        </p:nvCxnSpPr>
        <p:spPr bwMode="auto">
          <a:xfrm>
            <a:off x="2973388" y="39354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0" name="Straight Connector 209">
            <a:extLst>
              <a:ext uri="{FF2B5EF4-FFF2-40B4-BE49-F238E27FC236}">
                <a16:creationId xmlns:a16="http://schemas.microsoft.com/office/drawing/2014/main" id="{F7FBA5DB-484D-8FB1-CEC7-44ADE4A67DE3}"/>
              </a:ext>
            </a:extLst>
          </p:cNvPr>
          <p:cNvCxnSpPr/>
          <p:nvPr>
            <p:custDataLst>
              <p:tags r:id="rId8"/>
            </p:custDataLst>
          </p:nvPr>
        </p:nvCxnSpPr>
        <p:spPr bwMode="auto">
          <a:xfrm>
            <a:off x="3598863" y="4368800"/>
            <a:ext cx="0" cy="1206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1" name="Straight Connector 210">
            <a:extLst>
              <a:ext uri="{FF2B5EF4-FFF2-40B4-BE49-F238E27FC236}">
                <a16:creationId xmlns:a16="http://schemas.microsoft.com/office/drawing/2014/main" id="{F41BF91D-14B6-8984-7A7B-60E8B9243E5F}"/>
              </a:ext>
            </a:extLst>
          </p:cNvPr>
          <p:cNvCxnSpPr/>
          <p:nvPr>
            <p:custDataLst>
              <p:tags r:id="rId9"/>
            </p:custDataLst>
          </p:nvPr>
        </p:nvCxnSpPr>
        <p:spPr bwMode="auto">
          <a:xfrm>
            <a:off x="4222750" y="41100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2" name="Straight Connector 211">
            <a:extLst>
              <a:ext uri="{FF2B5EF4-FFF2-40B4-BE49-F238E27FC236}">
                <a16:creationId xmlns:a16="http://schemas.microsoft.com/office/drawing/2014/main" id="{B0328356-317B-6652-23E8-4935F9254088}"/>
              </a:ext>
            </a:extLst>
          </p:cNvPr>
          <p:cNvCxnSpPr/>
          <p:nvPr>
            <p:custDataLst>
              <p:tags r:id="rId10"/>
            </p:custDataLst>
          </p:nvPr>
        </p:nvCxnSpPr>
        <p:spPr bwMode="auto">
          <a:xfrm>
            <a:off x="4846638" y="38020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3" name="Straight Connector 212">
            <a:extLst>
              <a:ext uri="{FF2B5EF4-FFF2-40B4-BE49-F238E27FC236}">
                <a16:creationId xmlns:a16="http://schemas.microsoft.com/office/drawing/2014/main" id="{DA11F415-A7F8-154A-2215-305617FEC87A}"/>
              </a:ext>
            </a:extLst>
          </p:cNvPr>
          <p:cNvCxnSpPr/>
          <p:nvPr>
            <p:custDataLst>
              <p:tags r:id="rId11"/>
            </p:custDataLst>
          </p:nvPr>
        </p:nvCxnSpPr>
        <p:spPr bwMode="auto">
          <a:xfrm>
            <a:off x="5470525" y="33797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4" name="Straight Connector 213">
            <a:extLst>
              <a:ext uri="{FF2B5EF4-FFF2-40B4-BE49-F238E27FC236}">
                <a16:creationId xmlns:a16="http://schemas.microsoft.com/office/drawing/2014/main" id="{48E9408B-9E56-DCBA-B82E-3D8839BA8EDA}"/>
              </a:ext>
            </a:extLst>
          </p:cNvPr>
          <p:cNvCxnSpPr/>
          <p:nvPr>
            <p:custDataLst>
              <p:tags r:id="rId12"/>
            </p:custDataLst>
          </p:nvPr>
        </p:nvCxnSpPr>
        <p:spPr bwMode="auto">
          <a:xfrm>
            <a:off x="6094413" y="30924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80" name="テキスト プレースホルダ 9">
            <a:extLst>
              <a:ext uri="{FF2B5EF4-FFF2-40B4-BE49-F238E27FC236}">
                <a16:creationId xmlns:a16="http://schemas.microsoft.com/office/drawing/2014/main" id="{9B5AE4B5-7B80-2CB3-B12B-EF0F4CC9D151}"/>
              </a:ext>
            </a:extLst>
          </p:cNvPr>
          <p:cNvSpPr>
            <a:spLocks/>
          </p:cNvSpPr>
          <p:nvPr>
            <p:custDataLst>
              <p:tags r:id="rId13"/>
            </p:custDataLst>
          </p:nvPr>
        </p:nvSpPr>
        <p:spPr bwMode="gray">
          <a:xfrm>
            <a:off x="687388" y="5100638"/>
            <a:ext cx="3492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2A4DA65-EB81-4A56-AE3C-3387EBE9B6E8}" type="datetime'''''''''''''''''2''''''''1''''8''''''.''''''''''''''0'''''">
              <a:rPr lang="en-US" altLang="en-US" sz="1000" smtClean="0"/>
              <a:pPr/>
              <a:t>218.0</a:t>
            </a:fld>
            <a:endParaRPr kumimoji="1" lang="en-US" altLang="ja-JP" sz="1000" dirty="0">
              <a:sym typeface="+mn-lt"/>
            </a:endParaRPr>
          </a:p>
        </p:txBody>
      </p:sp>
      <p:sp>
        <p:nvSpPr>
          <p:cNvPr id="70" name="テキスト プレースホルダ 9">
            <a:extLst>
              <a:ext uri="{FF2B5EF4-FFF2-40B4-BE49-F238E27FC236}">
                <a16:creationId xmlns:a16="http://schemas.microsoft.com/office/drawing/2014/main" id="{0198206B-9771-B7B2-A87D-5BBA21CD7D08}"/>
              </a:ext>
            </a:extLst>
          </p:cNvPr>
          <p:cNvSpPr>
            <a:spLocks/>
          </p:cNvSpPr>
          <p:nvPr>
            <p:custDataLst>
              <p:tags r:id="rId14"/>
            </p:custDataLst>
          </p:nvPr>
        </p:nvSpPr>
        <p:spPr bwMode="auto">
          <a:xfrm>
            <a:off x="835025" y="61071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7F43953-A671-4625-BD1A-0BD7374C80F4}" type="datetime'''''''''''''''''''''''20''''''1''6'''''''">
              <a:rPr lang="en-US" altLang="en-US" sz="1000" smtClean="0"/>
              <a:pPr/>
              <a:t>2016</a:t>
            </a:fld>
            <a:endParaRPr kumimoji="1" lang="en-US" altLang="ja-JP" sz="1000" dirty="0">
              <a:sym typeface="+mn-lt"/>
            </a:endParaRPr>
          </a:p>
        </p:txBody>
      </p:sp>
      <p:sp>
        <p:nvSpPr>
          <p:cNvPr id="182" name="テキスト プレースホルダ 9">
            <a:extLst>
              <a:ext uri="{FF2B5EF4-FFF2-40B4-BE49-F238E27FC236}">
                <a16:creationId xmlns:a16="http://schemas.microsoft.com/office/drawing/2014/main" id="{B4ACBB8A-6BA1-1E1B-4963-10E671EA90E2}"/>
              </a:ext>
            </a:extLst>
          </p:cNvPr>
          <p:cNvSpPr>
            <a:spLocks/>
          </p:cNvSpPr>
          <p:nvPr>
            <p:custDataLst>
              <p:tags r:id="rId15"/>
            </p:custDataLst>
          </p:nvPr>
        </p:nvSpPr>
        <p:spPr bwMode="gray">
          <a:xfrm>
            <a:off x="1311275" y="5078413"/>
            <a:ext cx="3492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7A9859A-5FFC-4805-9FDD-DBE6A709F7FD}" type="datetime'''''''''2''''''2''3''.''''''''''''7'''''''''''''''''''''">
              <a:rPr lang="en-US" altLang="en-US" sz="1000" smtClean="0"/>
              <a:pPr/>
              <a:t>223.7</a:t>
            </a:fld>
            <a:endParaRPr kumimoji="1" lang="en-US" altLang="ja-JP" sz="1000" dirty="0">
              <a:sym typeface="+mn-lt"/>
            </a:endParaRPr>
          </a:p>
        </p:txBody>
      </p:sp>
      <p:sp>
        <p:nvSpPr>
          <p:cNvPr id="90" name="テキスト プレースホルダ 9">
            <a:extLst>
              <a:ext uri="{FF2B5EF4-FFF2-40B4-BE49-F238E27FC236}">
                <a16:creationId xmlns:a16="http://schemas.microsoft.com/office/drawing/2014/main" id="{78CC7F15-077D-C0CF-2987-CB643B3A0C3D}"/>
              </a:ext>
            </a:extLst>
          </p:cNvPr>
          <p:cNvSpPr>
            <a:spLocks/>
          </p:cNvSpPr>
          <p:nvPr>
            <p:custDataLst>
              <p:tags r:id="rId16"/>
            </p:custDataLst>
          </p:nvPr>
        </p:nvSpPr>
        <p:spPr bwMode="auto">
          <a:xfrm>
            <a:off x="1528763" y="61071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93C4327-5C2E-4319-859D-06CEEA89E2FE}" type="datetime'''''''''''''''''''1''''''''''7'''''">
              <a:rPr lang="en-US" altLang="en-US" sz="1000" smtClean="0"/>
              <a:pPr/>
              <a:t>17</a:t>
            </a:fld>
            <a:endParaRPr kumimoji="1" lang="en-US" altLang="ja-JP" sz="1000" dirty="0">
              <a:sym typeface="+mn-lt"/>
            </a:endParaRPr>
          </a:p>
        </p:txBody>
      </p:sp>
      <p:sp>
        <p:nvSpPr>
          <p:cNvPr id="184" name="テキスト プレースホルダ 9">
            <a:extLst>
              <a:ext uri="{FF2B5EF4-FFF2-40B4-BE49-F238E27FC236}">
                <a16:creationId xmlns:a16="http://schemas.microsoft.com/office/drawing/2014/main" id="{31530EBE-F66A-CEBD-95E7-1A11B526533D}"/>
              </a:ext>
            </a:extLst>
          </p:cNvPr>
          <p:cNvSpPr>
            <a:spLocks/>
          </p:cNvSpPr>
          <p:nvPr>
            <p:custDataLst>
              <p:tags r:id="rId17"/>
            </p:custDataLst>
          </p:nvPr>
        </p:nvSpPr>
        <p:spPr bwMode="gray">
          <a:xfrm>
            <a:off x="1935163" y="5140325"/>
            <a:ext cx="3492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8FFCB0A-7EE5-4E5C-98D4-CFAEF61AA872}" type="datetime'''''20''''''''''''''''''''''''''''''''''7''''''''''''.7'''''''">
              <a:rPr lang="en-US" altLang="en-US" sz="1000" smtClean="0"/>
              <a:pPr/>
              <a:t>207.7</a:t>
            </a:fld>
            <a:endParaRPr kumimoji="1" lang="en-US" altLang="ja-JP" sz="1000" dirty="0">
              <a:sym typeface="+mn-lt"/>
            </a:endParaRPr>
          </a:p>
        </p:txBody>
      </p:sp>
      <p:sp>
        <p:nvSpPr>
          <p:cNvPr id="91" name="テキスト プレースホルダ 9">
            <a:extLst>
              <a:ext uri="{FF2B5EF4-FFF2-40B4-BE49-F238E27FC236}">
                <a16:creationId xmlns:a16="http://schemas.microsoft.com/office/drawing/2014/main" id="{19CD1F09-3F08-63C3-9E97-629904F1FEB9}"/>
              </a:ext>
            </a:extLst>
          </p:cNvPr>
          <p:cNvSpPr>
            <a:spLocks/>
          </p:cNvSpPr>
          <p:nvPr>
            <p:custDataLst>
              <p:tags r:id="rId18"/>
            </p:custDataLst>
          </p:nvPr>
        </p:nvSpPr>
        <p:spPr bwMode="auto">
          <a:xfrm>
            <a:off x="2152650" y="61071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5E36DC3-65E5-4419-9B54-B85853DBF909}" type="datetime'''''''''''''1''''''''''8'''''''''''''''''">
              <a:rPr lang="en-US" altLang="en-US" sz="1000" smtClean="0"/>
              <a:pPr/>
              <a:t>18</a:t>
            </a:fld>
            <a:endParaRPr kumimoji="1" lang="en-US" altLang="ja-JP" sz="1000" dirty="0">
              <a:sym typeface="+mn-lt"/>
            </a:endParaRPr>
          </a:p>
        </p:txBody>
      </p:sp>
      <p:sp>
        <p:nvSpPr>
          <p:cNvPr id="186" name="テキスト プレースホルダ 9">
            <a:extLst>
              <a:ext uri="{FF2B5EF4-FFF2-40B4-BE49-F238E27FC236}">
                <a16:creationId xmlns:a16="http://schemas.microsoft.com/office/drawing/2014/main" id="{A8E46419-1316-6CB0-2271-50C2F9AD1654}"/>
              </a:ext>
            </a:extLst>
          </p:cNvPr>
          <p:cNvSpPr>
            <a:spLocks/>
          </p:cNvSpPr>
          <p:nvPr>
            <p:custDataLst>
              <p:tags r:id="rId19"/>
            </p:custDataLst>
          </p:nvPr>
        </p:nvSpPr>
        <p:spPr bwMode="gray">
          <a:xfrm>
            <a:off x="2559050" y="5113338"/>
            <a:ext cx="3492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E1AFC08-9468-4879-8720-3E0D52C38308}" type="datetime'''''''''''''''''''''2''1''''''''''''''''''''''''''''4.7'''">
              <a:rPr lang="en-US" altLang="en-US" sz="1000" smtClean="0"/>
              <a:pPr/>
              <a:t>214.7</a:t>
            </a:fld>
            <a:endParaRPr kumimoji="1" lang="en-US" altLang="ja-JP" sz="1000" dirty="0">
              <a:sym typeface="+mn-lt"/>
            </a:endParaRPr>
          </a:p>
        </p:txBody>
      </p:sp>
      <p:sp>
        <p:nvSpPr>
          <p:cNvPr id="92" name="テキスト プレースホルダ 9">
            <a:extLst>
              <a:ext uri="{FF2B5EF4-FFF2-40B4-BE49-F238E27FC236}">
                <a16:creationId xmlns:a16="http://schemas.microsoft.com/office/drawing/2014/main" id="{EF7720F6-3850-F38F-2C48-197030BA6808}"/>
              </a:ext>
            </a:extLst>
          </p:cNvPr>
          <p:cNvSpPr>
            <a:spLocks/>
          </p:cNvSpPr>
          <p:nvPr>
            <p:custDataLst>
              <p:tags r:id="rId20"/>
            </p:custDataLst>
          </p:nvPr>
        </p:nvSpPr>
        <p:spPr bwMode="auto">
          <a:xfrm>
            <a:off x="2776538" y="61071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F2F2876-38C7-4626-A710-3E5F580390BB}" type="datetime'''''''''''''''''''''1''''''''''''''''''''''9'''''''''">
              <a:rPr lang="en-US" altLang="en-US" sz="1000" smtClean="0"/>
              <a:pPr/>
              <a:t>19</a:t>
            </a:fld>
            <a:endParaRPr kumimoji="1" lang="en-US" altLang="ja-JP" sz="1000" dirty="0">
              <a:sym typeface="+mn-lt"/>
            </a:endParaRPr>
          </a:p>
        </p:txBody>
      </p:sp>
      <p:sp>
        <p:nvSpPr>
          <p:cNvPr id="188" name="テキスト プレースホルダ 9">
            <a:extLst>
              <a:ext uri="{FF2B5EF4-FFF2-40B4-BE49-F238E27FC236}">
                <a16:creationId xmlns:a16="http://schemas.microsoft.com/office/drawing/2014/main" id="{39E83D4C-08BB-E2FD-0858-BC3A44DA9847}"/>
              </a:ext>
            </a:extLst>
          </p:cNvPr>
          <p:cNvSpPr>
            <a:spLocks/>
          </p:cNvSpPr>
          <p:nvPr>
            <p:custDataLst>
              <p:tags r:id="rId21"/>
            </p:custDataLst>
          </p:nvPr>
        </p:nvSpPr>
        <p:spPr bwMode="gray">
          <a:xfrm>
            <a:off x="3182938" y="5130800"/>
            <a:ext cx="3492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D0264C9-9423-4AFF-82CC-1A181E7B1498}" type="datetime'''''''''''''2''''1''''0''''''''''''''''''.''''''''''''''''''2'">
              <a:rPr lang="en-US" altLang="en-US" sz="1000" smtClean="0"/>
              <a:pPr/>
              <a:t>210.2</a:t>
            </a:fld>
            <a:endParaRPr kumimoji="1" lang="en-US" altLang="ja-JP" sz="1000" dirty="0">
              <a:sym typeface="+mn-lt"/>
            </a:endParaRPr>
          </a:p>
        </p:txBody>
      </p:sp>
      <p:sp>
        <p:nvSpPr>
          <p:cNvPr id="93" name="テキスト プレースホルダ 9">
            <a:extLst>
              <a:ext uri="{FF2B5EF4-FFF2-40B4-BE49-F238E27FC236}">
                <a16:creationId xmlns:a16="http://schemas.microsoft.com/office/drawing/2014/main" id="{46F0AE95-5743-51EB-9401-8743FA2EFCD4}"/>
              </a:ext>
            </a:extLst>
          </p:cNvPr>
          <p:cNvSpPr>
            <a:spLocks/>
          </p:cNvSpPr>
          <p:nvPr>
            <p:custDataLst>
              <p:tags r:id="rId22"/>
            </p:custDataLst>
          </p:nvPr>
        </p:nvSpPr>
        <p:spPr bwMode="auto">
          <a:xfrm>
            <a:off x="3402013" y="61071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FF57650-4F9E-4945-8669-B72E45106D2C}" type="datetime'''''''''''''''''''''''''''''''''''''''''20'''''''''''''">
              <a:rPr lang="en-US" altLang="en-US" sz="1000" smtClean="0"/>
              <a:pPr/>
              <a:t>20</a:t>
            </a:fld>
            <a:endParaRPr kumimoji="1" lang="en-US" altLang="ja-JP" sz="1000" dirty="0">
              <a:sym typeface="+mn-lt"/>
            </a:endParaRPr>
          </a:p>
        </p:txBody>
      </p:sp>
      <p:sp>
        <p:nvSpPr>
          <p:cNvPr id="190" name="テキスト プレースホルダ 9">
            <a:extLst>
              <a:ext uri="{FF2B5EF4-FFF2-40B4-BE49-F238E27FC236}">
                <a16:creationId xmlns:a16="http://schemas.microsoft.com/office/drawing/2014/main" id="{55A1E127-76B8-FE38-0728-8C0E59CD0B25}"/>
              </a:ext>
            </a:extLst>
          </p:cNvPr>
          <p:cNvSpPr>
            <a:spLocks/>
          </p:cNvSpPr>
          <p:nvPr>
            <p:custDataLst>
              <p:tags r:id="rId23"/>
            </p:custDataLst>
          </p:nvPr>
        </p:nvSpPr>
        <p:spPr bwMode="gray">
          <a:xfrm>
            <a:off x="3808413" y="5019675"/>
            <a:ext cx="3492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52AB363-AF92-4968-B516-7B8F694012BC}" type="datetime'''''''''''''''''2''''''''''3''''9''''''''''''''''''''.''''''1'">
              <a:rPr lang="en-US" altLang="en-US" sz="1000" smtClean="0"/>
              <a:pPr/>
              <a:t>239.1</a:t>
            </a:fld>
            <a:endParaRPr kumimoji="1" lang="en-US" altLang="ja-JP" sz="1000" dirty="0">
              <a:sym typeface="+mn-lt"/>
            </a:endParaRPr>
          </a:p>
        </p:txBody>
      </p:sp>
      <p:sp>
        <p:nvSpPr>
          <p:cNvPr id="95" name="テキスト プレースホルダ 9">
            <a:extLst>
              <a:ext uri="{FF2B5EF4-FFF2-40B4-BE49-F238E27FC236}">
                <a16:creationId xmlns:a16="http://schemas.microsoft.com/office/drawing/2014/main" id="{1CEA1930-BDCA-F778-A3BA-C2E55451E222}"/>
              </a:ext>
            </a:extLst>
          </p:cNvPr>
          <p:cNvSpPr>
            <a:spLocks/>
          </p:cNvSpPr>
          <p:nvPr>
            <p:custDataLst>
              <p:tags r:id="rId24"/>
            </p:custDataLst>
          </p:nvPr>
        </p:nvSpPr>
        <p:spPr bwMode="auto">
          <a:xfrm>
            <a:off x="4025900" y="61071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6DDEFED-30D4-437E-AA50-ACE9CFF1B6A9}" type="datetime'''''''''''''''''''''2''''''''''''''''''''''1'''''''''''''''''">
              <a:rPr lang="en-US" altLang="en-US" sz="1000" smtClean="0"/>
              <a:pPr/>
              <a:t>21</a:t>
            </a:fld>
            <a:endParaRPr kumimoji="1" lang="en-US" altLang="ja-JP" sz="1000" dirty="0">
              <a:sym typeface="+mn-lt"/>
            </a:endParaRPr>
          </a:p>
        </p:txBody>
      </p:sp>
      <p:sp>
        <p:nvSpPr>
          <p:cNvPr id="192" name="テキスト プレースホルダ 9">
            <a:extLst>
              <a:ext uri="{FF2B5EF4-FFF2-40B4-BE49-F238E27FC236}">
                <a16:creationId xmlns:a16="http://schemas.microsoft.com/office/drawing/2014/main" id="{8998660E-D5A8-023D-6337-C3DD86A8F962}"/>
              </a:ext>
            </a:extLst>
          </p:cNvPr>
          <p:cNvSpPr>
            <a:spLocks/>
          </p:cNvSpPr>
          <p:nvPr>
            <p:custDataLst>
              <p:tags r:id="rId25"/>
            </p:custDataLst>
          </p:nvPr>
        </p:nvSpPr>
        <p:spPr bwMode="gray">
          <a:xfrm>
            <a:off x="4432300" y="5030788"/>
            <a:ext cx="3492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53EE169-F6F6-451D-8EBF-F75D6E9A666D}" type="datetime'''''''2''''''''''''''''''''''''''''''''3''6''''''''''.''''3'">
              <a:rPr lang="en-US" altLang="en-US" sz="1000" smtClean="0"/>
              <a:pPr/>
              <a:t>236.3</a:t>
            </a:fld>
            <a:endParaRPr kumimoji="1" lang="en-US" altLang="ja-JP" sz="1000" dirty="0">
              <a:sym typeface="+mn-lt"/>
            </a:endParaRPr>
          </a:p>
        </p:txBody>
      </p:sp>
      <p:sp>
        <p:nvSpPr>
          <p:cNvPr id="96" name="テキスト プレースホルダ 9">
            <a:extLst>
              <a:ext uri="{FF2B5EF4-FFF2-40B4-BE49-F238E27FC236}">
                <a16:creationId xmlns:a16="http://schemas.microsoft.com/office/drawing/2014/main" id="{43E466BB-4B76-8404-92EE-74357541BDFC}"/>
              </a:ext>
            </a:extLst>
          </p:cNvPr>
          <p:cNvSpPr>
            <a:spLocks/>
          </p:cNvSpPr>
          <p:nvPr>
            <p:custDataLst>
              <p:tags r:id="rId26"/>
            </p:custDataLst>
          </p:nvPr>
        </p:nvSpPr>
        <p:spPr bwMode="auto">
          <a:xfrm>
            <a:off x="4649788" y="61071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E9C8D42-324D-49E8-A8B1-36A98AA4D02B}" type="datetime'''''''''''''''''''''''''''''''''''''''''''22'''''">
              <a:rPr lang="en-US" altLang="en-US" sz="1000" smtClean="0"/>
              <a:pPr/>
              <a:t>22</a:t>
            </a:fld>
            <a:endParaRPr kumimoji="1" lang="en-US" altLang="ja-JP" sz="1000" dirty="0">
              <a:sym typeface="+mn-lt"/>
            </a:endParaRPr>
          </a:p>
        </p:txBody>
      </p:sp>
      <p:sp>
        <p:nvSpPr>
          <p:cNvPr id="194" name="テキスト プレースホルダ 9">
            <a:extLst>
              <a:ext uri="{FF2B5EF4-FFF2-40B4-BE49-F238E27FC236}">
                <a16:creationId xmlns:a16="http://schemas.microsoft.com/office/drawing/2014/main" id="{C00E5F62-5EC9-13F3-3C72-E22315C750FA}"/>
              </a:ext>
            </a:extLst>
          </p:cNvPr>
          <p:cNvSpPr>
            <a:spLocks/>
          </p:cNvSpPr>
          <p:nvPr>
            <p:custDataLst>
              <p:tags r:id="rId27"/>
            </p:custDataLst>
          </p:nvPr>
        </p:nvSpPr>
        <p:spPr bwMode="gray">
          <a:xfrm>
            <a:off x="5056188" y="4943475"/>
            <a:ext cx="3492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16F25BE-3356-41C9-A970-7D46D88C17D8}" type="datetime'2''''''''''''''5''''8''''''''''''''''''''''.''5'''''''">
              <a:rPr lang="en-US" altLang="en-US" sz="1000" smtClean="0"/>
              <a:pPr/>
              <a:t>258.5</a:t>
            </a:fld>
            <a:endParaRPr kumimoji="1" lang="en-US" altLang="ja-JP" sz="1000" dirty="0">
              <a:sym typeface="+mn-lt"/>
            </a:endParaRPr>
          </a:p>
        </p:txBody>
      </p:sp>
      <p:sp>
        <p:nvSpPr>
          <p:cNvPr id="97" name="テキスト プレースホルダ 9">
            <a:extLst>
              <a:ext uri="{FF2B5EF4-FFF2-40B4-BE49-F238E27FC236}">
                <a16:creationId xmlns:a16="http://schemas.microsoft.com/office/drawing/2014/main" id="{1F6CF9FA-BF20-4D96-D97B-3905ACD7F765}"/>
              </a:ext>
            </a:extLst>
          </p:cNvPr>
          <p:cNvSpPr>
            <a:spLocks/>
          </p:cNvSpPr>
          <p:nvPr>
            <p:custDataLst>
              <p:tags r:id="rId28"/>
            </p:custDataLst>
          </p:nvPr>
        </p:nvSpPr>
        <p:spPr bwMode="auto">
          <a:xfrm>
            <a:off x="5273675" y="61071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704E3C3-CC35-4912-A29B-68B062DCFBCD}" type="datetime'''''''''23'''''''''''''''''''''''''''''''''''''''''''''''''">
              <a:rPr lang="en-US" altLang="en-US" sz="1000" smtClean="0"/>
              <a:pPr/>
              <a:t>23</a:t>
            </a:fld>
            <a:endParaRPr kumimoji="1" lang="en-US" altLang="ja-JP" sz="1000" dirty="0">
              <a:sym typeface="+mn-lt"/>
            </a:endParaRPr>
          </a:p>
        </p:txBody>
      </p:sp>
      <p:sp>
        <p:nvSpPr>
          <p:cNvPr id="196" name="テキスト プレースホルダ 9">
            <a:extLst>
              <a:ext uri="{FF2B5EF4-FFF2-40B4-BE49-F238E27FC236}">
                <a16:creationId xmlns:a16="http://schemas.microsoft.com/office/drawing/2014/main" id="{F54829F7-BD16-95AA-D47C-231CFAE75026}"/>
              </a:ext>
            </a:extLst>
          </p:cNvPr>
          <p:cNvSpPr>
            <a:spLocks/>
          </p:cNvSpPr>
          <p:nvPr>
            <p:custDataLst>
              <p:tags r:id="rId29"/>
            </p:custDataLst>
          </p:nvPr>
        </p:nvSpPr>
        <p:spPr bwMode="gray">
          <a:xfrm>
            <a:off x="5680075" y="5186363"/>
            <a:ext cx="3492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C11A5BA-F541-40CC-9881-31F04223D9E3}" type="datetime'1''''''''''9''''''''''''''6''''''''''''''''''''''''.0'''''">
              <a:rPr lang="en-US" altLang="en-US" sz="1000" smtClean="0"/>
              <a:pPr/>
              <a:t>196.0</a:t>
            </a:fld>
            <a:endParaRPr kumimoji="1" lang="en-US" altLang="ja-JP" sz="1000" dirty="0">
              <a:sym typeface="+mn-lt"/>
            </a:endParaRPr>
          </a:p>
        </p:txBody>
      </p:sp>
      <p:sp>
        <p:nvSpPr>
          <p:cNvPr id="98" name="テキスト プレースホルダ 9">
            <a:extLst>
              <a:ext uri="{FF2B5EF4-FFF2-40B4-BE49-F238E27FC236}">
                <a16:creationId xmlns:a16="http://schemas.microsoft.com/office/drawing/2014/main" id="{161DFD61-3C7C-2E76-4EA2-0BE9A7929D90}"/>
              </a:ext>
            </a:extLst>
          </p:cNvPr>
          <p:cNvSpPr>
            <a:spLocks/>
          </p:cNvSpPr>
          <p:nvPr>
            <p:custDataLst>
              <p:tags r:id="rId30"/>
            </p:custDataLst>
          </p:nvPr>
        </p:nvSpPr>
        <p:spPr bwMode="auto">
          <a:xfrm>
            <a:off x="5897563" y="61071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DC51C16-FD9E-43A0-9DC1-9876967D49A7}" type="datetime'2''''''''''''4'''''''''''''''''''''''''''''''''">
              <a:rPr lang="en-US" altLang="en-US" sz="1000" smtClean="0"/>
              <a:pPr/>
              <a:t>24</a:t>
            </a:fld>
            <a:endParaRPr kumimoji="1" lang="en-US" altLang="ja-JP" sz="1000" dirty="0">
              <a:sym typeface="+mn-lt"/>
            </a:endParaRPr>
          </a:p>
        </p:txBody>
      </p:sp>
      <p:graphicFrame>
        <p:nvGraphicFramePr>
          <p:cNvPr id="35" name="Chart 34">
            <a:extLst>
              <a:ext uri="{FF2B5EF4-FFF2-40B4-BE49-F238E27FC236}">
                <a16:creationId xmlns:a16="http://schemas.microsoft.com/office/drawing/2014/main" id="{632756EB-370A-6C94-0BF4-89C4D833E545}"/>
              </a:ext>
            </a:extLst>
          </p:cNvPr>
          <p:cNvGraphicFramePr/>
          <p:nvPr>
            <p:custDataLst>
              <p:tags r:id="rId31"/>
            </p:custDataLst>
            <p:extLst>
              <p:ext uri="{D42A27DB-BD31-4B8C-83A1-F6EECF244321}">
                <p14:modId xmlns:p14="http://schemas.microsoft.com/office/powerpoint/2010/main" val="3742337115"/>
              </p:ext>
            </p:extLst>
          </p:nvPr>
        </p:nvGraphicFramePr>
        <p:xfrm>
          <a:off x="6781800" y="3092450"/>
          <a:ext cx="2701925" cy="3130550"/>
        </p:xfrm>
        <a:graphic>
          <a:graphicData uri="http://schemas.openxmlformats.org/drawingml/2006/chart">
            <c:chart xmlns:c="http://schemas.openxmlformats.org/drawingml/2006/chart" xmlns:r="http://schemas.openxmlformats.org/officeDocument/2006/relationships" r:id="rId43"/>
          </a:graphicData>
        </a:graphic>
      </p:graphicFrame>
      <p:sp>
        <p:nvSpPr>
          <p:cNvPr id="9" name="テキスト プレースホルダ 9">
            <a:extLst>
              <a:ext uri="{FF2B5EF4-FFF2-40B4-BE49-F238E27FC236}">
                <a16:creationId xmlns:a16="http://schemas.microsoft.com/office/drawing/2014/main" id="{7F9B0769-C7BC-58F7-EC55-EAD31F4C801E}"/>
              </a:ext>
            </a:extLst>
          </p:cNvPr>
          <p:cNvSpPr>
            <a:spLocks/>
          </p:cNvSpPr>
          <p:nvPr>
            <p:custDataLst>
              <p:tags r:id="rId32"/>
            </p:custDataLst>
          </p:nvPr>
        </p:nvSpPr>
        <p:spPr bwMode="auto">
          <a:xfrm>
            <a:off x="9439275" y="4808538"/>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6A085EC1-B282-403F-94A5-D96CFAC21A94}" type="datetime'''''''''''''''''''''''''''''''中''''''''国'">
              <a:rPr lang="ja-JP" altLang="en-US" sz="1000" smtClean="0"/>
              <a:pPr/>
              <a:t>中国</a:t>
            </a:fld>
            <a:endParaRPr kumimoji="1" lang="en-US" altLang="ja-JP" sz="1000" dirty="0">
              <a:sym typeface="+mn-lt"/>
            </a:endParaRPr>
          </a:p>
        </p:txBody>
      </p:sp>
      <p:sp>
        <p:nvSpPr>
          <p:cNvPr id="11" name="テキスト プレースホルダ 9">
            <a:extLst>
              <a:ext uri="{FF2B5EF4-FFF2-40B4-BE49-F238E27FC236}">
                <a16:creationId xmlns:a16="http://schemas.microsoft.com/office/drawing/2014/main" id="{9664C22F-B1F4-9920-255E-172B215B8B0A}"/>
              </a:ext>
            </a:extLst>
          </p:cNvPr>
          <p:cNvSpPr>
            <a:spLocks/>
          </p:cNvSpPr>
          <p:nvPr>
            <p:custDataLst>
              <p:tags r:id="rId33"/>
            </p:custDataLst>
          </p:nvPr>
        </p:nvSpPr>
        <p:spPr bwMode="auto">
          <a:xfrm>
            <a:off x="8613775" y="5856288"/>
            <a:ext cx="787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9A061D75-D339-4408-9401-ACB6BD77F399}" type="datetime'アメ''''''''''''''''''リ''カ''合''''''''''衆''''''''''''国'''''">
              <a:rPr lang="ja-JP" altLang="en-US" sz="1000" smtClean="0"/>
              <a:pPr/>
              <a:t>アメリカ合衆国</a:t>
            </a:fld>
            <a:endParaRPr kumimoji="1" lang="en-US" altLang="ja-JP" sz="1000" dirty="0">
              <a:sym typeface="+mn-lt"/>
            </a:endParaRPr>
          </a:p>
        </p:txBody>
      </p:sp>
      <p:sp>
        <p:nvSpPr>
          <p:cNvPr id="12" name="テキスト プレースホルダ 9">
            <a:extLst>
              <a:ext uri="{FF2B5EF4-FFF2-40B4-BE49-F238E27FC236}">
                <a16:creationId xmlns:a16="http://schemas.microsoft.com/office/drawing/2014/main" id="{2E88A056-4B14-8142-6489-67023D1827CD}"/>
              </a:ext>
            </a:extLst>
          </p:cNvPr>
          <p:cNvSpPr>
            <a:spLocks/>
          </p:cNvSpPr>
          <p:nvPr>
            <p:custDataLst>
              <p:tags r:id="rId34"/>
            </p:custDataLst>
          </p:nvPr>
        </p:nvSpPr>
        <p:spPr bwMode="auto">
          <a:xfrm>
            <a:off x="7029450" y="5880100"/>
            <a:ext cx="7112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002C7576-A27D-416E-BB64-7748FF311C5A}" type="datetime'''シ''''ン''''''''''''''''ガ''''ポ''''''''ー''''''''''ル'''">
              <a:rPr lang="ja-JP" altLang="en-US" sz="1000" smtClean="0"/>
              <a:pPr/>
              <a:t>シンガポール</a:t>
            </a:fld>
            <a:endParaRPr kumimoji="1" lang="en-US" altLang="ja-JP" sz="1000" dirty="0">
              <a:sym typeface="+mn-lt"/>
            </a:endParaRPr>
          </a:p>
        </p:txBody>
      </p:sp>
      <p:sp>
        <p:nvSpPr>
          <p:cNvPr id="17" name="テキスト プレースホルダ 9">
            <a:extLst>
              <a:ext uri="{FF2B5EF4-FFF2-40B4-BE49-F238E27FC236}">
                <a16:creationId xmlns:a16="http://schemas.microsoft.com/office/drawing/2014/main" id="{0671CF20-4348-C9B9-14FB-47B1EC9E45AB}"/>
              </a:ext>
            </a:extLst>
          </p:cNvPr>
          <p:cNvSpPr>
            <a:spLocks/>
          </p:cNvSpPr>
          <p:nvPr>
            <p:custDataLst>
              <p:tags r:id="rId35"/>
            </p:custDataLst>
          </p:nvPr>
        </p:nvSpPr>
        <p:spPr bwMode="auto">
          <a:xfrm>
            <a:off x="6721475" y="5311775"/>
            <a:ext cx="3048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D3AEF914-90A1-41A7-9E2D-2E2FADEDA5F3}" type="datetime'''''''''''''ド''イ''ツ'''''''''''">
              <a:rPr lang="ja-JP" altLang="en-US" sz="1000" smtClean="0"/>
              <a:pPr/>
              <a:t>ドイツ</a:t>
            </a:fld>
            <a:endParaRPr kumimoji="1" lang="en-US" altLang="ja-JP" sz="1000" dirty="0">
              <a:sym typeface="+mn-lt"/>
            </a:endParaRPr>
          </a:p>
        </p:txBody>
      </p:sp>
      <p:sp>
        <p:nvSpPr>
          <p:cNvPr id="18" name="テキスト プレースホルダ 9">
            <a:extLst>
              <a:ext uri="{FF2B5EF4-FFF2-40B4-BE49-F238E27FC236}">
                <a16:creationId xmlns:a16="http://schemas.microsoft.com/office/drawing/2014/main" id="{D447081B-7D2B-9E84-E576-A1FE44337DF2}"/>
              </a:ext>
            </a:extLst>
          </p:cNvPr>
          <p:cNvSpPr>
            <a:spLocks/>
          </p:cNvSpPr>
          <p:nvPr>
            <p:custDataLst>
              <p:tags r:id="rId36"/>
            </p:custDataLst>
          </p:nvPr>
        </p:nvSpPr>
        <p:spPr bwMode="auto">
          <a:xfrm>
            <a:off x="6584950" y="4508500"/>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2B0B5665-6CBA-4C38-957D-AB67AB6A8C83}" type="datetime'日''''''本'''''''''''''''''''''''''''''''''''''">
              <a:rPr lang="ja-JP" altLang="en-US" sz="1000" smtClean="0"/>
              <a:pPr/>
              <a:t>日本</a:t>
            </a:fld>
            <a:endParaRPr kumimoji="1" lang="en-US" altLang="ja-JP" sz="1000" dirty="0">
              <a:sym typeface="+mn-lt"/>
            </a:endParaRPr>
          </a:p>
        </p:txBody>
      </p:sp>
      <p:sp>
        <p:nvSpPr>
          <p:cNvPr id="19" name="テキスト プレースホルダ 9">
            <a:extLst>
              <a:ext uri="{FF2B5EF4-FFF2-40B4-BE49-F238E27FC236}">
                <a16:creationId xmlns:a16="http://schemas.microsoft.com/office/drawing/2014/main" id="{C8CEF829-887B-B4D0-98CD-B941029101D5}"/>
              </a:ext>
            </a:extLst>
          </p:cNvPr>
          <p:cNvSpPr>
            <a:spLocks/>
          </p:cNvSpPr>
          <p:nvPr>
            <p:custDataLst>
              <p:tags r:id="rId37"/>
            </p:custDataLst>
          </p:nvPr>
        </p:nvSpPr>
        <p:spPr bwMode="auto">
          <a:xfrm>
            <a:off x="7897813" y="3217863"/>
            <a:ext cx="371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60118B5E-D997-41D6-84F6-3296B3255E50}" type="datetime'''''''''''''''''''''そ''の''''''''他'''''''''''''''''''''''''">
              <a:rPr lang="ja-JP" altLang="en-US" sz="1000" smtClean="0"/>
              <a:pPr/>
              <a:t>その他</a:t>
            </a:fld>
            <a:endParaRPr kumimoji="1" lang="en-US" altLang="ja-JP" sz="1000" dirty="0">
              <a:sym typeface="+mn-lt"/>
            </a:endParaRPr>
          </a:p>
        </p:txBody>
      </p:sp>
    </p:spTree>
    <p:extLst>
      <p:ext uri="{BB962C8B-B14F-4D97-AF65-F5344CB8AC3E}">
        <p14:creationId xmlns:p14="http://schemas.microsoft.com/office/powerpoint/2010/main" val="18100259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フィリピン／医療関連／医療機器</a:t>
            </a:r>
            <a:endParaRPr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主要メーカー（日本企業以外）</a:t>
            </a:r>
          </a:p>
        </p:txBody>
      </p:sp>
      <p:sp>
        <p:nvSpPr>
          <p:cNvPr id="4" name="テキスト ボックス 3"/>
          <p:cNvSpPr txBox="1"/>
          <p:nvPr/>
        </p:nvSpPr>
        <p:spPr>
          <a:xfrm>
            <a:off x="200472" y="1124744"/>
            <a:ext cx="9505056" cy="99924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公立病院では、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1980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年代に、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ODA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（無償資金協力）で日本の医療機器が提供されたため、日本製の医療機器が多数使用されていたが、更新時に欧米製への切り替えが進み、欧米製のシェアが高い。民間病院も同様に欧米系が強い。</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医師の留学先として欧米が多くなっており、留学先で使用していた医療機器を使用するという点も、大きく影響している。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現地メーカーの存在は確認できず、存在したとしてもほぼプレゼンスがない状況である。</a:t>
            </a:r>
          </a:p>
        </p:txBody>
      </p:sp>
      <p:graphicFrame>
        <p:nvGraphicFramePr>
          <p:cNvPr id="5" name="表 4"/>
          <p:cNvGraphicFramePr>
            <a:graphicFrameLocks noGrp="1"/>
          </p:cNvGraphicFramePr>
          <p:nvPr/>
        </p:nvGraphicFramePr>
        <p:xfrm>
          <a:off x="200471" y="2636912"/>
          <a:ext cx="9504168" cy="3736468"/>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20000"/>
                    </a:ext>
                  </a:extLst>
                </a:gridCol>
                <a:gridCol w="1152000">
                  <a:extLst>
                    <a:ext uri="{9D8B030D-6E8A-4147-A177-3AD203B41FA5}">
                      <a16:colId xmlns:a16="http://schemas.microsoft.com/office/drawing/2014/main" val="20001"/>
                    </a:ext>
                  </a:extLst>
                </a:gridCol>
                <a:gridCol w="1152000">
                  <a:extLst>
                    <a:ext uri="{9D8B030D-6E8A-4147-A177-3AD203B41FA5}">
                      <a16:colId xmlns:a16="http://schemas.microsoft.com/office/drawing/2014/main" val="20002"/>
                    </a:ext>
                  </a:extLst>
                </a:gridCol>
                <a:gridCol w="1152000">
                  <a:extLst>
                    <a:ext uri="{9D8B030D-6E8A-4147-A177-3AD203B41FA5}">
                      <a16:colId xmlns:a16="http://schemas.microsoft.com/office/drawing/2014/main" val="20003"/>
                    </a:ext>
                  </a:extLst>
                </a:gridCol>
                <a:gridCol w="1512168">
                  <a:extLst>
                    <a:ext uri="{9D8B030D-6E8A-4147-A177-3AD203B41FA5}">
                      <a16:colId xmlns:a16="http://schemas.microsoft.com/office/drawing/2014/main" val="20004"/>
                    </a:ext>
                  </a:extLst>
                </a:gridCol>
                <a:gridCol w="3456000">
                  <a:extLst>
                    <a:ext uri="{9D8B030D-6E8A-4147-A177-3AD203B41FA5}">
                      <a16:colId xmlns:a16="http://schemas.microsoft.com/office/drawing/2014/main" val="20005"/>
                    </a:ext>
                  </a:extLst>
                </a:gridCol>
              </a:tblGrid>
              <a:tr h="319321">
                <a:tc>
                  <a:txBody>
                    <a:bodyPr/>
                    <a:lstStyle/>
                    <a:p>
                      <a:pPr algn="ctr" fontAlgn="ctr" hangingPunct="0"/>
                      <a:r>
                        <a:rPr kumimoji="1" lang="ja-JP" altLang="en-US" sz="1200" b="0" dirty="0">
                          <a:latin typeface="HGP創英角ｺﾞｼｯｸUB" panose="020B0900000000000000" pitchFamily="50" charset="-128"/>
                          <a:ea typeface="HGP創英角ｺﾞｼｯｸUB" panose="020B0900000000000000" pitchFamily="50" charset="-128"/>
                        </a:rPr>
                        <a:t>メーカー名</a:t>
                      </a:r>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得意分野</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売上</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代理店</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　徴</a:t>
                      </a:r>
                    </a:p>
                  </a:txBody>
                  <a:tcPr anchor="ct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04114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dirty="0">
                          <a:solidFill>
                            <a:schemeClr val="tx1"/>
                          </a:solidFill>
                          <a:latin typeface="Arial" panose="020B0604020202020204" pitchFamily="34" charset="0"/>
                          <a:ea typeface="HGP創英角ｺﾞｼｯｸUB" pitchFamily="50" charset="-128"/>
                          <a:cs typeface="Arial" panose="020B0604020202020204" pitchFamily="34" charset="0"/>
                        </a:rPr>
                        <a:t>Siemens</a:t>
                      </a:r>
                      <a:endParaRPr kumimoji="1" lang="ja-JP" altLang="en-US" sz="1200" b="1"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放射線腫瘍分野で極めて</a:t>
                      </a:r>
                      <a:r>
                        <a:rPr kumimoji="1" lang="ja-JP" altLang="en-US"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高いシェア</a:t>
                      </a:r>
                      <a:endParaRPr kumimoji="1" lang="en-US" altLang="ja-JP"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Varian</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Medical</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System</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と提携）</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2.5</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億ユーロ</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エネルギーなど</a:t>
                      </a:r>
                      <a:br>
                        <a:rPr kumimoji="1" lang="en-US" altLang="ja-JP"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他の事業部門を含む</a:t>
                      </a:r>
                      <a:br>
                        <a:rPr kumimoji="1" lang="en-US" altLang="ja-JP"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フィリピン拠点（現地法人）全体の売上</a:t>
                      </a:r>
                    </a:p>
                  </a:txBody>
                  <a:tcPr marL="36000" marR="3600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324</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名</a:t>
                      </a:r>
                      <a:b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年時点）</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HealthSolutions</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Enterprises, Inc.</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Tao Corporation</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子会社）</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現地法人との事業分野の</a:t>
                      </a:r>
                      <a:br>
                        <a:rPr kumimoji="1" lang="en-US" altLang="ja-JP"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区分けは不明</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高シェアの要因はアフターサービス（メンテナンス）の充実度。有識者によれば、夜中でも</a:t>
                      </a:r>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時間以内にエンジニアが駆けつけられるような体制をとっている。</a:t>
                      </a:r>
                      <a:endParaRPr kumimoji="1" lang="en-US" altLang="ja-JP" sz="9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現地ジャーナリストによると、フィリピンには土着のドイツ人が多数おり、ドイツ人会が形成されている。これらの人材がディストリビューターとなり、民間病院にドイツ製品の売り込みをかけている。</a:t>
                      </a:r>
                      <a:endParaRPr kumimoji="1" lang="en-US" altLang="ja-JP" sz="900" dirty="0">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792000">
                <a:tc>
                  <a:txBody>
                    <a:bodyPr/>
                    <a:lstStyle/>
                    <a:p>
                      <a:pPr algn="ctr" fontAlgn="ctr"/>
                      <a:r>
                        <a:rPr kumimoji="1" lang="en-US" altLang="ja-JP" sz="1200" b="1" dirty="0">
                          <a:solidFill>
                            <a:schemeClr val="tx1"/>
                          </a:solidFill>
                          <a:latin typeface="Arial" panose="020B0604020202020204" pitchFamily="34" charset="0"/>
                          <a:ea typeface="HGP創英角ｺﾞｼｯｸUB" pitchFamily="50" charset="-128"/>
                          <a:cs typeface="Arial" panose="020B0604020202020204" pitchFamily="34" charset="0"/>
                        </a:rPr>
                        <a:t>Philips</a:t>
                      </a:r>
                      <a:endParaRPr kumimoji="1" lang="ja-JP" altLang="en-US" sz="12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主に診断機器に</a:t>
                      </a:r>
                      <a:b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おいて高いシェア</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120</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名程度</a:t>
                      </a:r>
                      <a:b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（時点不明）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PELI:</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Philips Electronics and Lighting, Inc.</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b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1918</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年より営業）</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一部の医療機器については、</a:t>
                      </a:r>
                      <a:r>
                        <a:rPr kumimoji="1" lang="en-US" altLang="ja-JP" sz="9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HealthSolutions</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Enterprises, Inc.</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Tao Corporation</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子会社）が代理店となっている。</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792000">
                <a:tc>
                  <a:txBody>
                    <a:bodyPr/>
                    <a:lstStyle/>
                    <a:p>
                      <a:pPr algn="ctr" fontAlgn="ctr"/>
                      <a:r>
                        <a:rPr kumimoji="1" lang="en-US" altLang="ja-JP" sz="1200" b="1" dirty="0">
                          <a:solidFill>
                            <a:schemeClr val="tx1"/>
                          </a:solidFill>
                          <a:latin typeface="Arial" panose="020B0604020202020204" pitchFamily="34" charset="0"/>
                          <a:ea typeface="HGP創英角ｺﾞｼｯｸUB" pitchFamily="50" charset="-128"/>
                          <a:cs typeface="Arial" panose="020B0604020202020204" pitchFamily="34" charset="0"/>
                        </a:rPr>
                        <a:t>GE</a:t>
                      </a:r>
                      <a:endParaRPr kumimoji="1" lang="ja-JP" altLang="en-US" sz="12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超音波診断装置</a:t>
                      </a:r>
                      <a:b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など</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億</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US$</a:t>
                      </a:r>
                      <a:b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2012</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lvl="0" indent="0" algn="ctr" defTabSz="914400" rtl="0" eaLnBrk="1" fontAlgn="ctr" latinLnBrk="0" hangingPunct="1">
                        <a:lnSpc>
                          <a:spcPct val="105000"/>
                        </a:lnSpc>
                        <a:spcBef>
                          <a:spcPts val="0"/>
                        </a:spcBef>
                        <a:spcAft>
                          <a:spcPts val="200"/>
                        </a:spcAft>
                        <a:buClrTx/>
                        <a:buSzTx/>
                        <a:buFontTx/>
                        <a:buNone/>
                        <a:tabLst/>
                        <a:defRPr/>
                      </a:pPr>
                      <a:r>
                        <a:rPr kumimoji="1" lang="en-US" altLang="ja-JP" sz="7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7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他の事業部門を含む</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1,100</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名</a:t>
                      </a:r>
                      <a:b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（時点不明）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HealthSolutions</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Enterprises, Inc.</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Tao Corporation</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子会社）</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※GE</a:t>
                      </a:r>
                      <a:r>
                        <a:rPr kumimoji="1" lang="ja-JP" altLang="en-US"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現地拠点との事業分野</a:t>
                      </a:r>
                      <a:br>
                        <a:rPr kumimoji="1" lang="en-US" altLang="ja-JP"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の区分けは不明</a:t>
                      </a:r>
                      <a:endParaRPr kumimoji="1" lang="en-US" altLang="ja-JP"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有識者によれば、フィリピンにおける</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GE</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のプレゼンス・シェアは低く、代理店でもメンテナンスできるような機器しか入り込めていない。</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7920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ＭＳ Ｐゴシック" panose="020B0600070205080204" pitchFamily="50" charset="-128"/>
                          <a:ea typeface="ＭＳ Ｐゴシック" panose="020B0600070205080204" pitchFamily="50" charset="-128"/>
                        </a:rPr>
                        <a:t>中韓系</a:t>
                      </a: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一般の</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X</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線装置など</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シェアはまだ低い</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コモディティクラスとなった医療機器については、中韓系が導入されつつある。これらの機器については、韓国メーカーや、中国</a:t>
                      </a:r>
                      <a:r>
                        <a:rPr kumimoji="1" lang="en-US" altLang="ja-JP" sz="9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Mindray</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に対する評価は悪くない。</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中国製の内視鏡も営業がかけられているが、評判は悪い。</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bl>
          </a:graphicData>
        </a:graphic>
      </p:graphicFrame>
      <p:sp>
        <p:nvSpPr>
          <p:cNvPr id="6" name="テキスト ボックス 5"/>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t>各社ホームページ、有識者ヒアリング、経済産業省「平成</a:t>
            </a:r>
            <a:r>
              <a:rPr kumimoji="0" lang="en-US" altLang="ja-JP" sz="800" dirty="0" bmk=""/>
              <a:t>24</a:t>
            </a:r>
            <a:r>
              <a:rPr kumimoji="0" lang="ja-JP" altLang="en-US" sz="800" dirty="0" bmk=""/>
              <a:t>年度我が国情報経済社会における基盤整備（医療機器・サービスの海外展開に関する市場環境調査）」（</a:t>
            </a:r>
            <a:r>
              <a:rPr kumimoji="0" lang="en-US" altLang="ja-JP" sz="800" dirty="0" bmk=""/>
              <a:t>2013</a:t>
            </a:r>
            <a:r>
              <a:rPr kumimoji="0" lang="ja-JP" altLang="en-US" sz="800" dirty="0" bmk=""/>
              <a:t>）</a:t>
            </a:r>
          </a:p>
        </p:txBody>
      </p:sp>
      <p:sp>
        <p:nvSpPr>
          <p:cNvPr id="12" name="Rectangle 6"/>
          <p:cNvSpPr>
            <a:spLocks noChangeArrowheads="1"/>
          </p:cNvSpPr>
          <p:nvPr/>
        </p:nvSpPr>
        <p:spPr bwMode="auto">
          <a:xfrm>
            <a:off x="200472" y="2276872"/>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主な外資メーカーの現況（日系メーカー以外）</a:t>
            </a:r>
          </a:p>
        </p:txBody>
      </p:sp>
    </p:spTree>
    <p:extLst>
      <p:ext uri="{BB962C8B-B14F-4D97-AF65-F5344CB8AC3E}">
        <p14:creationId xmlns:p14="http://schemas.microsoft.com/office/powerpoint/2010/main" val="27747874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フィリピン／医療関連／医療機器</a:t>
            </a:r>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p>
        </p:txBody>
      </p:sp>
      <p:graphicFrame>
        <p:nvGraphicFramePr>
          <p:cNvPr id="9" name="表 8"/>
          <p:cNvGraphicFramePr>
            <a:graphicFrameLocks noGrp="1"/>
          </p:cNvGraphicFramePr>
          <p:nvPr>
            <p:extLst>
              <p:ext uri="{D42A27DB-BD31-4B8C-83A1-F6EECF244321}">
                <p14:modId xmlns:p14="http://schemas.microsoft.com/office/powerpoint/2010/main" val="758291117"/>
              </p:ext>
            </p:extLst>
          </p:nvPr>
        </p:nvGraphicFramePr>
        <p:xfrm>
          <a:off x="200025" y="1376267"/>
          <a:ext cx="9217473" cy="4741200"/>
        </p:xfrm>
        <a:graphic>
          <a:graphicData uri="http://schemas.openxmlformats.org/drawingml/2006/table">
            <a:tbl>
              <a:tblPr firstRow="1" bandRow="1">
                <a:tableStyleId>{5C22544A-7EE6-4342-B048-85BDC9FD1C3A}</a:tableStyleId>
              </a:tblPr>
              <a:tblGrid>
                <a:gridCol w="390571">
                  <a:extLst>
                    <a:ext uri="{9D8B030D-6E8A-4147-A177-3AD203B41FA5}">
                      <a16:colId xmlns:a16="http://schemas.microsoft.com/office/drawing/2014/main" val="20000"/>
                    </a:ext>
                  </a:extLst>
                </a:gridCol>
                <a:gridCol w="3358910">
                  <a:extLst>
                    <a:ext uri="{9D8B030D-6E8A-4147-A177-3AD203B41FA5}">
                      <a16:colId xmlns:a16="http://schemas.microsoft.com/office/drawing/2014/main" val="20001"/>
                    </a:ext>
                  </a:extLst>
                </a:gridCol>
                <a:gridCol w="1796626">
                  <a:extLst>
                    <a:ext uri="{9D8B030D-6E8A-4147-A177-3AD203B41FA5}">
                      <a16:colId xmlns:a16="http://schemas.microsoft.com/office/drawing/2014/main" val="20002"/>
                    </a:ext>
                  </a:extLst>
                </a:gridCol>
                <a:gridCol w="3671366">
                  <a:extLst>
                    <a:ext uri="{9D8B030D-6E8A-4147-A177-3AD203B41FA5}">
                      <a16:colId xmlns:a16="http://schemas.microsoft.com/office/drawing/2014/main" val="20003"/>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altLang="ja-JP" sz="1100" b="0" i="0" u="none" strike="noStrike" kern="1200" dirty="0" err="1">
                          <a:solidFill>
                            <a:schemeClr val="tx1"/>
                          </a:solidFill>
                          <a:effectLst/>
                          <a:latin typeface="+mn-lt"/>
                          <a:ea typeface="ＭＳ Ｐゴシック" panose="020B0600070205080204" pitchFamily="50" charset="-128"/>
                          <a:cs typeface="+mn-cs"/>
                        </a:rPr>
                        <a:t>Arkray</a:t>
                      </a:r>
                      <a:r>
                        <a:rPr kumimoji="1" lang="en-US" altLang="ja-JP" sz="1100" b="0" i="0" u="none" strike="noStrike" kern="1200" dirty="0">
                          <a:solidFill>
                            <a:schemeClr val="tx1"/>
                          </a:solidFill>
                          <a:effectLst/>
                          <a:latin typeface="+mn-lt"/>
                          <a:ea typeface="ＭＳ Ｐゴシック" panose="020B0600070205080204" pitchFamily="50" charset="-128"/>
                          <a:cs typeface="+mn-cs"/>
                        </a:rPr>
                        <a:t> Co. ltd., Inc.</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アークレイ</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機器、試薬の販売・カスタマーサービス</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altLang="ja-JP" sz="1100" b="0" i="0" u="none" strike="noStrike" kern="1200" dirty="0">
                          <a:solidFill>
                            <a:schemeClr val="tx1"/>
                          </a:solidFill>
                          <a:effectLst/>
                          <a:latin typeface="+mn-lt"/>
                          <a:ea typeface="ＭＳ Ｐゴシック" panose="020B0600070205080204" pitchFamily="50" charset="-128"/>
                          <a:cs typeface="+mn-cs"/>
                        </a:rPr>
                        <a:t>Arkray</a:t>
                      </a:r>
                      <a:r>
                        <a:rPr kumimoji="1" lang="ja-JP" altLang="en-US" sz="1100" b="0" i="0" u="none" strike="noStrike" kern="1200" baseline="0" dirty="0">
                          <a:solidFill>
                            <a:schemeClr val="tx1"/>
                          </a:solidFill>
                          <a:effectLst/>
                          <a:latin typeface="+mn-lt"/>
                          <a:ea typeface="ＭＳ Ｐゴシック" panose="020B0600070205080204" pitchFamily="50" charset="-128"/>
                          <a:cs typeface="+mn-cs"/>
                        </a:rPr>
                        <a:t> </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Industry, Inc.</a:t>
                      </a:r>
                      <a:endParaRPr kumimoji="1" lang="en-US" altLang="ja-JP"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アークレイ</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機器、試薬の製造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rgbClr val="000000"/>
                          </a:solidFill>
                          <a:effectLst/>
                          <a:latin typeface="+mn-lt"/>
                          <a:ea typeface="ＭＳ Ｐゴシック" panose="020B0600070205080204" pitchFamily="50" charset="-128"/>
                          <a:cs typeface="+mn-cs"/>
                        </a:rPr>
                        <a:t>FUJIFILM</a:t>
                      </a:r>
                      <a:r>
                        <a:rPr kumimoji="1" lang="en-US" sz="1100" b="0" i="0" u="none" strike="noStrike" kern="1200" baseline="0" dirty="0">
                          <a:solidFill>
                            <a:srgbClr val="000000"/>
                          </a:solidFill>
                          <a:effectLst/>
                          <a:latin typeface="+mn-lt"/>
                          <a:ea typeface="ＭＳ Ｐゴシック" panose="020B0600070205080204" pitchFamily="50" charset="-128"/>
                          <a:cs typeface="+mn-cs"/>
                        </a:rPr>
                        <a:t> Philippines Inc.</a:t>
                      </a:r>
                      <a:endParaRPr kumimoji="1" lang="en-US" sz="11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rgbClr val="000000"/>
                          </a:solidFill>
                          <a:effectLst/>
                          <a:latin typeface="+mn-lt"/>
                          <a:ea typeface="ＭＳ Ｐゴシック" panose="020B0600070205080204" pitchFamily="50" charset="-128"/>
                        </a:rPr>
                        <a:t>富士フィルム</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mn-lt"/>
                          <a:ea typeface="ＭＳ Ｐゴシック" panose="020B0600070205080204" pitchFamily="50" charset="-128"/>
                        </a:rPr>
                        <a:t>イメージング・電子映像・グラフィック・メディカル製品の販売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rgbClr val="000000"/>
                          </a:solidFill>
                          <a:effectLst/>
                          <a:latin typeface="+mn-lt"/>
                          <a:ea typeface="ＭＳ Ｐゴシック" panose="020B0600070205080204" pitchFamily="50" charset="-128"/>
                          <a:cs typeface="+mn-cs"/>
                        </a:rPr>
                        <a:t>Hewtech Philippines Corp.</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rgbClr val="000000"/>
                          </a:solidFill>
                          <a:effectLst/>
                          <a:latin typeface="+mn-lt"/>
                          <a:ea typeface="ＭＳ Ｐゴシック" panose="020B0600070205080204" pitchFamily="50" charset="-128"/>
                        </a:rPr>
                        <a:t>平河ヒューテック</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mn-lt"/>
                          <a:ea typeface="ＭＳ Ｐゴシック" panose="020B0600070205080204" pitchFamily="50" charset="-128"/>
                        </a:rPr>
                        <a:t>医療部品、電線・加工品の製造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rgbClr val="000000"/>
                          </a:solidFill>
                          <a:effectLst/>
                          <a:latin typeface="+mn-lt"/>
                          <a:ea typeface="ＭＳ Ｐゴシック" panose="020B0600070205080204" pitchFamily="50" charset="-128"/>
                          <a:cs typeface="+mn-cs"/>
                        </a:rPr>
                        <a:t>Hoya Lens </a:t>
                      </a:r>
                      <a:r>
                        <a:rPr kumimoji="1" lang="en-US" altLang="ja-JP" sz="1100" b="0" i="0" u="none" strike="noStrike" kern="1200" dirty="0">
                          <a:solidFill>
                            <a:schemeClr val="tx1"/>
                          </a:solidFill>
                          <a:effectLst/>
                          <a:latin typeface="+mn-lt"/>
                          <a:ea typeface="ＭＳ Ｐゴシック" panose="020B0600070205080204" pitchFamily="50" charset="-128"/>
                          <a:cs typeface="+mn-cs"/>
                        </a:rPr>
                        <a:t>Philippines Inc.</a:t>
                      </a:r>
                      <a:endParaRPr kumimoji="1" lang="en-US" sz="11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100" b="0" i="0" u="none" strike="noStrike" dirty="0">
                          <a:solidFill>
                            <a:srgbClr val="000000"/>
                          </a:solidFill>
                          <a:effectLst/>
                          <a:latin typeface="+mn-lt"/>
                          <a:ea typeface="ＭＳ Ｐゴシック" panose="020B0600070205080204" pitchFamily="50" charset="-128"/>
                        </a:rPr>
                        <a:t>HOYA</a:t>
                      </a:r>
                      <a:endParaRPr lang="ja-JP" altLang="en-US" sz="1100" b="0" i="0" u="none" strike="noStrike" dirty="0">
                        <a:solidFill>
                          <a:srgbClr val="000000"/>
                        </a:solidFill>
                        <a:effectLst/>
                        <a:latin typeface="+mn-lt"/>
                        <a:ea typeface="ＭＳ Ｐゴシック" panose="020B0600070205080204" pitchFamily="50" charset="-128"/>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mn-lt"/>
                          <a:ea typeface="ＭＳ Ｐゴシック" panose="020B0600070205080204" pitchFamily="50" charset="-128"/>
                        </a:rPr>
                        <a:t>眼鏡用レンズ、関連機器の製造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altLang="ja-JP" sz="1100" b="0" i="0" u="none" strike="noStrike" kern="1200" dirty="0">
                          <a:solidFill>
                            <a:schemeClr val="tx1"/>
                          </a:solidFill>
                          <a:effectLst/>
                          <a:latin typeface="+mn-lt"/>
                          <a:ea typeface="ＭＳ Ｐゴシック" panose="020B0600070205080204" pitchFamily="50" charset="-128"/>
                          <a:cs typeface="+mn-cs"/>
                        </a:rPr>
                        <a:t>JMS Healthcare </a:t>
                      </a:r>
                      <a:r>
                        <a:rPr kumimoji="1" lang="en-US" altLang="ja-JP" sz="1100" b="0" i="0" u="none" strike="noStrike" kern="1200" dirty="0" err="1">
                          <a:solidFill>
                            <a:schemeClr val="tx1"/>
                          </a:solidFill>
                          <a:effectLst/>
                          <a:latin typeface="+mn-lt"/>
                          <a:ea typeface="ＭＳ Ｐゴシック" panose="020B0600070205080204" pitchFamily="50" charset="-128"/>
                          <a:cs typeface="+mn-cs"/>
                        </a:rPr>
                        <a:t>Phl</a:t>
                      </a:r>
                      <a:r>
                        <a:rPr kumimoji="1" lang="en-US" altLang="ja-JP" sz="1100" b="0" i="0" u="none" strike="noStrike" kern="1200" dirty="0">
                          <a:solidFill>
                            <a:schemeClr val="tx1"/>
                          </a:solidFill>
                          <a:effectLst/>
                          <a:latin typeface="+mn-lt"/>
                          <a:ea typeface="ＭＳ Ｐゴシック" panose="020B0600070205080204" pitchFamily="50" charset="-128"/>
                          <a:cs typeface="+mn-cs"/>
                        </a:rPr>
                        <a:t>, Inc.</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JMS</a:t>
                      </a:r>
                      <a:endParaRPr kumimoji="1" lang="ja-JP" altLang="en-US"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医療機器の製造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altLang="ja-JP" sz="1100" b="0" i="0" u="none" strike="noStrike" kern="1200" dirty="0">
                          <a:solidFill>
                            <a:schemeClr val="tx1"/>
                          </a:solidFill>
                          <a:effectLst/>
                          <a:latin typeface="+mn-lt"/>
                          <a:ea typeface="ＭＳ Ｐゴシック" panose="020B0600070205080204" pitchFamily="50" charset="-128"/>
                          <a:cs typeface="+mn-cs"/>
                        </a:rPr>
                        <a:t>P. IMES Corp.</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アイメス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生産設備、試験装置の製造、</a:t>
                      </a:r>
                      <a:r>
                        <a:rPr kumimoji="1" lang="en-US" altLang="ja-JP" sz="1000" b="0" i="0" u="none" strike="noStrike" kern="1200" dirty="0">
                          <a:solidFill>
                            <a:schemeClr val="tx1"/>
                          </a:solidFill>
                          <a:effectLst/>
                          <a:latin typeface="+mn-lt"/>
                          <a:ea typeface="ＭＳ Ｐゴシック" panose="020B0600070205080204" pitchFamily="50" charset="-128"/>
                          <a:cs typeface="+mn-cs"/>
                        </a:rPr>
                        <a:t>OEM</a:t>
                      </a:r>
                      <a:r>
                        <a:rPr kumimoji="1" lang="ja-JP" altLang="en-US" sz="1000" b="0" i="0" u="none" strike="noStrike" kern="1200" dirty="0">
                          <a:solidFill>
                            <a:schemeClr val="tx1"/>
                          </a:solidFill>
                          <a:effectLst/>
                          <a:latin typeface="+mn-lt"/>
                          <a:ea typeface="ＭＳ Ｐゴシック" panose="020B0600070205080204" pitchFamily="50" charset="-128"/>
                          <a:cs typeface="+mn-cs"/>
                        </a:rPr>
                        <a:t>製品の製造、プラスチック射出成形、メタルプレス、計測器校正サービス、医療機器の製造、</a:t>
                      </a:r>
                      <a:r>
                        <a:rPr kumimoji="1" lang="en-US" altLang="ja-JP" sz="1000" b="0" i="0" u="none" strike="noStrike" kern="1200" dirty="0">
                          <a:solidFill>
                            <a:schemeClr val="tx1"/>
                          </a:solidFill>
                          <a:effectLst/>
                          <a:latin typeface="+mn-lt"/>
                          <a:ea typeface="ＭＳ Ｐゴシック" panose="020B0600070205080204" pitchFamily="50" charset="-128"/>
                          <a:cs typeface="+mn-cs"/>
                        </a:rPr>
                        <a:t>PCB</a:t>
                      </a:r>
                      <a:r>
                        <a:rPr kumimoji="1" lang="ja-JP" altLang="en-US" sz="1000" b="0" i="0" u="none" strike="noStrike" kern="1200" dirty="0">
                          <a:solidFill>
                            <a:schemeClr val="tx1"/>
                          </a:solidFill>
                          <a:effectLst/>
                          <a:latin typeface="+mn-lt"/>
                          <a:ea typeface="ＭＳ Ｐゴシック" panose="020B0600070205080204" pitchFamily="50" charset="-128"/>
                          <a:cs typeface="+mn-cs"/>
                        </a:rPr>
                        <a:t>実装</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8</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altLang="ja-JP" sz="1100" b="0" i="0" u="none" strike="noStrike" kern="1200" dirty="0">
                          <a:solidFill>
                            <a:schemeClr val="tx1"/>
                          </a:solidFill>
                          <a:effectLst/>
                          <a:latin typeface="+mn-lt"/>
                          <a:ea typeface="ＭＳ Ｐゴシック" panose="020B0600070205080204" pitchFamily="50" charset="-128"/>
                          <a:cs typeface="+mn-cs"/>
                        </a:rPr>
                        <a:t>Shimadzu Philippines Corp</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島津製作所</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計測・医用機器の販売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9</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sz="1100" b="0" i="0" u="none" strike="noStrike" dirty="0">
                          <a:solidFill>
                            <a:srgbClr val="000000"/>
                          </a:solidFill>
                          <a:effectLst/>
                          <a:latin typeface="+mn-lt"/>
                          <a:ea typeface="ＭＳ Ｐゴシック" panose="020B0600070205080204" pitchFamily="50" charset="-128"/>
                        </a:rPr>
                        <a:t>Sysmex Philippines Inc.</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シスメックス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rgbClr val="000000"/>
                          </a:solidFill>
                          <a:effectLst/>
                          <a:latin typeface="+mn-lt"/>
                          <a:ea typeface="ＭＳ Ｐゴシック" panose="020B0600070205080204" pitchFamily="50" charset="-128"/>
                          <a:cs typeface="+mn-cs"/>
                        </a:rPr>
                        <a:t>検体検査機器、試薬、検査情報システムの販売・サービス・サポート</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rgbClr val="000000"/>
                          </a:solidFill>
                          <a:effectLst/>
                          <a:latin typeface="+mn-lt"/>
                          <a:ea typeface="ＭＳ Ｐゴシック" panose="020B0600070205080204" pitchFamily="50" charset="-128"/>
                          <a:cs typeface="+mn-cs"/>
                        </a:rPr>
                        <a:t>Terumo Marketing Philippines, Inc.</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テルモ</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rgbClr val="000000"/>
                          </a:solidFill>
                          <a:effectLst/>
                          <a:latin typeface="+mn-lt"/>
                          <a:ea typeface="ＭＳ Ｐゴシック" panose="020B0600070205080204" pitchFamily="50" charset="-128"/>
                          <a:cs typeface="+mn-cs"/>
                        </a:rPr>
                        <a:t>医薬品、医療機器の販売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bl>
          </a:graphicData>
        </a:graphic>
      </p:graphicFrame>
      <p:sp>
        <p:nvSpPr>
          <p:cNvPr id="10" name="テキスト ボックス 9"/>
          <p:cNvSpPr txBox="1"/>
          <p:nvPr/>
        </p:nvSpPr>
        <p:spPr>
          <a:xfrm>
            <a:off x="181643" y="6467575"/>
            <a:ext cx="9705528" cy="216024"/>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日本企業が設立した現地法人は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spTree>
    <p:extLst>
      <p:ext uri="{BB962C8B-B14F-4D97-AF65-F5344CB8AC3E}">
        <p14:creationId xmlns:p14="http://schemas.microsoft.com/office/powerpoint/2010/main" val="24848024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フィリピン／医療関連／医療機器</a:t>
            </a:r>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p>
        </p:txBody>
      </p:sp>
      <p:graphicFrame>
        <p:nvGraphicFramePr>
          <p:cNvPr id="9" name="表 8"/>
          <p:cNvGraphicFramePr>
            <a:graphicFrameLocks noGrp="1"/>
          </p:cNvGraphicFramePr>
          <p:nvPr>
            <p:extLst>
              <p:ext uri="{D42A27DB-BD31-4B8C-83A1-F6EECF244321}">
                <p14:modId xmlns:p14="http://schemas.microsoft.com/office/powerpoint/2010/main" val="470869617"/>
              </p:ext>
            </p:extLst>
          </p:nvPr>
        </p:nvGraphicFramePr>
        <p:xfrm>
          <a:off x="200023" y="1412776"/>
          <a:ext cx="8929442" cy="1620000"/>
        </p:xfrm>
        <a:graphic>
          <a:graphicData uri="http://schemas.openxmlformats.org/drawingml/2006/table">
            <a:tbl>
              <a:tblPr firstRow="1" bandRow="1">
                <a:tableStyleId>{5C22544A-7EE6-4342-B048-85BDC9FD1C3A}</a:tableStyleId>
              </a:tblPr>
              <a:tblGrid>
                <a:gridCol w="378366">
                  <a:extLst>
                    <a:ext uri="{9D8B030D-6E8A-4147-A177-3AD203B41FA5}">
                      <a16:colId xmlns:a16="http://schemas.microsoft.com/office/drawing/2014/main" val="20000"/>
                    </a:ext>
                  </a:extLst>
                </a:gridCol>
                <a:gridCol w="3253949">
                  <a:extLst>
                    <a:ext uri="{9D8B030D-6E8A-4147-A177-3AD203B41FA5}">
                      <a16:colId xmlns:a16="http://schemas.microsoft.com/office/drawing/2014/main" val="20001"/>
                    </a:ext>
                  </a:extLst>
                </a:gridCol>
                <a:gridCol w="1740485">
                  <a:extLst>
                    <a:ext uri="{9D8B030D-6E8A-4147-A177-3AD203B41FA5}">
                      <a16:colId xmlns:a16="http://schemas.microsoft.com/office/drawing/2014/main" val="20002"/>
                    </a:ext>
                  </a:extLst>
                </a:gridCol>
                <a:gridCol w="3556642">
                  <a:extLst>
                    <a:ext uri="{9D8B030D-6E8A-4147-A177-3AD203B41FA5}">
                      <a16:colId xmlns:a16="http://schemas.microsoft.com/office/drawing/2014/main" val="20003"/>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rgbClr val="000000"/>
                          </a:solidFill>
                          <a:effectLst/>
                          <a:latin typeface="+mn-lt"/>
                          <a:ea typeface="ＭＳ Ｐゴシック" panose="020B0600070205080204" pitchFamily="50" charset="-128"/>
                          <a:cs typeface="+mn-cs"/>
                        </a:rPr>
                        <a:t>Terumo (Philippines) Corp.</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テルモ</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rgbClr val="000000"/>
                          </a:solidFill>
                          <a:effectLst/>
                          <a:latin typeface="+mn-lt"/>
                          <a:ea typeface="ＭＳ Ｐゴシック" panose="020B0600070205080204" pitchFamily="50" charset="-128"/>
                          <a:cs typeface="+mn-cs"/>
                        </a:rPr>
                        <a:t>医薬機器の製造・販売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rgbClr val="000000"/>
                          </a:solidFill>
                          <a:effectLst/>
                          <a:latin typeface="+mn-lt"/>
                          <a:ea typeface="ＭＳ Ｐゴシック" panose="020B0600070205080204" pitchFamily="50" charset="-128"/>
                          <a:cs typeface="+mn-cs"/>
                        </a:rPr>
                        <a:t>Paris Miki</a:t>
                      </a:r>
                      <a:r>
                        <a:rPr kumimoji="1" lang="en-US" sz="1100" b="0" i="0" u="none" strike="noStrike" kern="1200" baseline="0" dirty="0">
                          <a:solidFill>
                            <a:srgbClr val="000000"/>
                          </a:solidFill>
                          <a:effectLst/>
                          <a:latin typeface="+mn-lt"/>
                          <a:ea typeface="ＭＳ Ｐゴシック" panose="020B0600070205080204" pitchFamily="50" charset="-128"/>
                          <a:cs typeface="+mn-cs"/>
                        </a:rPr>
                        <a:t> </a:t>
                      </a:r>
                      <a:r>
                        <a:rPr kumimoji="1" lang="en-US" altLang="ja-JP" sz="1100" b="0" i="0" u="none" strike="noStrike" kern="1200" dirty="0">
                          <a:solidFill>
                            <a:srgbClr val="000000"/>
                          </a:solidFill>
                          <a:effectLst/>
                          <a:latin typeface="+mn-lt"/>
                          <a:ea typeface="ＭＳ Ｐゴシック" panose="020B0600070205080204" pitchFamily="50" charset="-128"/>
                          <a:cs typeface="+mn-cs"/>
                        </a:rPr>
                        <a:t>Philippines Inc.</a:t>
                      </a:r>
                      <a:endParaRPr kumimoji="1" lang="en-US" sz="11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rgbClr val="000000"/>
                          </a:solidFill>
                          <a:effectLst/>
                          <a:latin typeface="+mn-lt"/>
                          <a:ea typeface="ＭＳ Ｐゴシック" panose="020B0600070205080204" pitchFamily="50" charset="-128"/>
                        </a:rPr>
                        <a:t>三城ホールディングス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mn-lt"/>
                          <a:ea typeface="ＭＳ Ｐゴシック" panose="020B0600070205080204" pitchFamily="50" charset="-128"/>
                        </a:rPr>
                        <a:t>眼鏡小売業</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chemeClr val="tx1"/>
                          </a:solidFill>
                          <a:effectLst/>
                          <a:latin typeface="+mn-lt"/>
                          <a:ea typeface="ＭＳ Ｐゴシック" panose="020B0600070205080204" pitchFamily="50" charset="-128"/>
                          <a:cs typeface="+mn-cs"/>
                        </a:rPr>
                        <a:t>Toyoflex Cebu Corp.</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朝日インテック</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医療機器、産業機器用部材等の製造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10" name="テキスト ボックス 9"/>
          <p:cNvSpPr txBox="1"/>
          <p:nvPr/>
        </p:nvSpPr>
        <p:spPr>
          <a:xfrm>
            <a:off x="200472" y="6309320"/>
            <a:ext cx="9705528" cy="216024"/>
          </a:xfrm>
          <a:prstGeom prst="rect">
            <a:avLst/>
          </a:prstGeom>
          <a:noFill/>
        </p:spPr>
        <p:txBody>
          <a:bodyPr wrap="square" lIns="0" tIns="0" rIns="0" bIns="0" rtlCol="0">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※No.13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err="1">
                <a:solidFill>
                  <a:srgbClr val="000000"/>
                </a:solidFill>
                <a:ea typeface="ＭＳ Ｐゴシック" panose="020B0600070205080204" pitchFamily="50" charset="-128"/>
              </a:rPr>
              <a:t>Toyoflex</a:t>
            </a:r>
            <a:r>
              <a:rPr lang="en-US" altLang="ja-JP" sz="800" dirty="0">
                <a:solidFill>
                  <a:srgbClr val="000000"/>
                </a:solidFill>
                <a:ea typeface="ＭＳ Ｐゴシック" panose="020B0600070205080204" pitchFamily="50" charset="-128"/>
              </a:rPr>
              <a:t> Cebu Corp.</a:t>
            </a:r>
            <a:r>
              <a:rPr lang="ja-JP" altLang="en-US" sz="800" dirty="0">
                <a:solidFill>
                  <a:srgbClr val="000000"/>
                </a:solidFill>
                <a:ea typeface="ＭＳ Ｐゴシック" panose="020B0600070205080204" pitchFamily="50" charset="-128"/>
              </a:rPr>
              <a:t>　は同社ホームページにて</a:t>
            </a:r>
            <a:r>
              <a:rPr lang="ja-JP" altLang="en-US" sz="800" dirty="0"/>
              <a:t>「医療用コイルスプリングの生産」が事業内容に含まれていることから一覧に残している。</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Tree>
    <p:extLst>
      <p:ext uri="{BB962C8B-B14F-4D97-AF65-F5344CB8AC3E}">
        <p14:creationId xmlns:p14="http://schemas.microsoft.com/office/powerpoint/2010/main" val="823109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dirty="0"/>
              <a:t>フィリピン／一般概況</a:t>
            </a:r>
          </a:p>
        </p:txBody>
      </p:sp>
      <p:sp>
        <p:nvSpPr>
          <p:cNvPr id="6" name="テキスト プレースホルダー 5"/>
          <p:cNvSpPr>
            <a:spLocks noGrp="1"/>
          </p:cNvSpPr>
          <p:nvPr>
            <p:ph type="body" sz="quarter" idx="15"/>
          </p:nvPr>
        </p:nvSpPr>
        <p:spPr/>
        <p:txBody>
          <a:bodyPr/>
          <a:lstStyle/>
          <a:p>
            <a:r>
              <a:rPr kumimoji="1" lang="ja-JP" altLang="en-US" dirty="0"/>
              <a:t>基本情報</a:t>
            </a:r>
          </a:p>
        </p:txBody>
      </p:sp>
      <p:graphicFrame>
        <p:nvGraphicFramePr>
          <p:cNvPr id="8" name="表 7"/>
          <p:cNvGraphicFramePr>
            <a:graphicFrameLocks noGrp="1"/>
          </p:cNvGraphicFramePr>
          <p:nvPr>
            <p:extLst>
              <p:ext uri="{D42A27DB-BD31-4B8C-83A1-F6EECF244321}">
                <p14:modId xmlns:p14="http://schemas.microsoft.com/office/powerpoint/2010/main" val="920899191"/>
              </p:ext>
            </p:extLst>
          </p:nvPr>
        </p:nvGraphicFramePr>
        <p:xfrm>
          <a:off x="200472" y="980728"/>
          <a:ext cx="9505056" cy="5454904"/>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20000"/>
                    </a:ext>
                  </a:extLst>
                </a:gridCol>
                <a:gridCol w="7704856">
                  <a:extLst>
                    <a:ext uri="{9D8B030D-6E8A-4147-A177-3AD203B41FA5}">
                      <a16:colId xmlns:a16="http://schemas.microsoft.com/office/drawing/2014/main" val="20001"/>
                    </a:ext>
                  </a:extLst>
                </a:gridCol>
              </a:tblGrid>
              <a:tr h="345461">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首　都</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r>
                        <a:rPr kumimoji="1" lang="ja-JP" altLang="en-US" sz="1200" b="0" kern="1200" dirty="0">
                          <a:solidFill>
                            <a:schemeClr val="tx1"/>
                          </a:solidFill>
                          <a:latin typeface="+mn-lt"/>
                          <a:ea typeface="+mn-ea"/>
                          <a:cs typeface="+mn-cs"/>
                        </a:rPr>
                        <a:t>マニラ</a:t>
                      </a:r>
                      <a:endParaRPr kumimoji="1" lang="en-US" altLang="ja-JP" sz="1200" b="0" kern="1200" dirty="0">
                        <a:solidFill>
                          <a:schemeClr val="tx1"/>
                        </a:solidFill>
                        <a:latin typeface="+mn-lt"/>
                        <a:ea typeface="+mn-ea"/>
                        <a:cs typeface="+mn-cs"/>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45461">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言　語</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lang="ja-JP" altLang="en-US" sz="1200" dirty="0"/>
                        <a:t>国語はフィリピノ語、公用語はフィリピノ語及び英語。</a:t>
                      </a:r>
                      <a:r>
                        <a:rPr lang="en-US" altLang="ja-JP" sz="1200" dirty="0"/>
                        <a:t>80</a:t>
                      </a:r>
                      <a:r>
                        <a:rPr lang="ja-JP" altLang="en-US" sz="1200" dirty="0"/>
                        <a:t>前後の言語がある</a:t>
                      </a:r>
                      <a:endParaRPr kumimoji="1" lang="ja-JP" altLang="en-US" sz="1200" b="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45461">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通貨・レート</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en-US" altLang="ja-JP" sz="1200" b="0" dirty="0">
                          <a:solidFill>
                            <a:schemeClr val="tx1"/>
                          </a:solidFill>
                        </a:rPr>
                        <a:t>1 </a:t>
                      </a:r>
                      <a:r>
                        <a:rPr kumimoji="1" lang="ja-JP" altLang="en-US" sz="1200" b="0" dirty="0">
                          <a:solidFill>
                            <a:schemeClr val="tx1"/>
                          </a:solidFill>
                        </a:rPr>
                        <a:t>フィリピンペソ（</a:t>
                      </a:r>
                      <a:r>
                        <a:rPr kumimoji="1" lang="en-US" altLang="ja-JP" sz="1200" b="0" dirty="0">
                          <a:solidFill>
                            <a:schemeClr val="tx1"/>
                          </a:solidFill>
                        </a:rPr>
                        <a:t>PHP</a:t>
                      </a:r>
                      <a:r>
                        <a:rPr kumimoji="1" lang="ja-JP" altLang="en-US" sz="1200" b="0" dirty="0">
                          <a:solidFill>
                            <a:schemeClr val="tx1"/>
                          </a:solidFill>
                        </a:rPr>
                        <a:t>）　＝　</a:t>
                      </a:r>
                      <a:r>
                        <a:rPr kumimoji="1" lang="en-US" altLang="ja-JP" sz="1200" b="0" dirty="0">
                          <a:solidFill>
                            <a:schemeClr val="tx1"/>
                          </a:solidFill>
                        </a:rPr>
                        <a:t>2.64</a:t>
                      </a:r>
                      <a:r>
                        <a:rPr kumimoji="1" lang="ja-JP" altLang="en-US" sz="1200" b="0" dirty="0">
                          <a:solidFill>
                            <a:schemeClr val="tx1"/>
                          </a:solidFill>
                        </a:rPr>
                        <a:t>円　</a:t>
                      </a:r>
                      <a:r>
                        <a:rPr kumimoji="1" lang="ja-JP" altLang="en-US" sz="1000" b="0" dirty="0">
                          <a:solidFill>
                            <a:schemeClr val="tx1"/>
                          </a:solidFill>
                        </a:rPr>
                        <a:t>（</a:t>
                      </a:r>
                      <a:r>
                        <a:rPr kumimoji="1" lang="en-US" altLang="zh-TW" sz="1000" b="0" kern="1200" dirty="0">
                          <a:solidFill>
                            <a:schemeClr val="tx1"/>
                          </a:solidFill>
                          <a:latin typeface="+mn-lt"/>
                          <a:ea typeface="+mn-ea"/>
                          <a:cs typeface="+mn-cs"/>
                        </a:rPr>
                        <a:t>2026</a:t>
                      </a:r>
                      <a:r>
                        <a:rPr kumimoji="1" lang="zh-TW" altLang="en-US" sz="1000" b="0" kern="1200" dirty="0">
                          <a:solidFill>
                            <a:schemeClr val="tx1"/>
                          </a:solidFill>
                          <a:latin typeface="+mn-lt"/>
                          <a:ea typeface="+mn-ea"/>
                          <a:cs typeface="+mn-cs"/>
                        </a:rPr>
                        <a:t>年</a:t>
                      </a:r>
                      <a:r>
                        <a:rPr kumimoji="1" lang="en-US" altLang="zh-TW" sz="1000" b="0" kern="1200" dirty="0">
                          <a:solidFill>
                            <a:schemeClr val="tx1"/>
                          </a:solidFill>
                          <a:latin typeface="+mn-lt"/>
                          <a:ea typeface="+mn-ea"/>
                          <a:cs typeface="+mn-cs"/>
                        </a:rPr>
                        <a:t>3</a:t>
                      </a:r>
                      <a:r>
                        <a:rPr kumimoji="1" lang="zh-TW" altLang="en-US" sz="1000" b="0" kern="1200" dirty="0">
                          <a:solidFill>
                            <a:schemeClr val="tx1"/>
                          </a:solidFill>
                          <a:latin typeface="+mn-lt"/>
                          <a:ea typeface="+mn-ea"/>
                          <a:cs typeface="+mn-cs"/>
                        </a:rPr>
                        <a:t>月</a:t>
                      </a:r>
                      <a:r>
                        <a:rPr kumimoji="1" lang="en-US" altLang="zh-TW" sz="1000" b="0" kern="1200" dirty="0">
                          <a:solidFill>
                            <a:schemeClr val="tx1"/>
                          </a:solidFill>
                          <a:latin typeface="+mn-lt"/>
                          <a:ea typeface="+mn-ea"/>
                          <a:cs typeface="+mn-cs"/>
                        </a:rPr>
                        <a:t>10</a:t>
                      </a:r>
                      <a:r>
                        <a:rPr kumimoji="1" lang="zh-TW" altLang="en-US" sz="1000" b="0" kern="1200" dirty="0">
                          <a:solidFill>
                            <a:schemeClr val="tx1"/>
                          </a:solidFill>
                          <a:latin typeface="+mn-lt"/>
                          <a:ea typeface="+mn-ea"/>
                          <a:cs typeface="+mn-cs"/>
                        </a:rPr>
                        <a:t>日現在</a:t>
                      </a:r>
                      <a:r>
                        <a:rPr kumimoji="1" lang="ja-JP" altLang="en-US" sz="1000" b="0" dirty="0">
                          <a:solidFill>
                            <a:schemeClr val="tx1"/>
                          </a:solidFill>
                        </a:rPr>
                        <a:t>時点）</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45461">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会計年度</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en-US" altLang="ja-JP" sz="1200" b="0" dirty="0">
                          <a:solidFill>
                            <a:schemeClr val="tx1"/>
                          </a:solidFill>
                        </a:rPr>
                        <a:t>1</a:t>
                      </a:r>
                      <a:r>
                        <a:rPr kumimoji="1" lang="ja-JP" altLang="en-US" sz="1200" b="0" dirty="0">
                          <a:solidFill>
                            <a:schemeClr val="tx1"/>
                          </a:solidFill>
                        </a:rPr>
                        <a:t>月</a:t>
                      </a:r>
                      <a:r>
                        <a:rPr kumimoji="1" lang="en-US" altLang="ja-JP" sz="1200" b="0" dirty="0">
                          <a:solidFill>
                            <a:schemeClr val="tx1"/>
                          </a:solidFill>
                        </a:rPr>
                        <a:t>1</a:t>
                      </a:r>
                      <a:r>
                        <a:rPr kumimoji="1" lang="ja-JP" altLang="en-US" sz="1200" b="0" dirty="0">
                          <a:solidFill>
                            <a:schemeClr val="tx1"/>
                          </a:solidFill>
                        </a:rPr>
                        <a:t>日から</a:t>
                      </a:r>
                      <a:r>
                        <a:rPr kumimoji="1" lang="en-US" altLang="ja-JP" sz="1200" b="0" dirty="0">
                          <a:solidFill>
                            <a:schemeClr val="tx1"/>
                          </a:solidFill>
                        </a:rPr>
                        <a:t>12</a:t>
                      </a:r>
                      <a:r>
                        <a:rPr kumimoji="1" lang="ja-JP" altLang="en-US" sz="1200" b="0" dirty="0">
                          <a:solidFill>
                            <a:schemeClr val="tx1"/>
                          </a:solidFill>
                        </a:rPr>
                        <a:t>月</a:t>
                      </a:r>
                      <a:r>
                        <a:rPr kumimoji="1" lang="en-US" altLang="ja-JP" sz="1200" b="0" dirty="0">
                          <a:solidFill>
                            <a:schemeClr val="tx1"/>
                          </a:solidFill>
                        </a:rPr>
                        <a:t>31</a:t>
                      </a:r>
                      <a:r>
                        <a:rPr kumimoji="1" lang="ja-JP" altLang="en-US" sz="1200" b="0" dirty="0">
                          <a:solidFill>
                            <a:schemeClr val="tx1"/>
                          </a:solidFill>
                        </a:rPr>
                        <a:t>日</a:t>
                      </a:r>
                      <a:endParaRPr kumimoji="1" lang="ja-JP" altLang="en-US" sz="1000" b="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86673">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主な宗教</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lnSpc>
                          <a:spcPct val="113000"/>
                        </a:lnSpc>
                        <a:spcAft>
                          <a:spcPts val="300"/>
                        </a:spcAft>
                      </a:pPr>
                      <a:r>
                        <a:rPr kumimoji="1" lang="ja-JP" altLang="en-US" sz="1200" kern="1200" dirty="0">
                          <a:solidFill>
                            <a:schemeClr val="tx1"/>
                          </a:solidFill>
                          <a:latin typeface="+mn-lt"/>
                          <a:ea typeface="+mn-ea"/>
                          <a:cs typeface="+mn-cs"/>
                        </a:rPr>
                        <a:t>国民の</a:t>
                      </a:r>
                      <a:r>
                        <a:rPr kumimoji="1" lang="en-US" altLang="ja-JP" sz="1200" kern="1200" dirty="0">
                          <a:solidFill>
                            <a:schemeClr val="tx1"/>
                          </a:solidFill>
                          <a:latin typeface="+mn-lt"/>
                          <a:ea typeface="+mn-ea"/>
                          <a:cs typeface="+mn-cs"/>
                        </a:rPr>
                        <a:t>83%</a:t>
                      </a:r>
                      <a:r>
                        <a:rPr kumimoji="1" lang="ja-JP" altLang="en-US" sz="1200" kern="1200" dirty="0">
                          <a:solidFill>
                            <a:schemeClr val="tx1"/>
                          </a:solidFill>
                          <a:latin typeface="+mn-lt"/>
                          <a:ea typeface="+mn-ea"/>
                          <a:cs typeface="+mn-cs"/>
                        </a:rPr>
                        <a:t>がカトリック、その他のキリスト教が</a:t>
                      </a:r>
                      <a:r>
                        <a:rPr kumimoji="1" lang="en-US" altLang="ja-JP" sz="1200" kern="1200" dirty="0">
                          <a:solidFill>
                            <a:schemeClr val="tx1"/>
                          </a:solidFill>
                          <a:latin typeface="+mn-lt"/>
                          <a:ea typeface="+mn-ea"/>
                          <a:cs typeface="+mn-cs"/>
                        </a:rPr>
                        <a:t>10%</a:t>
                      </a:r>
                      <a:br>
                        <a:rPr kumimoji="1" lang="en-US" altLang="ja-JP" sz="1200" kern="1200" dirty="0">
                          <a:solidFill>
                            <a:schemeClr val="tx1"/>
                          </a:solidFill>
                          <a:latin typeface="+mn-lt"/>
                          <a:ea typeface="+mn-ea"/>
                          <a:cs typeface="+mn-cs"/>
                        </a:rPr>
                      </a:br>
                      <a:r>
                        <a:rPr kumimoji="1" lang="ja-JP" altLang="en-US" sz="1200" kern="1200" dirty="0">
                          <a:solidFill>
                            <a:schemeClr val="tx1"/>
                          </a:solidFill>
                          <a:latin typeface="+mn-lt"/>
                          <a:ea typeface="+mn-ea"/>
                          <a:cs typeface="+mn-cs"/>
                        </a:rPr>
                        <a:t>イスラム教は</a:t>
                      </a:r>
                      <a:r>
                        <a:rPr kumimoji="1" lang="en-US" altLang="ja-JP" sz="1200" kern="1200" dirty="0">
                          <a:solidFill>
                            <a:schemeClr val="tx1"/>
                          </a:solidFill>
                          <a:latin typeface="+mn-lt"/>
                          <a:ea typeface="+mn-ea"/>
                          <a:cs typeface="+mn-cs"/>
                        </a:rPr>
                        <a:t>5%</a:t>
                      </a:r>
                      <a:r>
                        <a:rPr kumimoji="1" lang="ja-JP" altLang="en-US" sz="1200" kern="1200" dirty="0">
                          <a:solidFill>
                            <a:schemeClr val="tx1"/>
                          </a:solidFill>
                          <a:latin typeface="+mn-lt"/>
                          <a:ea typeface="+mn-ea"/>
                          <a:cs typeface="+mn-cs"/>
                        </a:rPr>
                        <a:t>（</a:t>
                      </a:r>
                      <a:r>
                        <a:rPr kumimoji="1" lang="ja-JP" altLang="en-US" sz="1200" kern="1200" dirty="0">
                          <a:solidFill>
                            <a:schemeClr val="tx1"/>
                          </a:solidFill>
                          <a:latin typeface="HGP創英角ｺﾞｼｯｸUB" panose="020B0900000000000000" pitchFamily="50" charset="-128"/>
                          <a:ea typeface="HGP創英角ｺﾞｼｯｸUB" panose="020B0900000000000000" pitchFamily="50" charset="-128"/>
                          <a:cs typeface="+mn-cs"/>
                        </a:rPr>
                        <a:t>ミンダナオ</a:t>
                      </a:r>
                      <a:r>
                        <a:rPr kumimoji="1" lang="ja-JP" altLang="en-US" sz="1200" kern="1200" dirty="0">
                          <a:solidFill>
                            <a:schemeClr val="tx1"/>
                          </a:solidFill>
                          <a:latin typeface="+mn-lt"/>
                          <a:ea typeface="+mn-ea"/>
                          <a:cs typeface="+mn-cs"/>
                        </a:rPr>
                        <a:t>ではイスラム教徒が</a:t>
                      </a:r>
                      <a:r>
                        <a:rPr kumimoji="1" lang="ja-JP" altLang="en-US" sz="1200" kern="1200" dirty="0">
                          <a:solidFill>
                            <a:schemeClr val="tx1"/>
                          </a:solidFill>
                          <a:latin typeface="Arial Black" panose="020B0A04020102020204" pitchFamily="34" charset="0"/>
                          <a:ea typeface="HGP創英角ｺﾞｼｯｸUB" panose="020B0900000000000000" pitchFamily="50" charset="-128"/>
                          <a:cs typeface="+mn-cs"/>
                        </a:rPr>
                        <a:t>人口の</a:t>
                      </a:r>
                      <a:r>
                        <a:rPr kumimoji="1" lang="en-US" altLang="ja-JP" sz="1200" kern="1200" dirty="0">
                          <a:solidFill>
                            <a:schemeClr val="tx1"/>
                          </a:solidFill>
                          <a:latin typeface="Arial Black" panose="020B0A04020102020204" pitchFamily="34" charset="0"/>
                          <a:ea typeface="HGP創英角ｺﾞｼｯｸUB" panose="020B0900000000000000" pitchFamily="50" charset="-128"/>
                          <a:cs typeface="+mn-cs"/>
                        </a:rPr>
                        <a:t>2</a:t>
                      </a:r>
                      <a:r>
                        <a:rPr kumimoji="1" lang="ja-JP" altLang="en-US" sz="1200" kern="1200" dirty="0">
                          <a:solidFill>
                            <a:schemeClr val="tx1"/>
                          </a:solidFill>
                          <a:latin typeface="Arial Black" panose="020B0A04020102020204" pitchFamily="34" charset="0"/>
                          <a:ea typeface="HGP創英角ｺﾞｼｯｸUB" panose="020B0900000000000000" pitchFamily="50" charset="-128"/>
                          <a:cs typeface="+mn-cs"/>
                        </a:rPr>
                        <a:t>割以上</a:t>
                      </a:r>
                      <a:r>
                        <a:rPr kumimoji="1" lang="ja-JP" altLang="en-US" sz="1200" kern="1200" dirty="0">
                          <a:solidFill>
                            <a:schemeClr val="tx1"/>
                          </a:solidFill>
                          <a:latin typeface="+mn-lt"/>
                          <a:ea typeface="+mn-ea"/>
                          <a:cs typeface="+mn-cs"/>
                        </a:rPr>
                        <a:t>）</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45461">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政治体制</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lang="ja-JP" altLang="en-US" sz="1200" dirty="0">
                          <a:solidFill>
                            <a:schemeClr val="tx1"/>
                          </a:solidFill>
                        </a:rPr>
                        <a:t>立憲共和制</a:t>
                      </a:r>
                      <a:endParaRPr kumimoji="1" lang="ja-JP" altLang="en-US" sz="1200" b="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973573">
                <a:tc>
                  <a:txBody>
                    <a:bodyPr/>
                    <a:lstStyle/>
                    <a:p>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政治的安定性</a:t>
                      </a:r>
                      <a:endParaRPr kumimoji="1" lang="en-US" altLang="ja-JP" sz="1300" b="0" dirty="0">
                        <a:solidFill>
                          <a:schemeClr val="bg1"/>
                        </a:solidFill>
                        <a:latin typeface="HGP創英角ｺﾞｼｯｸUB" panose="020B0900000000000000" pitchFamily="50" charset="-128"/>
                        <a:ea typeface="HGP創英角ｺﾞｼｯｸUB" panose="020B0900000000000000" pitchFamily="50" charset="-128"/>
                      </a:endParaRPr>
                    </a:p>
                  </a:txBody>
                  <a:tcPr marL="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fontAlgn="ctr">
                        <a:lnSpc>
                          <a:spcPct val="114000"/>
                        </a:lnSpc>
                        <a:spcAft>
                          <a:spcPts val="300"/>
                        </a:spcAft>
                        <a:buClr>
                          <a:srgbClr val="5F8AC3"/>
                        </a:buClr>
                        <a:buFont typeface="Wingdings" panose="05000000000000000000" pitchFamily="2" charset="2"/>
                        <a:buChar char="l"/>
                      </a:pP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月、フェルディナンド・マルコス元上院議員（当時）は、大統領選において史上最多得票率で圧勝し、第</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17</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代大統領に就任した（任期は</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2028</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月まで）。</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fontAlgn="ctr">
                        <a:lnSpc>
                          <a:spcPct val="114000"/>
                        </a:lnSpc>
                        <a:spcAft>
                          <a:spcPts val="300"/>
                        </a:spcAft>
                        <a:buClr>
                          <a:srgbClr val="5F8AC3"/>
                        </a:buClr>
                        <a:buFont typeface="Wingdings" panose="05000000000000000000" pitchFamily="2" charset="2"/>
                        <a:buChar char="l"/>
                      </a:pP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マルコス政権は、中期財政枠組に基づく健全な財政運営に根ざし、農業開発、観光業振興、感染症対策、教育改革、デジタル変革、積極的なインフラ整備、クリーン・エネルギー利用を含むエネルギー安全保障等を通じて経済発展と貧困削減を目指している。</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051008">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治安情勢</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just">
                        <a:lnSpc>
                          <a:spcPct val="113000"/>
                        </a:lnSpc>
                        <a:spcAft>
                          <a:spcPts val="300"/>
                        </a:spcAft>
                      </a:pPr>
                      <a:r>
                        <a:rPr lang="ja-JP" altLang="en-US" sz="1200" dirty="0">
                          <a:solidFill>
                            <a:schemeClr val="tx1"/>
                          </a:solidFill>
                        </a:rPr>
                        <a:t>外務省によると</a:t>
                      </a:r>
                      <a:r>
                        <a:rPr kumimoji="1" lang="ja-JP" altLang="en-US" sz="1200" kern="1200" dirty="0">
                          <a:solidFill>
                            <a:schemeClr val="tx1"/>
                          </a:solidFill>
                          <a:latin typeface="+mn-lt"/>
                          <a:ea typeface="+mn-ea"/>
                          <a:cs typeface="+mn-cs"/>
                        </a:rPr>
                        <a:t>、ミンダナオ地域の中部以西については渡航中止勧告が、パラワン州南部に関しては不要不急の渡航は中止勧告が発令されている。</a:t>
                      </a:r>
                      <a:r>
                        <a:rPr kumimoji="1" lang="ja-JP" altLang="en-US" sz="1200" b="0" dirty="0">
                          <a:solidFill>
                            <a:schemeClr val="tx1"/>
                          </a:solidFill>
                        </a:rPr>
                        <a:t>その他の地域は十分注意となっている。</a:t>
                      </a:r>
                      <a:endParaRPr kumimoji="1" lang="en-US" altLang="ja-JP" sz="1200" b="0" dirty="0">
                        <a:solidFill>
                          <a:schemeClr val="tx1"/>
                        </a:solidFill>
                      </a:endParaRPr>
                    </a:p>
                    <a:p>
                      <a:pPr algn="just">
                        <a:lnSpc>
                          <a:spcPct val="113000"/>
                        </a:lnSpc>
                        <a:spcAft>
                          <a:spcPts val="300"/>
                        </a:spcAft>
                      </a:pPr>
                      <a:r>
                        <a:rPr kumimoji="1" lang="en-US" altLang="ja-JP" sz="1200" kern="1200" dirty="0">
                          <a:solidFill>
                            <a:schemeClr val="tx1"/>
                          </a:solidFill>
                          <a:latin typeface="+mn-lt"/>
                          <a:ea typeface="+mn-ea"/>
                          <a:cs typeface="+mn-cs"/>
                        </a:rPr>
                        <a:t>2016</a:t>
                      </a:r>
                      <a:r>
                        <a:rPr kumimoji="1" lang="ja-JP" altLang="en-US" sz="1200" kern="1200" dirty="0">
                          <a:solidFill>
                            <a:schemeClr val="tx1"/>
                          </a:solidFill>
                          <a:latin typeface="+mn-lt"/>
                          <a:ea typeface="+mn-ea"/>
                          <a:cs typeface="+mn-cs"/>
                        </a:rPr>
                        <a:t>年</a:t>
                      </a:r>
                      <a:r>
                        <a:rPr kumimoji="1" lang="en-US" altLang="ja-JP" sz="1200" kern="1200" dirty="0">
                          <a:solidFill>
                            <a:schemeClr val="tx1"/>
                          </a:solidFill>
                          <a:latin typeface="+mn-lt"/>
                          <a:ea typeface="+mn-ea"/>
                          <a:cs typeface="+mn-cs"/>
                        </a:rPr>
                        <a:t>9</a:t>
                      </a:r>
                      <a:r>
                        <a:rPr kumimoji="1" lang="ja-JP" altLang="en-US" sz="1200" kern="1200" dirty="0">
                          <a:solidFill>
                            <a:schemeClr val="tx1"/>
                          </a:solidFill>
                          <a:latin typeface="+mn-lt"/>
                          <a:ea typeface="+mn-ea"/>
                          <a:cs typeface="+mn-cs"/>
                        </a:rPr>
                        <a:t>月からフィリピン全土に発出されている国家非常事態宣言は、イスラム過激派組織・</a:t>
                      </a:r>
                      <a:r>
                        <a:rPr kumimoji="1" lang="zh-TW" altLang="en-US" sz="1200" kern="1200" dirty="0">
                          <a:solidFill>
                            <a:schemeClr val="tx1"/>
                          </a:solidFill>
                          <a:latin typeface="+mn-lt"/>
                          <a:ea typeface="+mn-ea"/>
                          <a:cs typeface="+mn-cs"/>
                        </a:rPr>
                        <a:t>共産主義反政府武装組織</a:t>
                      </a:r>
                      <a:r>
                        <a:rPr kumimoji="1" lang="ja-JP" altLang="en-US" sz="1200" kern="1200" dirty="0">
                          <a:solidFill>
                            <a:schemeClr val="tx1"/>
                          </a:solidFill>
                          <a:latin typeface="+mn-lt"/>
                          <a:ea typeface="+mn-ea"/>
                          <a:cs typeface="+mn-cs"/>
                        </a:rPr>
                        <a:t>等による大規模犯罪やテロの脅威がある状況を踏まえ、</a:t>
                      </a:r>
                      <a:r>
                        <a:rPr kumimoji="1" lang="en-US" altLang="ja-JP" sz="1200" kern="1200" dirty="0">
                          <a:solidFill>
                            <a:schemeClr val="tx1"/>
                          </a:solidFill>
                          <a:latin typeface="+mn-lt"/>
                          <a:ea typeface="+mn-ea"/>
                          <a:cs typeface="+mn-cs"/>
                        </a:rPr>
                        <a:t>2023</a:t>
                      </a:r>
                      <a:r>
                        <a:rPr kumimoji="1" lang="ja-JP" altLang="en-US" sz="1200" kern="1200" dirty="0">
                          <a:solidFill>
                            <a:schemeClr val="tx1"/>
                          </a:solidFill>
                          <a:latin typeface="+mn-lt"/>
                          <a:ea typeface="+mn-ea"/>
                          <a:cs typeface="+mn-cs"/>
                        </a:rPr>
                        <a:t>年</a:t>
                      </a:r>
                      <a:r>
                        <a:rPr kumimoji="1" lang="en-US" altLang="ja-JP" sz="1200" kern="1200" dirty="0">
                          <a:solidFill>
                            <a:schemeClr val="tx1"/>
                          </a:solidFill>
                          <a:latin typeface="+mn-lt"/>
                          <a:ea typeface="+mn-ea"/>
                          <a:cs typeface="+mn-cs"/>
                        </a:rPr>
                        <a:t>7</a:t>
                      </a:r>
                      <a:r>
                        <a:rPr kumimoji="1" lang="ja-JP" altLang="en-US" sz="1200" kern="1200" dirty="0">
                          <a:solidFill>
                            <a:schemeClr val="tx1"/>
                          </a:solidFill>
                          <a:latin typeface="+mn-lt"/>
                          <a:ea typeface="+mn-ea"/>
                          <a:cs typeface="+mn-cs"/>
                        </a:rPr>
                        <a:t>月まで継続していたが、現在は解消されており、治安は回復傾向にある。</a:t>
                      </a:r>
                      <a:endParaRPr kumimoji="1" lang="en-US" altLang="ja-JP" sz="1200" kern="1200" dirty="0">
                        <a:solidFill>
                          <a:schemeClr val="tx1"/>
                        </a:solidFill>
                        <a:latin typeface="+mn-lt"/>
                        <a:ea typeface="+mn-ea"/>
                        <a:cs typeface="+mn-cs"/>
                      </a:endParaRPr>
                    </a:p>
                  </a:txBody>
                  <a:tcPr marL="180000" marT="108000">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9" name="角丸四角形 8"/>
          <p:cNvSpPr/>
          <p:nvPr/>
        </p:nvSpPr>
        <p:spPr>
          <a:xfrm>
            <a:off x="2360712" y="5589240"/>
            <a:ext cx="1800200" cy="360040"/>
          </a:xfrm>
          <a:prstGeom prst="roundRect">
            <a:avLst>
              <a:gd name="adj" fmla="val 7849"/>
            </a:avLst>
          </a:prstGeom>
          <a:gradFill flip="none" rotWithShape="1">
            <a:gsLst>
              <a:gs pos="0">
                <a:srgbClr val="A2BBDC"/>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多くのテロ組織が存在</a:t>
            </a:r>
            <a:endPar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円/楕円 13"/>
          <p:cNvSpPr/>
          <p:nvPr/>
        </p:nvSpPr>
        <p:spPr>
          <a:xfrm>
            <a:off x="2360712" y="6021288"/>
            <a:ext cx="1656184" cy="288032"/>
          </a:xfrm>
          <a:prstGeom prst="ellipse">
            <a:avLst/>
          </a:prstGeom>
          <a:solidFill>
            <a:srgbClr val="C5C5C5"/>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無差別爆弾テロ事件</a:t>
            </a:r>
            <a:endPar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テキスト ボックス 4"/>
          <p:cNvSpPr txBox="1"/>
          <p:nvPr/>
        </p:nvSpPr>
        <p:spPr>
          <a:xfrm>
            <a:off x="4160912" y="5589240"/>
            <a:ext cx="4824536" cy="360040"/>
          </a:xfrm>
          <a:prstGeom prst="rect">
            <a:avLst/>
          </a:prstGeom>
          <a:noFill/>
        </p:spPr>
        <p:txBody>
          <a:bodyPr wrap="none" lIns="36000" tIns="0" rIns="0" bIns="0" rtlCol="0" anchor="ctr" anchorCtr="0">
            <a:noAutofit/>
          </a:bodyPr>
          <a:lstStyle/>
          <a:p>
            <a:pPr fontAlgn="ctr">
              <a:spcAft>
                <a:spcPts val="200"/>
              </a:spcAft>
              <a:buClr>
                <a:srgbClr val="5F8AC3"/>
              </a:buClr>
              <a:buSzPct val="80000"/>
            </a:pPr>
            <a:r>
              <a:rPr lang="ja-JP" altLang="en-US" sz="1100" dirty="0">
                <a:latin typeface="ＭＳ Ｐゴシック" panose="020B0600070205080204" pitchFamily="50" charset="-128"/>
                <a:ea typeface="ＭＳ Ｐゴシック" panose="020B0600070205080204" pitchFamily="50" charset="-128"/>
              </a:rPr>
              <a:t>イスラム系反政府武装組織、共産系反政府武装組織　等</a:t>
            </a:r>
            <a:endParaRPr kumimoji="1" lang="ja-JP" altLang="en-US" sz="1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9" name="円/楕円 18"/>
          <p:cNvSpPr/>
          <p:nvPr/>
        </p:nvSpPr>
        <p:spPr>
          <a:xfrm>
            <a:off x="4160912" y="6021288"/>
            <a:ext cx="1656184" cy="288032"/>
          </a:xfrm>
          <a:prstGeom prst="ellipse">
            <a:avLst/>
          </a:prstGeom>
          <a:solidFill>
            <a:srgbClr val="C5C5C5"/>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身代金目的の誘拐事件</a:t>
            </a:r>
            <a:endPar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円/楕円 19"/>
          <p:cNvSpPr/>
          <p:nvPr/>
        </p:nvSpPr>
        <p:spPr>
          <a:xfrm>
            <a:off x="5961112" y="6021288"/>
            <a:ext cx="1656184" cy="288032"/>
          </a:xfrm>
          <a:prstGeom prst="ellipse">
            <a:avLst/>
          </a:prstGeom>
          <a:solidFill>
            <a:srgbClr val="C5C5C5"/>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企業や富裕層に対する恐喝</a:t>
            </a:r>
            <a:endPar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正方形/長方形 20"/>
          <p:cNvSpPr/>
          <p:nvPr/>
        </p:nvSpPr>
        <p:spPr>
          <a:xfrm>
            <a:off x="7689304" y="6042194"/>
            <a:ext cx="1619354" cy="261610"/>
          </a:xfrm>
          <a:prstGeom prst="rect">
            <a:avLst/>
          </a:prstGeom>
        </p:spPr>
        <p:txBody>
          <a:bodyPr wrap="none">
            <a:spAutoFit/>
          </a:bodyPr>
          <a:lstStyle/>
          <a:p>
            <a:r>
              <a:rPr lang="ja-JP" altLang="en-US" sz="1100" b="1" dirty="0">
                <a:latin typeface="ＭＳ Ｐゴシック" panose="020B0600070205080204" pitchFamily="50" charset="-128"/>
                <a:ea typeface="ＭＳ Ｐゴシック" panose="020B0600070205080204" pitchFamily="50" charset="-128"/>
              </a:rPr>
              <a:t>等は依然発生している。</a:t>
            </a:r>
          </a:p>
        </p:txBody>
      </p:sp>
      <p:sp>
        <p:nvSpPr>
          <p:cNvPr id="13" name="テキスト ボックス 12"/>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外務省ホームページ、海外安全ホームページ、</a:t>
            </a:r>
            <a:r>
              <a:rPr lang="en-US" altLang="ja-JP" sz="800" dirty="0"/>
              <a:t>JETRO </a:t>
            </a:r>
            <a:r>
              <a:rPr lang="ja-JP" altLang="en-US" sz="800" dirty="0"/>
              <a:t>ホームページ、みずほ銀行</a:t>
            </a:r>
          </a:p>
        </p:txBody>
      </p:sp>
    </p:spTree>
    <p:extLst>
      <p:ext uri="{BB962C8B-B14F-4D97-AF65-F5344CB8AC3E}">
        <p14:creationId xmlns:p14="http://schemas.microsoft.com/office/powerpoint/2010/main" val="14960388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p:cNvSpPr txBox="1"/>
          <p:nvPr/>
        </p:nvSpPr>
        <p:spPr>
          <a:xfrm>
            <a:off x="992560" y="2273565"/>
            <a:ext cx="1290072" cy="509104"/>
          </a:xfrm>
          <a:prstGeom prst="roundRect">
            <a:avLst>
              <a:gd name="adj" fmla="val 50000"/>
            </a:avLst>
          </a:prstGeom>
          <a:gradFill flip="none" rotWithShape="1">
            <a:gsLst>
              <a:gs pos="0">
                <a:srgbClr val="FB8265"/>
              </a:gs>
              <a:gs pos="100000">
                <a:schemeClr val="bg1"/>
              </a:gs>
            </a:gsLst>
            <a:path path="shape">
              <a:fillToRect l="50000" t="50000" r="50000" b="50000"/>
            </a:path>
            <a:tileRect/>
          </a:gradFill>
        </p:spPr>
        <p:txBody>
          <a:bodyPr wrap="none" lIns="0" tIns="0" rIns="0" bIns="0" rtlCol="0" anchor="ctr" anchorCtr="0">
            <a:noAutofit/>
          </a:bodyPr>
          <a:lstStyle/>
          <a:p>
            <a:pPr algn="ctr" fontAlgn="ctr"/>
            <a:r>
              <a:rPr kumimoji="1" lang="ja-JP" altLang="en-US" dirty="0">
                <a:latin typeface="HGP創英角ｺﾞｼｯｸUB" panose="020B0900000000000000" pitchFamily="50" charset="-128"/>
                <a:ea typeface="HGP創英角ｺﾞｼｯｸUB" panose="020B0900000000000000" pitchFamily="50" charset="-128"/>
                <a:cs typeface="Arial" panose="020B0604020202020204" pitchFamily="34" charset="0"/>
              </a:rPr>
              <a:t>有 利</a:t>
            </a:r>
          </a:p>
        </p:txBody>
      </p:sp>
      <p:sp>
        <p:nvSpPr>
          <p:cNvPr id="2" name="タイトル 1"/>
          <p:cNvSpPr>
            <a:spLocks noGrp="1"/>
          </p:cNvSpPr>
          <p:nvPr>
            <p:ph type="title"/>
          </p:nvPr>
        </p:nvSpPr>
        <p:spPr/>
        <p:txBody>
          <a:bodyPr/>
          <a:lstStyle/>
          <a:p>
            <a:r>
              <a:rPr lang="ja-JP" altLang="en-US"/>
              <a:t>フィリピン／医療関連／医療機器</a:t>
            </a:r>
            <a:endParaRPr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日本企業の動向と評価</a:t>
            </a:r>
          </a:p>
        </p:txBody>
      </p:sp>
      <p:sp>
        <p:nvSpPr>
          <p:cNvPr id="4" name="テキスト ボックス 3"/>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現地医療機関からは、日本製品の印象として、政府の補助がないと購入が難しいとの声があがっている。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「購入が難しい」と</a:t>
            </a:r>
            <a:r>
              <a:rPr lang="ja-JP" altLang="en-US" sz="1400" spc="-20" dirty="0">
                <a:latin typeface="Arial" panose="020B0604020202020204" pitchFamily="34" charset="0"/>
                <a:ea typeface="ＭＳ Ｐゴシック" panose="020B0600070205080204" pitchFamily="50" charset="-128"/>
                <a:cs typeface="Arial" panose="020B0604020202020204" pitchFamily="34" charset="0"/>
              </a:rPr>
              <a:t>は、日本製品が欧米製品と比較して一義的に価格が高いということではなく、販売金融の状況も関係している。</a:t>
            </a:r>
          </a:p>
        </p:txBody>
      </p:sp>
      <p:sp>
        <p:nvSpPr>
          <p:cNvPr id="5" name="角丸四角形 4"/>
          <p:cNvSpPr/>
          <p:nvPr/>
        </p:nvSpPr>
        <p:spPr>
          <a:xfrm>
            <a:off x="2172916" y="1990582"/>
            <a:ext cx="2132012" cy="288032"/>
          </a:xfrm>
          <a:prstGeom prst="roundRect">
            <a:avLst>
              <a:gd name="adj" fmla="val 50000"/>
            </a:avLst>
          </a:prstGeom>
          <a:solidFill>
            <a:srgbClr val="5F8AC3"/>
          </a:solidFill>
        </p:spPr>
        <p:txBody>
          <a:bodyPr wrap="none" anchor="ctr" anchorCtr="0">
            <a:noAutofit/>
          </a:bodyPr>
          <a:lstStyle/>
          <a:p>
            <a:pPr algn="ctr" fontAlgn="ctr"/>
            <a:r>
              <a:rPr lang="ja-JP" altLang="en-US" sz="1400" b="1" dirty="0">
                <a:solidFill>
                  <a:schemeClr val="bg1"/>
                </a:solidFill>
                <a:latin typeface="ＭＳ Ｐゴシック" panose="020B0600070205080204" pitchFamily="50" charset="-128"/>
                <a:ea typeface="ＭＳ Ｐゴシック" panose="020B0600070205080204" pitchFamily="50" charset="-128"/>
              </a:rPr>
              <a:t>欧米の医療機器メーカー</a:t>
            </a:r>
          </a:p>
        </p:txBody>
      </p:sp>
      <p:sp>
        <p:nvSpPr>
          <p:cNvPr id="6" name="角丸四角形 5"/>
          <p:cNvSpPr/>
          <p:nvPr/>
        </p:nvSpPr>
        <p:spPr>
          <a:xfrm>
            <a:off x="5628473" y="1990582"/>
            <a:ext cx="2133666" cy="288032"/>
          </a:xfrm>
          <a:prstGeom prst="roundRect">
            <a:avLst>
              <a:gd name="adj" fmla="val 50000"/>
            </a:avLst>
          </a:prstGeom>
          <a:solidFill>
            <a:srgbClr val="5F8AC3"/>
          </a:solidFill>
        </p:spPr>
        <p:txBody>
          <a:bodyPr wrap="none" anchor="ctr" anchorCtr="0">
            <a:noAutofit/>
          </a:bodyPr>
          <a:lstStyle/>
          <a:p>
            <a:pPr algn="ctr" fontAlgn="ctr"/>
            <a:r>
              <a:rPr lang="ja-JP" altLang="en-US" sz="1400" b="1" dirty="0">
                <a:solidFill>
                  <a:schemeClr val="bg1"/>
                </a:solidFill>
                <a:latin typeface="ＭＳ Ｐゴシック" panose="020B0600070205080204" pitchFamily="50" charset="-128"/>
                <a:ea typeface="ＭＳ Ｐゴシック" panose="020B0600070205080204" pitchFamily="50" charset="-128"/>
              </a:rPr>
              <a:t>日本の医療機器メーカー</a:t>
            </a:r>
          </a:p>
        </p:txBody>
      </p:sp>
      <p:sp>
        <p:nvSpPr>
          <p:cNvPr id="7" name="正方形/長方形 6"/>
          <p:cNvSpPr/>
          <p:nvPr/>
        </p:nvSpPr>
        <p:spPr>
          <a:xfrm>
            <a:off x="1856656" y="2278613"/>
            <a:ext cx="2764532" cy="646331"/>
          </a:xfrm>
          <a:prstGeom prst="rect">
            <a:avLst/>
          </a:prstGeom>
        </p:spPr>
        <p:txBody>
          <a:bodyPr wrap="square">
            <a:spAutoFit/>
          </a:bodyPr>
          <a:lstStyle/>
          <a:p>
            <a:pPr algn="ct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ジョイントベンチャー方式や</a:t>
            </a:r>
            <a:br>
              <a:rPr lang="en-US" altLang="ja-JP" sz="1200" dirty="0">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latin typeface="Arial" panose="020B0604020202020204" pitchFamily="34" charset="0"/>
                <a:ea typeface="ＭＳ Ｐゴシック" panose="020B0600070205080204" pitchFamily="50" charset="-128"/>
                <a:cs typeface="Arial" panose="020B0604020202020204" pitchFamily="34" charset="0"/>
              </a:rPr>
              <a:t>医療機器購入のための</a:t>
            </a:r>
            <a:br>
              <a:rPr lang="en-US" altLang="ja-JP" sz="1200" dirty="0">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latin typeface="Arial" panose="020B0604020202020204" pitchFamily="34" charset="0"/>
                <a:ea typeface="ＭＳ Ｐゴシック" panose="020B0600070205080204" pitchFamily="50" charset="-128"/>
                <a:cs typeface="Arial" panose="020B0604020202020204" pitchFamily="34" charset="0"/>
              </a:rPr>
              <a:t>ローン（</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ex. Siemens Roan</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）などを提供</a:t>
            </a:r>
          </a:p>
        </p:txBody>
      </p:sp>
      <p:sp>
        <p:nvSpPr>
          <p:cNvPr id="8" name="正方形/長方形 7"/>
          <p:cNvSpPr/>
          <p:nvPr/>
        </p:nvSpPr>
        <p:spPr>
          <a:xfrm>
            <a:off x="5313040" y="2278613"/>
            <a:ext cx="2764532" cy="276999"/>
          </a:xfrm>
          <a:prstGeom prst="rect">
            <a:avLst/>
          </a:prstGeom>
        </p:spPr>
        <p:txBody>
          <a:bodyPr wrap="square">
            <a:spAutoFit/>
          </a:bodyPr>
          <a:lstStyle/>
          <a:p>
            <a:pPr algn="ctr"/>
            <a:r>
              <a:rPr lang="ja-JP" altLang="en-US" sz="1200" dirty="0"/>
              <a:t>基本的に一括払い（前払い）</a:t>
            </a:r>
            <a:endParaRPr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山形 8"/>
          <p:cNvSpPr/>
          <p:nvPr/>
        </p:nvSpPr>
        <p:spPr>
          <a:xfrm>
            <a:off x="4715373" y="1990581"/>
            <a:ext cx="475252" cy="792088"/>
          </a:xfrm>
          <a:prstGeom prst="chevron">
            <a:avLst>
              <a:gd name="adj" fmla="val 72204"/>
            </a:avLst>
          </a:prstGeom>
          <a:solidFill>
            <a:schemeClr val="accent2"/>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3989381447"/>
              </p:ext>
            </p:extLst>
          </p:nvPr>
        </p:nvGraphicFramePr>
        <p:xfrm>
          <a:off x="200472" y="3501009"/>
          <a:ext cx="9505055" cy="2847431"/>
        </p:xfrm>
        <a:graphic>
          <a:graphicData uri="http://schemas.openxmlformats.org/drawingml/2006/table">
            <a:tbl>
              <a:tblPr firstRow="1" bandRow="1">
                <a:tableStyleId>{2D5ABB26-0587-4C30-8999-92F81FD0307C}</a:tableStyleId>
              </a:tblPr>
              <a:tblGrid>
                <a:gridCol w="1440160">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944216">
                  <a:extLst>
                    <a:ext uri="{9D8B030D-6E8A-4147-A177-3AD203B41FA5}">
                      <a16:colId xmlns:a16="http://schemas.microsoft.com/office/drawing/2014/main" val="20003"/>
                    </a:ext>
                  </a:extLst>
                </a:gridCol>
                <a:gridCol w="3168351">
                  <a:extLst>
                    <a:ext uri="{9D8B030D-6E8A-4147-A177-3AD203B41FA5}">
                      <a16:colId xmlns:a16="http://schemas.microsoft.com/office/drawing/2014/main" val="20004"/>
                    </a:ext>
                  </a:extLst>
                </a:gridCol>
              </a:tblGrid>
              <a:tr h="332905">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メーカー名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a:solidFill>
                            <a:schemeClr val="bg1"/>
                          </a:solidFill>
                          <a:latin typeface="HGP創英角ｺﾞｼｯｸUB" panose="020B0900000000000000" pitchFamily="50" charset="-128"/>
                          <a:ea typeface="HGP創英角ｺﾞｼｯｸUB" panose="020B0900000000000000" pitchFamily="50" charset="-128"/>
                          <a:cs typeface="+mn-cs"/>
                        </a:rPr>
                        <a:t>製造品目</a:t>
                      </a:r>
                      <a:endPar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規　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概　要</a:t>
                      </a:r>
                    </a:p>
                  </a:txBody>
                  <a:tcPr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87307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ジェイ・エム・エス</a:t>
                      </a:r>
                      <a:br>
                        <a:rPr kumimoji="1" lang="en-US" altLang="ja-JP"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JMS</a:t>
                      </a:r>
                      <a:r>
                        <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a:t>
                      </a:r>
                      <a:r>
                        <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月発表）</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血液バッグや</a:t>
                      </a:r>
                      <a:br>
                        <a:rPr kumimoji="1" lang="en-US" altLang="ja-JP" sz="1000" kern="1200" dirty="0">
                          <a:solidFill>
                            <a:schemeClr val="dk1"/>
                          </a:solidFill>
                          <a:latin typeface="+mn-lt"/>
                          <a:ea typeface="+mn-ea"/>
                          <a:cs typeface="+mn-cs"/>
                        </a:rPr>
                      </a:br>
                      <a:r>
                        <a:rPr kumimoji="1" lang="ja-JP" altLang="en-US" sz="1000" kern="1200" dirty="0">
                          <a:solidFill>
                            <a:schemeClr val="dk1"/>
                          </a:solidFill>
                          <a:latin typeface="+mn-lt"/>
                          <a:ea typeface="+mn-ea"/>
                          <a:cs typeface="+mn-cs"/>
                        </a:rPr>
                        <a:t>血液透析用針、</a:t>
                      </a:r>
                      <a:br>
                        <a:rPr kumimoji="1" lang="en-US" altLang="ja-JP" sz="1000" kern="1200" dirty="0">
                          <a:solidFill>
                            <a:schemeClr val="dk1"/>
                          </a:solidFill>
                          <a:latin typeface="+mn-lt"/>
                          <a:ea typeface="+mn-ea"/>
                          <a:cs typeface="+mn-cs"/>
                        </a:rPr>
                      </a:br>
                      <a:r>
                        <a:rPr kumimoji="1" lang="ja-JP" altLang="en-US" sz="1000" kern="1200" dirty="0">
                          <a:solidFill>
                            <a:schemeClr val="dk1"/>
                          </a:solidFill>
                          <a:latin typeface="+mn-lt"/>
                          <a:ea typeface="+mn-ea"/>
                          <a:cs typeface="+mn-cs"/>
                        </a:rPr>
                        <a:t>輸液セットなど</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当面は</a:t>
                      </a:r>
                      <a:br>
                        <a:rPr kumimoji="1" lang="en-US" altLang="ja-JP" sz="1000" kern="1200" dirty="0">
                          <a:solidFill>
                            <a:schemeClr val="dk1"/>
                          </a:solidFill>
                          <a:latin typeface="+mn-lt"/>
                          <a:ea typeface="+mn-ea"/>
                          <a:cs typeface="+mn-cs"/>
                        </a:rPr>
                      </a:br>
                      <a:r>
                        <a:rPr kumimoji="1" lang="en-US" altLang="ja-JP" sz="1000" kern="1200" dirty="0">
                          <a:solidFill>
                            <a:schemeClr val="dk1"/>
                          </a:solidFill>
                          <a:latin typeface="+mn-lt"/>
                          <a:ea typeface="+mn-ea"/>
                          <a:cs typeface="+mn-cs"/>
                        </a:rPr>
                        <a:t>100</a:t>
                      </a:r>
                      <a:r>
                        <a:rPr kumimoji="1" lang="ja-JP" altLang="en-US" sz="1000" kern="1200" dirty="0">
                          <a:solidFill>
                            <a:schemeClr val="dk1"/>
                          </a:solidFill>
                          <a:latin typeface="+mn-lt"/>
                          <a:ea typeface="+mn-ea"/>
                          <a:cs typeface="+mn-cs"/>
                        </a:rPr>
                        <a:t>人規模の体制</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敷地面積</a:t>
                      </a:r>
                      <a:r>
                        <a:rPr kumimoji="1" lang="en-US" altLang="ja-JP" sz="1000" kern="1200" dirty="0">
                          <a:solidFill>
                            <a:schemeClr val="dk1"/>
                          </a:solidFill>
                          <a:latin typeface="+mn-lt"/>
                          <a:ea typeface="+mn-ea"/>
                          <a:cs typeface="+mn-cs"/>
                        </a:rPr>
                        <a:t>4</a:t>
                      </a:r>
                      <a:r>
                        <a:rPr kumimoji="1" lang="ja-JP" altLang="en-US" sz="1000" kern="1200" dirty="0">
                          <a:solidFill>
                            <a:schemeClr val="dk1"/>
                          </a:solidFill>
                          <a:latin typeface="+mn-lt"/>
                          <a:ea typeface="+mn-ea"/>
                          <a:cs typeface="+mn-cs"/>
                        </a:rPr>
                        <a:t>万</a:t>
                      </a:r>
                      <a:r>
                        <a:rPr kumimoji="1" lang="en-US" altLang="ja-JP" sz="1000" kern="1200" dirty="0">
                          <a:solidFill>
                            <a:schemeClr val="dk1"/>
                          </a:solidFill>
                          <a:latin typeface="+mn-lt"/>
                          <a:ea typeface="+mn-ea"/>
                          <a:cs typeface="+mn-cs"/>
                        </a:rPr>
                        <a:t>7,600</a:t>
                      </a:r>
                      <a:r>
                        <a:rPr kumimoji="1" lang="ja-JP" altLang="en-US" sz="1000" kern="1200" dirty="0">
                          <a:solidFill>
                            <a:schemeClr val="dk1"/>
                          </a:solidFill>
                          <a:latin typeface="+mn-lt"/>
                          <a:ea typeface="+mn-ea"/>
                          <a:cs typeface="+mn-cs"/>
                        </a:rPr>
                        <a:t>平方メートルのうち、</a:t>
                      </a:r>
                      <a:r>
                        <a:rPr kumimoji="1" lang="en-US" altLang="ja-JP" sz="1000" kern="1200" dirty="0">
                          <a:solidFill>
                            <a:schemeClr val="dk1"/>
                          </a:solidFill>
                          <a:latin typeface="+mn-lt"/>
                          <a:ea typeface="+mn-ea"/>
                          <a:cs typeface="+mn-cs"/>
                        </a:rPr>
                        <a:t>1</a:t>
                      </a:r>
                      <a:r>
                        <a:rPr kumimoji="1" lang="ja-JP" altLang="en-US" sz="1000" kern="1200" dirty="0">
                          <a:solidFill>
                            <a:schemeClr val="dk1"/>
                          </a:solidFill>
                          <a:latin typeface="+mn-lt"/>
                          <a:ea typeface="+mn-ea"/>
                          <a:cs typeface="+mn-cs"/>
                        </a:rPr>
                        <a:t>期工事は延べ床面積が</a:t>
                      </a:r>
                      <a:r>
                        <a:rPr kumimoji="1" lang="en-US" altLang="ja-JP" sz="1000" kern="1200" dirty="0">
                          <a:solidFill>
                            <a:schemeClr val="dk1"/>
                          </a:solidFill>
                          <a:latin typeface="+mn-lt"/>
                          <a:ea typeface="+mn-ea"/>
                          <a:cs typeface="+mn-cs"/>
                        </a:rPr>
                        <a:t>1</a:t>
                      </a:r>
                      <a:r>
                        <a:rPr kumimoji="1" lang="ja-JP" altLang="en-US" sz="1000" kern="1200" dirty="0">
                          <a:solidFill>
                            <a:schemeClr val="dk1"/>
                          </a:solidFill>
                          <a:latin typeface="+mn-lt"/>
                          <a:ea typeface="+mn-ea"/>
                          <a:cs typeface="+mn-cs"/>
                        </a:rPr>
                        <a:t>万</a:t>
                      </a:r>
                      <a:r>
                        <a:rPr kumimoji="1" lang="en-US" altLang="ja-JP" sz="1000" kern="1200" dirty="0">
                          <a:solidFill>
                            <a:schemeClr val="dk1"/>
                          </a:solidFill>
                          <a:latin typeface="+mn-lt"/>
                          <a:ea typeface="+mn-ea"/>
                          <a:cs typeface="+mn-cs"/>
                        </a:rPr>
                        <a:t>5,000</a:t>
                      </a:r>
                      <a:r>
                        <a:rPr kumimoji="1" lang="ja-JP" altLang="en-US" sz="1000" kern="1200" dirty="0">
                          <a:solidFill>
                            <a:schemeClr val="dk1"/>
                          </a:solidFill>
                          <a:latin typeface="+mn-lt"/>
                          <a:ea typeface="+mn-ea"/>
                          <a:cs typeface="+mn-cs"/>
                        </a:rPr>
                        <a:t>平方メートルのため、</a:t>
                      </a:r>
                      <a:br>
                        <a:rPr kumimoji="1" lang="en-US" altLang="ja-JP" sz="1000" kern="1200" dirty="0">
                          <a:solidFill>
                            <a:schemeClr val="dk1"/>
                          </a:solidFill>
                          <a:latin typeface="+mn-lt"/>
                          <a:ea typeface="+mn-ea"/>
                          <a:cs typeface="+mn-cs"/>
                        </a:rPr>
                      </a:br>
                      <a:r>
                        <a:rPr kumimoji="1" lang="ja-JP" altLang="en-US" sz="1000" kern="1200" dirty="0">
                          <a:solidFill>
                            <a:schemeClr val="dk1"/>
                          </a:solidFill>
                          <a:latin typeface="+mn-lt"/>
                          <a:ea typeface="+mn-ea"/>
                          <a:cs typeface="+mn-cs"/>
                        </a:rPr>
                        <a:t>さらなる増強も可能。</a:t>
                      </a:r>
                    </a:p>
                  </a:txBody>
                  <a:tcPr marL="72000" marR="72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フィリピンの現地法人「ジェイ・エム・エス・ヘルスケア・フィリピン」の稼働に合わせ、とくに中国とシンガポールで製造している汎用品を集約すると発表した。</a:t>
                      </a:r>
                    </a:p>
                    <a:p>
                      <a:pPr marL="0" marR="0" indent="0" algn="just"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2020</a:t>
                      </a:r>
                      <a:r>
                        <a:rPr kumimoji="1" lang="ja-JP" altLang="en-US" sz="1000" kern="1200" dirty="0">
                          <a:solidFill>
                            <a:schemeClr val="dk1"/>
                          </a:solidFill>
                          <a:latin typeface="+mn-lt"/>
                          <a:ea typeface="+mn-ea"/>
                          <a:cs typeface="+mn-cs"/>
                        </a:rPr>
                        <a:t>年に売上高</a:t>
                      </a:r>
                      <a:r>
                        <a:rPr kumimoji="1" lang="en-US" altLang="ja-JP" sz="1000" kern="1200" dirty="0">
                          <a:solidFill>
                            <a:schemeClr val="dk1"/>
                          </a:solidFill>
                          <a:latin typeface="+mn-lt"/>
                          <a:ea typeface="+mn-ea"/>
                          <a:cs typeface="+mn-cs"/>
                        </a:rPr>
                        <a:t>30</a:t>
                      </a:r>
                      <a:r>
                        <a:rPr kumimoji="1" lang="ja-JP" altLang="en-US" sz="1000" kern="1200" dirty="0">
                          <a:solidFill>
                            <a:schemeClr val="dk1"/>
                          </a:solidFill>
                          <a:latin typeface="+mn-lt"/>
                          <a:ea typeface="+mn-ea"/>
                          <a:cs typeface="+mn-cs"/>
                        </a:rPr>
                        <a:t>億円を目指す。</a:t>
                      </a:r>
                    </a:p>
                  </a:txBody>
                  <a:tcPr marL="72000" marR="72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01370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アークレイ</a:t>
                      </a:r>
                      <a:endParaRPr kumimoji="1" lang="en-US" altLang="ja-JP"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月発表）</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2011</a:t>
                      </a:r>
                      <a:r>
                        <a:rPr kumimoji="1" lang="ja-JP" altLang="en-US" sz="1000" kern="1200" dirty="0">
                          <a:solidFill>
                            <a:schemeClr val="dk1"/>
                          </a:solidFill>
                          <a:latin typeface="+mn-lt"/>
                          <a:ea typeface="+mn-ea"/>
                          <a:cs typeface="+mn-cs"/>
                        </a:rPr>
                        <a:t>年稼働の</a:t>
                      </a:r>
                      <a:br>
                        <a:rPr kumimoji="1" lang="en-US" altLang="ja-JP" sz="1000" kern="1200" dirty="0">
                          <a:solidFill>
                            <a:schemeClr val="dk1"/>
                          </a:solidFill>
                          <a:latin typeface="+mn-lt"/>
                          <a:ea typeface="+mn-ea"/>
                          <a:cs typeface="+mn-cs"/>
                        </a:rPr>
                      </a:br>
                      <a:r>
                        <a:rPr kumimoji="1" lang="ja-JP" altLang="en-US" sz="1000" kern="1200" dirty="0">
                          <a:solidFill>
                            <a:schemeClr val="dk1"/>
                          </a:solidFill>
                          <a:latin typeface="+mn-lt"/>
                          <a:ea typeface="+mn-ea"/>
                          <a:cs typeface="+mn-cs"/>
                        </a:rPr>
                        <a:t>フィリピン工場では</a:t>
                      </a:r>
                      <a:br>
                        <a:rPr kumimoji="1" lang="en-US" altLang="ja-JP" sz="1000" kern="1200" dirty="0">
                          <a:solidFill>
                            <a:schemeClr val="dk1"/>
                          </a:solidFill>
                          <a:latin typeface="+mn-lt"/>
                          <a:ea typeface="+mn-ea"/>
                          <a:cs typeface="+mn-cs"/>
                        </a:rPr>
                      </a:br>
                      <a:r>
                        <a:rPr kumimoji="1" lang="ja-JP" altLang="en-US" sz="1000" kern="1200" dirty="0">
                          <a:solidFill>
                            <a:schemeClr val="dk1"/>
                          </a:solidFill>
                          <a:latin typeface="+mn-lt"/>
                          <a:ea typeface="+mn-ea"/>
                          <a:cs typeface="+mn-cs"/>
                        </a:rPr>
                        <a:t>主に尿検査用試薬を</a:t>
                      </a:r>
                      <a:br>
                        <a:rPr kumimoji="1" lang="en-US" altLang="ja-JP" sz="1000" kern="1200" dirty="0">
                          <a:solidFill>
                            <a:schemeClr val="dk1"/>
                          </a:solidFill>
                          <a:latin typeface="+mn-lt"/>
                          <a:ea typeface="+mn-ea"/>
                          <a:cs typeface="+mn-cs"/>
                        </a:rPr>
                      </a:br>
                      <a:r>
                        <a:rPr kumimoji="1" lang="ja-JP" altLang="en-US" sz="1000" kern="1200" dirty="0">
                          <a:solidFill>
                            <a:schemeClr val="dk1"/>
                          </a:solidFill>
                          <a:latin typeface="+mn-lt"/>
                          <a:ea typeface="+mn-ea"/>
                          <a:cs typeface="+mn-cs"/>
                        </a:rPr>
                        <a:t>生産</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約</a:t>
                      </a:r>
                      <a:r>
                        <a:rPr kumimoji="1" lang="en-US" altLang="ja-JP" sz="1000" kern="1200" dirty="0">
                          <a:solidFill>
                            <a:schemeClr val="dk1"/>
                          </a:solidFill>
                          <a:latin typeface="+mn-lt"/>
                          <a:ea typeface="+mn-ea"/>
                          <a:cs typeface="+mn-cs"/>
                        </a:rPr>
                        <a:t>160</a:t>
                      </a:r>
                      <a:r>
                        <a:rPr kumimoji="1" lang="ja-JP" altLang="en-US" sz="1000" kern="1200" dirty="0">
                          <a:solidFill>
                            <a:schemeClr val="dk1"/>
                          </a:solidFill>
                          <a:latin typeface="+mn-lt"/>
                          <a:ea typeface="+mn-ea"/>
                          <a:cs typeface="+mn-cs"/>
                        </a:rPr>
                        <a:t>人</a:t>
                      </a:r>
                      <a:endParaRPr kumimoji="1" lang="en-US" altLang="ja-JP" sz="1000" kern="1200" dirty="0">
                        <a:solidFill>
                          <a:schemeClr val="dk1"/>
                        </a:solidFill>
                        <a:latin typeface="+mn-lt"/>
                        <a:ea typeface="+mn-ea"/>
                        <a:cs typeface="+mn-cs"/>
                      </a:endParaRPr>
                    </a:p>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増設後は新たに</a:t>
                      </a:r>
                      <a:br>
                        <a:rPr kumimoji="1" lang="en-US" altLang="ja-JP" sz="1000" kern="1200" dirty="0">
                          <a:solidFill>
                            <a:schemeClr val="dk1"/>
                          </a:solidFill>
                          <a:latin typeface="+mn-lt"/>
                          <a:ea typeface="+mn-ea"/>
                          <a:cs typeface="+mn-cs"/>
                        </a:rPr>
                      </a:br>
                      <a:r>
                        <a:rPr kumimoji="1" lang="en-US" altLang="ja-JP" sz="1000" kern="1200" dirty="0">
                          <a:solidFill>
                            <a:schemeClr val="dk1"/>
                          </a:solidFill>
                          <a:latin typeface="+mn-lt"/>
                          <a:ea typeface="+mn-ea"/>
                          <a:cs typeface="+mn-cs"/>
                        </a:rPr>
                        <a:t>150</a:t>
                      </a:r>
                      <a:r>
                        <a:rPr kumimoji="1" lang="ja-JP" altLang="en-US" sz="1000" kern="1200" dirty="0">
                          <a:solidFill>
                            <a:schemeClr val="dk1"/>
                          </a:solidFill>
                          <a:latin typeface="+mn-lt"/>
                          <a:ea typeface="+mn-ea"/>
                          <a:cs typeface="+mn-cs"/>
                        </a:rPr>
                        <a:t>人増やす</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物流棟も新設して同工場の建屋面積を従来の約</a:t>
                      </a:r>
                      <a:r>
                        <a:rPr kumimoji="1" lang="en-US" altLang="ja-JP" sz="1000" kern="1200" dirty="0">
                          <a:solidFill>
                            <a:schemeClr val="dk1"/>
                          </a:solidFill>
                          <a:latin typeface="+mn-lt"/>
                          <a:ea typeface="+mn-ea"/>
                          <a:cs typeface="+mn-cs"/>
                        </a:rPr>
                        <a:t>2.5</a:t>
                      </a:r>
                      <a:r>
                        <a:rPr kumimoji="1" lang="ja-JP" altLang="en-US" sz="1000" kern="1200" dirty="0">
                          <a:solidFill>
                            <a:schemeClr val="dk1"/>
                          </a:solidFill>
                          <a:latin typeface="+mn-lt"/>
                          <a:ea typeface="+mn-ea"/>
                          <a:cs typeface="+mn-cs"/>
                        </a:rPr>
                        <a:t>倍に広げる。</a:t>
                      </a:r>
                      <a:endParaRPr kumimoji="1" lang="en-US" altLang="ja-JP" sz="1000" kern="1200" dirty="0">
                        <a:solidFill>
                          <a:schemeClr val="dk1"/>
                        </a:solidFill>
                        <a:latin typeface="+mn-lt"/>
                        <a:ea typeface="+mn-ea"/>
                        <a:cs typeface="+mn-cs"/>
                      </a:endParaRPr>
                    </a:p>
                    <a:p>
                      <a:pPr marL="0" marR="0" indent="0" algn="just"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増設部分の広さ</a:t>
                      </a:r>
                      <a:r>
                        <a:rPr kumimoji="1" lang="ja-JP" altLang="en-US" sz="1000" kern="1200">
                          <a:solidFill>
                            <a:schemeClr val="dk1"/>
                          </a:solidFill>
                          <a:latin typeface="+mn-lt"/>
                          <a:ea typeface="+mn-ea"/>
                          <a:cs typeface="+mn-cs"/>
                        </a:rPr>
                        <a:t>は約</a:t>
                      </a:r>
                      <a:r>
                        <a:rPr kumimoji="1" lang="en-US" altLang="ja-JP" sz="1000" kern="1200">
                          <a:solidFill>
                            <a:schemeClr val="dk1"/>
                          </a:solidFill>
                          <a:latin typeface="+mn-lt"/>
                          <a:ea typeface="+mn-ea"/>
                          <a:cs typeface="+mn-cs"/>
                        </a:rPr>
                        <a:t>5,000</a:t>
                      </a:r>
                      <a:r>
                        <a:rPr kumimoji="1" lang="ja-JP" altLang="en-US" sz="1000" kern="1200">
                          <a:solidFill>
                            <a:schemeClr val="dk1"/>
                          </a:solidFill>
                          <a:latin typeface="+mn-lt"/>
                          <a:ea typeface="+mn-ea"/>
                          <a:cs typeface="+mn-cs"/>
                        </a:rPr>
                        <a:t>平方</a:t>
                      </a:r>
                      <a:r>
                        <a:rPr kumimoji="1" lang="ja-JP" altLang="en-US" sz="1000" kern="1200" dirty="0">
                          <a:solidFill>
                            <a:schemeClr val="dk1"/>
                          </a:solidFill>
                          <a:latin typeface="+mn-lt"/>
                          <a:ea typeface="+mn-ea"/>
                          <a:cs typeface="+mn-cs"/>
                        </a:rPr>
                        <a:t>メートル。</a:t>
                      </a:r>
                      <a:r>
                        <a:rPr kumimoji="1" lang="en-US" altLang="ja-JP" sz="1000" kern="1200" dirty="0">
                          <a:solidFill>
                            <a:schemeClr val="dk1"/>
                          </a:solidFill>
                          <a:latin typeface="+mn-lt"/>
                          <a:ea typeface="+mn-ea"/>
                          <a:cs typeface="+mn-cs"/>
                        </a:rPr>
                        <a:t>11</a:t>
                      </a:r>
                      <a:r>
                        <a:rPr kumimoji="1" lang="ja-JP" altLang="en-US" sz="1000" kern="1200" dirty="0">
                          <a:solidFill>
                            <a:schemeClr val="dk1"/>
                          </a:solidFill>
                          <a:latin typeface="+mn-lt"/>
                          <a:ea typeface="+mn-ea"/>
                          <a:cs typeface="+mn-cs"/>
                        </a:rPr>
                        <a:t>月に完成し来年</a:t>
                      </a:r>
                      <a:r>
                        <a:rPr kumimoji="1" lang="en-US" altLang="ja-JP" sz="1000" kern="1200" dirty="0">
                          <a:solidFill>
                            <a:schemeClr val="dk1"/>
                          </a:solidFill>
                          <a:latin typeface="+mn-lt"/>
                          <a:ea typeface="+mn-ea"/>
                          <a:cs typeface="+mn-cs"/>
                        </a:rPr>
                        <a:t>4</a:t>
                      </a:r>
                      <a:r>
                        <a:rPr kumimoji="1" lang="ja-JP" altLang="en-US" sz="1000" kern="1200" dirty="0">
                          <a:solidFill>
                            <a:schemeClr val="dk1"/>
                          </a:solidFill>
                          <a:latin typeface="+mn-lt"/>
                          <a:ea typeface="+mn-ea"/>
                          <a:cs typeface="+mn-cs"/>
                        </a:rPr>
                        <a:t>月の稼働を予定。</a:t>
                      </a:r>
                    </a:p>
                  </a:txBody>
                  <a:tcPr marL="72000" marR="72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フィリピン工場を増設して糖尿病などの検査機器の現地生産を始めると発表。東南アジア諸国へ製品を供給する海外主力工場の</a:t>
                      </a:r>
                      <a:r>
                        <a:rPr kumimoji="1" lang="en-US" altLang="ja-JP" sz="1000" kern="1200" dirty="0">
                          <a:solidFill>
                            <a:schemeClr val="dk1"/>
                          </a:solidFill>
                          <a:latin typeface="+mn-lt"/>
                          <a:ea typeface="+mn-ea"/>
                          <a:cs typeface="+mn-cs"/>
                        </a:rPr>
                        <a:t>1</a:t>
                      </a:r>
                      <a:r>
                        <a:rPr kumimoji="1" lang="ja-JP" altLang="en-US" sz="1000" kern="1200" dirty="0" err="1">
                          <a:solidFill>
                            <a:schemeClr val="dk1"/>
                          </a:solidFill>
                          <a:latin typeface="+mn-lt"/>
                          <a:ea typeface="+mn-ea"/>
                          <a:cs typeface="+mn-cs"/>
                        </a:rPr>
                        <a:t>つに</a:t>
                      </a:r>
                      <a:r>
                        <a:rPr kumimoji="1" lang="ja-JP" altLang="en-US" sz="1000" kern="1200" dirty="0">
                          <a:solidFill>
                            <a:schemeClr val="dk1"/>
                          </a:solidFill>
                          <a:latin typeface="+mn-lt"/>
                          <a:ea typeface="+mn-ea"/>
                          <a:cs typeface="+mn-cs"/>
                        </a:rPr>
                        <a:t>位置づける。</a:t>
                      </a:r>
                      <a:r>
                        <a:rPr kumimoji="1" lang="ja-JP" altLang="en-US" sz="1000" dirty="0"/>
                        <a:t>検査機器は日本や中国の工場が担っていた。</a:t>
                      </a:r>
                      <a:endParaRPr kumimoji="1" lang="ja-JP" altLang="en-US" sz="1000" kern="1200" dirty="0">
                        <a:solidFill>
                          <a:schemeClr val="dk1"/>
                        </a:solidFill>
                        <a:latin typeface="+mn-lt"/>
                        <a:ea typeface="+mn-ea"/>
                        <a:cs typeface="+mn-cs"/>
                      </a:endParaRPr>
                    </a:p>
                    <a:p>
                      <a:pPr marL="0" marR="0" indent="0" algn="just" defTabSz="914400" rtl="0" eaLnBrk="1" fontAlgn="auto" latinLnBrk="0" hangingPunct="1">
                        <a:lnSpc>
                          <a:spcPct val="105000"/>
                        </a:lnSpc>
                        <a:spcBef>
                          <a:spcPts val="0"/>
                        </a:spcBef>
                        <a:spcAft>
                          <a:spcPts val="200"/>
                        </a:spcAft>
                        <a:buClrTx/>
                        <a:buSzTx/>
                        <a:buFontTx/>
                        <a:buNone/>
                        <a:tabLst/>
                        <a:defRPr/>
                      </a:pPr>
                      <a:r>
                        <a:rPr kumimoji="1" lang="en-US" altLang="ja-JP" sz="1000" kern="1200">
                          <a:solidFill>
                            <a:schemeClr val="dk1"/>
                          </a:solidFill>
                          <a:latin typeface="+mn-lt"/>
                          <a:ea typeface="+mn-ea"/>
                          <a:cs typeface="+mn-cs"/>
                        </a:rPr>
                        <a:t>2014</a:t>
                      </a:r>
                      <a:r>
                        <a:rPr kumimoji="1" lang="ja-JP" altLang="en-US" sz="1000" kern="1200" dirty="0">
                          <a:solidFill>
                            <a:schemeClr val="dk1"/>
                          </a:solidFill>
                          <a:latin typeface="+mn-lt"/>
                          <a:ea typeface="+mn-ea"/>
                          <a:cs typeface="+mn-cs"/>
                        </a:rPr>
                        <a:t>年春にフィリピンで販売拠点も設置している。</a:t>
                      </a:r>
                    </a:p>
                  </a:txBody>
                  <a:tcPr marL="72000" marR="72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8862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テルモ</a:t>
                      </a:r>
                      <a:endParaRPr kumimoji="1" lang="en-US" altLang="ja-JP"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2012</a:t>
                      </a:r>
                      <a:r>
                        <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月発表）</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注射器、針製品</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N/A</a:t>
                      </a:r>
                      <a:endParaRPr kumimoji="1" lang="ja-JP" altLang="en-US" sz="10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延べ床面積は</a:t>
                      </a:r>
                      <a:r>
                        <a:rPr kumimoji="1" lang="en-US" altLang="ja-JP" sz="1000" kern="1200" dirty="0">
                          <a:solidFill>
                            <a:schemeClr val="dk1"/>
                          </a:solidFill>
                          <a:latin typeface="+mn-lt"/>
                          <a:ea typeface="+mn-ea"/>
                          <a:cs typeface="+mn-cs"/>
                        </a:rPr>
                        <a:t>9,700</a:t>
                      </a:r>
                      <a:r>
                        <a:rPr kumimoji="1" lang="ja-JP" altLang="en-US" sz="1000" kern="1200" dirty="0">
                          <a:solidFill>
                            <a:schemeClr val="dk1"/>
                          </a:solidFill>
                          <a:latin typeface="+mn-lt"/>
                          <a:ea typeface="+mn-ea"/>
                          <a:cs typeface="+mn-cs"/>
                        </a:rPr>
                        <a:t>平方メートル</a:t>
                      </a:r>
                    </a:p>
                  </a:txBody>
                  <a:tcPr marL="72000" marR="72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既存のフィリピン工場の敷地に新棟を建設。</a:t>
                      </a:r>
                      <a:endParaRPr kumimoji="1" lang="en-US" altLang="ja-JP" sz="1000" kern="1200" dirty="0">
                        <a:solidFill>
                          <a:schemeClr val="dk1"/>
                        </a:solidFill>
                        <a:latin typeface="+mn-lt"/>
                        <a:ea typeface="+mn-ea"/>
                        <a:cs typeface="+mn-cs"/>
                      </a:endParaRPr>
                    </a:p>
                    <a:p>
                      <a:pPr marL="0" marR="0" indent="0" algn="just"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世界各国に出荷する。</a:t>
                      </a:r>
                    </a:p>
                    <a:p>
                      <a:pPr marL="0" marR="0" indent="0" algn="just" defTabSz="914400" rtl="0" eaLnBrk="1" fontAlgn="auto" latinLnBrk="0" hangingPunct="1">
                        <a:lnSpc>
                          <a:spcPct val="105000"/>
                        </a:lnSpc>
                        <a:spcBef>
                          <a:spcPts val="0"/>
                        </a:spcBef>
                        <a:spcAft>
                          <a:spcPts val="200"/>
                        </a:spcAft>
                        <a:buClrTx/>
                        <a:buSzTx/>
                        <a:buFontTx/>
                        <a:buNone/>
                        <a:tabLst/>
                        <a:defRPr/>
                      </a:pPr>
                      <a:endParaRPr kumimoji="1" lang="ja-JP" altLang="en-US" sz="1000" kern="1200" dirty="0">
                        <a:solidFill>
                          <a:schemeClr val="dk1"/>
                        </a:solidFill>
                        <a:latin typeface="+mn-lt"/>
                        <a:ea typeface="+mn-ea"/>
                        <a:cs typeface="+mn-cs"/>
                      </a:endParaRPr>
                    </a:p>
                  </a:txBody>
                  <a:tcPr marL="72000" marR="72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sp>
        <p:nvSpPr>
          <p:cNvPr id="19" name="Rectangle 6"/>
          <p:cNvSpPr>
            <a:spLocks noChangeArrowheads="1"/>
          </p:cNvSpPr>
          <p:nvPr/>
        </p:nvSpPr>
        <p:spPr bwMode="auto">
          <a:xfrm>
            <a:off x="200472" y="3140968"/>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近年の日系メーカーの動向（現地製造関連）</a:t>
            </a:r>
            <a:endParaRPr lang="en-US" altLang="ko-KR" sz="1400" dirty="0">
              <a:solidFill>
                <a:srgbClr val="000000"/>
              </a:solidFill>
              <a:latin typeface="Arial Black" pitchFamily="34" charset="0"/>
              <a:ea typeface="HGP創英角ｺﾞｼｯｸUB" pitchFamily="50" charset="-128"/>
            </a:endParaRPr>
          </a:p>
        </p:txBody>
      </p:sp>
      <p:sp>
        <p:nvSpPr>
          <p:cNvPr id="20" name="テキスト ボックス 19"/>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t>各社ホームページ、有識者ヒアリング、</a:t>
            </a:r>
            <a:endParaRPr kumimoji="0" lang="en-US" altLang="ja-JP" sz="800" dirty="0" bmk=""/>
          </a:p>
          <a:p>
            <a:pPr marL="346075" indent="-346075"/>
            <a:r>
              <a:rPr kumimoji="0" lang="ja-JP" altLang="en-US" sz="800" dirty="0" bmk=""/>
              <a:t>　　　　　日経産業新聞（</a:t>
            </a:r>
            <a:r>
              <a:rPr kumimoji="0" lang="en-US" altLang="ja-JP" sz="800" dirty="0" bmk=""/>
              <a:t>2015</a:t>
            </a:r>
            <a:r>
              <a:rPr kumimoji="0" lang="ja-JP" altLang="en-US" sz="800" dirty="0" bmk=""/>
              <a:t>年</a:t>
            </a:r>
            <a:r>
              <a:rPr kumimoji="0" lang="en-US" altLang="ja-JP" sz="800" dirty="0" bmk=""/>
              <a:t>2</a:t>
            </a:r>
            <a:r>
              <a:rPr kumimoji="0" lang="ja-JP" altLang="en-US" sz="800" dirty="0" bmk=""/>
              <a:t>月</a:t>
            </a:r>
            <a:r>
              <a:rPr kumimoji="0" lang="en-US" altLang="ja-JP" sz="800" dirty="0" bmk=""/>
              <a:t>26</a:t>
            </a:r>
            <a:r>
              <a:rPr kumimoji="0" lang="ja-JP" altLang="en-US" sz="800" dirty="0" bmk=""/>
              <a:t>日）、テルモホームページ、経済産業省「平成</a:t>
            </a:r>
            <a:r>
              <a:rPr kumimoji="0" lang="en-US" altLang="ja-JP" sz="800" dirty="0" bmk=""/>
              <a:t>24</a:t>
            </a:r>
            <a:r>
              <a:rPr kumimoji="0" lang="ja-JP" altLang="en-US" sz="800" dirty="0" bmk=""/>
              <a:t>年度我が国情報経済社会における基盤整備（医療機器・サービスの海外展開に関する市場環境調査）」（</a:t>
            </a:r>
            <a:r>
              <a:rPr kumimoji="0" lang="en-US" altLang="ja-JP" sz="800" dirty="0" bmk=""/>
              <a:t>2013</a:t>
            </a:r>
            <a:r>
              <a:rPr kumimoji="0" lang="ja-JP" altLang="en-US" sz="800" dirty="0" bmk=""/>
              <a:t>）</a:t>
            </a:r>
          </a:p>
        </p:txBody>
      </p:sp>
    </p:spTree>
    <p:extLst>
      <p:ext uri="{BB962C8B-B14F-4D97-AF65-F5344CB8AC3E}">
        <p14:creationId xmlns:p14="http://schemas.microsoft.com/office/powerpoint/2010/main" val="25960238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フィリピン／医療関連／医療機器</a:t>
            </a:r>
            <a:endParaRPr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医療機器の流通の大部分は代理店が担っている。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416496" y="2060848"/>
            <a:ext cx="2880320" cy="288032"/>
            <a:chOff x="4944173" y="2113806"/>
            <a:chExt cx="5861371" cy="288032"/>
          </a:xfrm>
        </p:grpSpPr>
        <p:cxnSp>
          <p:nvCxnSpPr>
            <p:cNvPr id="6" name="直線コネクタ 5"/>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代理店の業務</a:t>
              </a:r>
              <a:endParaRPr lang="zh-TW" altLang="en-US" sz="1400" dirty="0">
                <a:solidFill>
                  <a:srgbClr val="000000"/>
                </a:solidFill>
                <a:latin typeface="Arial Black" pitchFamily="34" charset="0"/>
                <a:ea typeface="HGP創英角ｺﾞｼｯｸUB" pitchFamily="50" charset="-128"/>
              </a:endParaRPr>
            </a:p>
          </p:txBody>
        </p:sp>
      </p:grpSp>
      <p:grpSp>
        <p:nvGrpSpPr>
          <p:cNvPr id="8" name="グループ化 7"/>
          <p:cNvGrpSpPr/>
          <p:nvPr/>
        </p:nvGrpSpPr>
        <p:grpSpPr>
          <a:xfrm>
            <a:off x="3512840" y="2060848"/>
            <a:ext cx="2880320" cy="288032"/>
            <a:chOff x="4944173" y="2113806"/>
            <a:chExt cx="5861371" cy="288032"/>
          </a:xfrm>
        </p:grpSpPr>
        <p:cxnSp>
          <p:nvCxnSpPr>
            <p:cNvPr id="9" name="直線コネクタ 8"/>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公的医療機関の医療機器調達</a:t>
              </a:r>
              <a:endParaRPr lang="zh-TW" altLang="en-US" sz="1400" dirty="0">
                <a:solidFill>
                  <a:srgbClr val="000000"/>
                </a:solidFill>
                <a:latin typeface="Arial Black" pitchFamily="34" charset="0"/>
                <a:ea typeface="HGP創英角ｺﾞｼｯｸUB" pitchFamily="50" charset="-128"/>
              </a:endParaRPr>
            </a:p>
          </p:txBody>
        </p:sp>
      </p:grpSp>
      <p:grpSp>
        <p:nvGrpSpPr>
          <p:cNvPr id="11" name="グループ化 7"/>
          <p:cNvGrpSpPr/>
          <p:nvPr/>
        </p:nvGrpSpPr>
        <p:grpSpPr>
          <a:xfrm>
            <a:off x="6609184" y="2060848"/>
            <a:ext cx="2880320" cy="288032"/>
            <a:chOff x="4944173" y="2113806"/>
            <a:chExt cx="5861371" cy="288032"/>
          </a:xfrm>
        </p:grpSpPr>
        <p:cxnSp>
          <p:nvCxnSpPr>
            <p:cNvPr id="12" name="直線コネクタ 11"/>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民間医療機関</a:t>
              </a:r>
              <a:r>
                <a:rPr lang="ja-JP" altLang="en-US" sz="1400" dirty="0">
                  <a:solidFill>
                    <a:srgbClr val="000000"/>
                  </a:solidFill>
                  <a:latin typeface="Arial Black" pitchFamily="34" charset="0"/>
                  <a:ea typeface="HGP創英角ｺﾞｼｯｸUB" pitchFamily="50" charset="-128"/>
                </a:rPr>
                <a:t>の医療機器調達</a:t>
              </a:r>
              <a:endParaRPr lang="zh-TW" altLang="en-US" sz="1400" dirty="0">
                <a:solidFill>
                  <a:srgbClr val="000000"/>
                </a:solidFill>
                <a:latin typeface="Arial Black" pitchFamily="34" charset="0"/>
                <a:ea typeface="HGP創英角ｺﾞｼｯｸUB" pitchFamily="50" charset="-128"/>
              </a:endParaRPr>
            </a:p>
          </p:txBody>
        </p:sp>
      </p:grpSp>
      <p:sp>
        <p:nvSpPr>
          <p:cNvPr id="14" name="角丸四角形 13"/>
          <p:cNvSpPr/>
          <p:nvPr/>
        </p:nvSpPr>
        <p:spPr>
          <a:xfrm>
            <a:off x="416496" y="2420888"/>
            <a:ext cx="2880320" cy="3168352"/>
          </a:xfrm>
          <a:prstGeom prst="roundRect">
            <a:avLst>
              <a:gd name="adj" fmla="val 2153"/>
            </a:avLst>
          </a:prstGeom>
          <a:gradFill flip="none" rotWithShape="1">
            <a:gsLst>
              <a:gs pos="0">
                <a:srgbClr val="CCDAEC"/>
              </a:gs>
              <a:gs pos="100000">
                <a:schemeClr val="bg1">
                  <a:alpha val="0"/>
                </a:schemeClr>
              </a:gs>
            </a:gsLst>
            <a:lin ang="5400000" scaled="1"/>
            <a:tileRect/>
          </a:gradFill>
        </p:spPr>
        <p:txBody>
          <a:bodyPr wrap="square" lIns="108000" tIns="108000" rIns="108000" bIns="0">
            <a:noAutofit/>
          </a:bodyPr>
          <a:lstStyle/>
          <a:p>
            <a:pPr marL="133350" indent="-133350" algn="just" fontAlgn="ctr" hangingPunct="0">
              <a:lnSpc>
                <a:spcPct val="114000"/>
              </a:lnSpc>
              <a:spcAft>
                <a:spcPts val="600"/>
              </a:spcAft>
              <a:buClr>
                <a:srgbClr val="5F8AC3"/>
              </a:buClr>
              <a:buSzPct val="80000"/>
              <a:buFont typeface="Wingdings" panose="05000000000000000000" pitchFamily="2" charset="2"/>
              <a:buChar char="l"/>
            </a:pPr>
            <a:r>
              <a:rPr lang="ja-JP" altLang="en-US" sz="1200" dirty="0">
                <a:ea typeface="ＭＳ Ｐゴシック" panose="020B0600070205080204" pitchFamily="50" charset="-128"/>
              </a:rPr>
              <a:t>医療機器については、流通の大部分を代理店が担う形式である。代理店の業務は、医療機器審査申請から販売促進まで広範囲に及ぶ。</a:t>
            </a:r>
            <a:endParaRPr lang="en-US" altLang="ja-JP" sz="1200" dirty="0">
              <a:ea typeface="ＭＳ Ｐゴシック" panose="020B0600070205080204" pitchFamily="50" charset="-128"/>
            </a:endParaRPr>
          </a:p>
          <a:p>
            <a:pPr marL="133350" indent="-133350" algn="just" fontAlgn="ctr" hangingPunct="0">
              <a:lnSpc>
                <a:spcPct val="114000"/>
              </a:lnSpc>
              <a:spcAft>
                <a:spcPts val="600"/>
              </a:spcAft>
              <a:buClr>
                <a:srgbClr val="5F8AC3"/>
              </a:buClr>
              <a:buSzPct val="80000"/>
              <a:buFont typeface="Wingdings" panose="05000000000000000000" pitchFamily="2" charset="2"/>
              <a:buChar char="l"/>
            </a:pPr>
            <a:r>
              <a:rPr lang="ja-JP" altLang="en-US" sz="1200" dirty="0">
                <a:ea typeface="ＭＳ Ｐゴシック" panose="020B0600070205080204" pitchFamily="50" charset="-128"/>
              </a:rPr>
              <a:t>代理店は、海外メーカーとは専属契約を結ぶことを</a:t>
            </a:r>
            <a:r>
              <a:rPr lang="ja-JP" altLang="en-US" sz="1200">
                <a:ea typeface="ＭＳ Ｐゴシック" panose="020B0600070205080204" pitchFamily="50" charset="-128"/>
              </a:rPr>
              <a:t>望む。</a:t>
            </a:r>
            <a:endParaRPr lang="ja-JP" altLang="en-US" sz="1200" dirty="0">
              <a:ea typeface="ＭＳ Ｐゴシック" panose="020B0600070205080204" pitchFamily="50" charset="-128"/>
            </a:endParaRPr>
          </a:p>
        </p:txBody>
      </p:sp>
      <p:sp>
        <p:nvSpPr>
          <p:cNvPr id="15" name="角丸四角形 14"/>
          <p:cNvSpPr/>
          <p:nvPr/>
        </p:nvSpPr>
        <p:spPr>
          <a:xfrm>
            <a:off x="3512840" y="2420888"/>
            <a:ext cx="2880320" cy="3168352"/>
          </a:xfrm>
          <a:prstGeom prst="roundRect">
            <a:avLst>
              <a:gd name="adj" fmla="val 2153"/>
            </a:avLst>
          </a:prstGeom>
          <a:gradFill flip="none" rotWithShape="1">
            <a:gsLst>
              <a:gs pos="0">
                <a:srgbClr val="CCDAEC"/>
              </a:gs>
              <a:gs pos="100000">
                <a:schemeClr val="bg1">
                  <a:alpha val="0"/>
                </a:schemeClr>
              </a:gs>
            </a:gsLst>
            <a:lin ang="5400000" scaled="1"/>
            <a:tileRect/>
          </a:gradFill>
        </p:spPr>
        <p:txBody>
          <a:bodyPr wrap="square" lIns="108000" tIns="108000" rIns="108000" bIns="0">
            <a:noAutofit/>
          </a:bodyPr>
          <a:lstStyle/>
          <a:p>
            <a:pPr marL="133350" indent="-133350" algn="just" fontAlgn="ctr" hangingPunct="0">
              <a:lnSpc>
                <a:spcPct val="114000"/>
              </a:lnSpc>
              <a:spcAft>
                <a:spcPts val="600"/>
              </a:spcAft>
              <a:buClr>
                <a:srgbClr val="5F8AC3"/>
              </a:buClr>
              <a:buSzPct val="80000"/>
              <a:buFont typeface="Wingdings" panose="05000000000000000000" pitchFamily="2" charset="2"/>
              <a:buChar char="l"/>
            </a:pPr>
            <a:r>
              <a:rPr lang="ja-JP" altLang="en-US" sz="1200" dirty="0">
                <a:ea typeface="ＭＳ Ｐゴシック" panose="020B0600070205080204" pitchFamily="50" charset="-128"/>
              </a:rPr>
              <a:t>公的医療機関の医療機器調達は、公共調達により選定と購入が進めら</a:t>
            </a:r>
            <a:br>
              <a:rPr lang="en-US" altLang="ja-JP" sz="1200" dirty="0">
                <a:ea typeface="ＭＳ Ｐゴシック" panose="020B0600070205080204" pitchFamily="50" charset="-128"/>
              </a:rPr>
            </a:br>
            <a:r>
              <a:rPr lang="ja-JP" altLang="en-US" sz="1200" dirty="0">
                <a:ea typeface="ＭＳ Ｐゴシック" panose="020B0600070205080204" pitchFamily="50" charset="-128"/>
              </a:rPr>
              <a:t>れる。入札の参加には登録が必要で、かつ、公共調達の対象となる機器がリストアップ</a:t>
            </a:r>
            <a:r>
              <a:rPr lang="en-US" altLang="ja-JP" sz="1200" baseline="30000" dirty="0">
                <a:solidFill>
                  <a:srgbClr val="000000"/>
                </a:solidFill>
                <a:latin typeface="Arial Black" pitchFamily="34" charset="0"/>
                <a:ea typeface="HGP創英角ｺﾞｼｯｸUB" pitchFamily="50" charset="-128"/>
              </a:rPr>
              <a:t>1</a:t>
            </a:r>
            <a:r>
              <a:rPr lang="ja-JP" altLang="en-US" sz="1200" dirty="0">
                <a:ea typeface="ＭＳ Ｐゴシック" panose="020B0600070205080204" pitchFamily="50" charset="-128"/>
              </a:rPr>
              <a:t>されているので、随時、確認をする必要がある。</a:t>
            </a:r>
          </a:p>
          <a:p>
            <a:pPr marL="258763" lvl="1" indent="-130175" algn="just" fontAlgn="ctr" hangingPunct="0">
              <a:lnSpc>
                <a:spcPct val="114000"/>
              </a:lnSpc>
              <a:spcAft>
                <a:spcPts val="600"/>
              </a:spcAft>
              <a:buClr>
                <a:srgbClr val="868686"/>
              </a:buClr>
              <a:buSzPct val="80000"/>
              <a:buFont typeface="Wingdings" panose="05000000000000000000" pitchFamily="2" charset="2"/>
              <a:buChar char="l"/>
            </a:pPr>
            <a:r>
              <a:rPr lang="ja-JP" altLang="en-US" sz="1100" dirty="0">
                <a:ea typeface="ＭＳ Ｐゴシック" panose="020B0600070205080204" pitchFamily="50" charset="-128"/>
              </a:rPr>
              <a:t>公立病院における診断機器の調達の例では、各メーカーが病院の医師に対し、自社の製品の特徴についてプレゼンテーションをする機会が与えられる。</a:t>
            </a:r>
          </a:p>
          <a:p>
            <a:pPr marL="258763" lvl="1" indent="-130175" algn="just" fontAlgn="ctr" hangingPunct="0">
              <a:lnSpc>
                <a:spcPct val="114000"/>
              </a:lnSpc>
              <a:spcAft>
                <a:spcPts val="600"/>
              </a:spcAft>
              <a:buClr>
                <a:srgbClr val="868686"/>
              </a:buClr>
              <a:buSzPct val="80000"/>
              <a:buFont typeface="Wingdings" panose="05000000000000000000" pitchFamily="2" charset="2"/>
              <a:buChar char="l"/>
            </a:pPr>
            <a:r>
              <a:rPr lang="ja-JP" altLang="en-US" sz="1100" dirty="0">
                <a:ea typeface="ＭＳ Ｐゴシック" panose="020B0600070205080204" pitchFamily="50" charset="-128"/>
              </a:rPr>
              <a:t>この後、病院において調達の仕様を決定し、最終的には価格で調達する製品が決まる。</a:t>
            </a:r>
          </a:p>
        </p:txBody>
      </p:sp>
      <p:sp>
        <p:nvSpPr>
          <p:cNvPr id="16" name="角丸四角形 15"/>
          <p:cNvSpPr/>
          <p:nvPr/>
        </p:nvSpPr>
        <p:spPr>
          <a:xfrm>
            <a:off x="6609184" y="2420888"/>
            <a:ext cx="2880320" cy="3168352"/>
          </a:xfrm>
          <a:prstGeom prst="roundRect">
            <a:avLst>
              <a:gd name="adj" fmla="val 2153"/>
            </a:avLst>
          </a:prstGeom>
          <a:gradFill flip="none" rotWithShape="1">
            <a:gsLst>
              <a:gs pos="0">
                <a:srgbClr val="CCDAEC"/>
              </a:gs>
              <a:gs pos="100000">
                <a:schemeClr val="bg1">
                  <a:alpha val="0"/>
                </a:schemeClr>
              </a:gs>
            </a:gsLst>
            <a:lin ang="5400000" scaled="1"/>
            <a:tileRect/>
          </a:gradFill>
        </p:spPr>
        <p:txBody>
          <a:bodyPr wrap="square" lIns="108000" tIns="108000" rIns="108000" bIns="0">
            <a:noAutofit/>
          </a:bodyPr>
          <a:lstStyle/>
          <a:p>
            <a:pPr marL="133350" indent="-133350" algn="just" fontAlgn="ctr" hangingPunct="0">
              <a:lnSpc>
                <a:spcPct val="114000"/>
              </a:lnSpc>
              <a:spcAft>
                <a:spcPts val="600"/>
              </a:spcAft>
              <a:buClr>
                <a:srgbClr val="5F8AC3"/>
              </a:buClr>
              <a:buSzPct val="80000"/>
              <a:buFont typeface="Wingdings" panose="05000000000000000000" pitchFamily="2" charset="2"/>
              <a:buChar char="l"/>
            </a:pPr>
            <a:r>
              <a:rPr lang="ja-JP" altLang="en-US" sz="1200" dirty="0">
                <a:ea typeface="ＭＳ Ｐゴシック" panose="020B0600070205080204" pitchFamily="50" charset="-128"/>
              </a:rPr>
              <a:t>民間医療機関の場合は、入札だけではなく、交渉によって購入が決まることもよくあり、意思決定も公立病院よりも早い。</a:t>
            </a:r>
          </a:p>
        </p:txBody>
      </p:sp>
      <p:sp>
        <p:nvSpPr>
          <p:cNvPr id="17" name="テキスト ボックス 16"/>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t>厚生労働省「海外における医薬品・医療機器審査制度、審査実態等調査及び分析業務」（</a:t>
            </a:r>
            <a:r>
              <a:rPr kumimoji="0" lang="en-US" altLang="ja-JP" sz="800" dirty="0" bmk=""/>
              <a:t>2015</a:t>
            </a:r>
            <a:r>
              <a:rPr kumimoji="0" lang="ja-JP" altLang="en-US" sz="800" dirty="0" bmk=""/>
              <a:t>）、明治大学国際総合研究所「新興国マクロヘルスデータ、規制・制度に関する調査」（</a:t>
            </a:r>
            <a:r>
              <a:rPr kumimoji="0" lang="en-US" altLang="ja-JP" sz="800" dirty="0" bmk=""/>
              <a:t>2015</a:t>
            </a:r>
            <a:r>
              <a:rPr kumimoji="0" lang="ja-JP" altLang="en-US" sz="800" dirty="0" bmk=""/>
              <a:t>）</a:t>
            </a:r>
          </a:p>
        </p:txBody>
      </p:sp>
      <p:sp>
        <p:nvSpPr>
          <p:cNvPr id="18" name="4. Footnote">
            <a:extLst>
              <a:ext uri="{FF2B5EF4-FFF2-40B4-BE49-F238E27FC236}">
                <a16:creationId xmlns:a16="http://schemas.microsoft.com/office/drawing/2014/main" id="{C03CEC70-7F4D-4E7B-8AB1-B216A7CA29CD}"/>
              </a:ext>
            </a:extLst>
          </p:cNvPr>
          <p:cNvSpPr txBox="1"/>
          <p:nvPr>
            <p:custDataLst>
              <p:tags r:id="rId1"/>
            </p:custDataLst>
          </p:nvPr>
        </p:nvSpPr>
        <p:spPr>
          <a:xfrm>
            <a:off x="380506" y="6374775"/>
            <a:ext cx="7740846" cy="123111"/>
          </a:xfrm>
          <a:prstGeom prst="rect">
            <a:avLst/>
          </a:prstGeom>
          <a:noFill/>
        </p:spPr>
        <p:txBody>
          <a:bodyPr vert="horz" wrap="square" lIns="0" tIns="0" rIns="0" bIns="0" rtlCol="0" anchor="b" anchorCtr="0">
            <a:spAutoFit/>
          </a:bodyPr>
          <a:lstStyle/>
          <a:p>
            <a:pPr marL="219075" indent="-228600">
              <a:buAutoNum type="arabicPeriod"/>
            </a:pP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フィリピン政府のオンライン調達サイト　</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hlinkClick r:id="rId3">
                  <a:extLst>
                    <a:ext uri="{A12FA001-AC4F-418D-AE19-62706E023703}">
                      <ahyp:hlinkClr xmlns:ahyp="http://schemas.microsoft.com/office/drawing/2018/hyperlinkcolor" val="tx"/>
                    </a:ext>
                  </a:extLst>
                </a:hlinkClick>
              </a:rPr>
              <a:t>https://notices.philgeps.gov.ph/</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主なものは保健局のサイト（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https://doh.gov.ph/procurement/invitation-to-bid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）にも掲載される。</a:t>
            </a:r>
            <a:endParaRPr kumimoji="1"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8440585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p:cNvGraphicFramePr>
          <p:nvPr>
            <p:custDataLst>
              <p:tags r:id="rId1"/>
            </p:custDataLst>
            <p:extLst>
              <p:ext uri="{D42A27DB-BD31-4B8C-83A1-F6EECF244321}">
                <p14:modId xmlns:p14="http://schemas.microsoft.com/office/powerpoint/2010/main" val="41314518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4" imgW="360" imgH="360" progId="TCLayout.ActiveDocument.1">
                  <p:embed/>
                </p:oleObj>
              </mc:Choice>
              <mc:Fallback>
                <p:oleObj name="think-cellスライド" r:id="rId44" imgW="360" imgH="360" progId="TCLayout.ActiveDocument.1">
                  <p:embed/>
                  <p:pic>
                    <p:nvPicPr>
                      <p:cNvPr id="4" name="Object 3" hidden="1"/>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フィリピン／医療関連／医薬品</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市場規模・輸出入額</a:t>
            </a:r>
          </a:p>
        </p:txBody>
      </p:sp>
      <p:sp>
        <p:nvSpPr>
          <p:cNvPr id="10" name="テキスト ボックス 9"/>
          <p:cNvSpPr txBox="1"/>
          <p:nvPr/>
        </p:nvSpPr>
        <p:spPr>
          <a:xfrm>
            <a:off x="316110" y="2276872"/>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702425" y="2787112"/>
            <a:ext cx="3096344"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2024</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1988840"/>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医薬品の輸出入額</a:t>
              </a:r>
              <a:endParaRPr lang="en-US" altLang="ko-KR" sz="1400" dirty="0">
                <a:solidFill>
                  <a:srgbClr val="000000"/>
                </a:solidFill>
                <a:highlight>
                  <a:srgbClr val="FFFF00"/>
                </a:highlight>
                <a:latin typeface="Arial Black" pitchFamily="34" charset="0"/>
                <a:ea typeface="HGP創英角ｺﾞｼｯｸUB" pitchFamily="50" charset="-128"/>
              </a:endParaRPr>
            </a:p>
          </p:txBody>
        </p:sp>
      </p:grpSp>
      <p:sp>
        <p:nvSpPr>
          <p:cNvPr id="8" name="Rectangle 7"/>
          <p:cNvSpPr/>
          <p:nvPr>
            <p:custDataLst>
              <p:tags r:id="rId3"/>
            </p:custDataLst>
          </p:nvPr>
        </p:nvSpPr>
        <p:spPr bwMode="gray">
          <a:xfrm>
            <a:off x="879475" y="2589213"/>
            <a:ext cx="179388" cy="133350"/>
          </a:xfrm>
          <a:prstGeom prst="rect">
            <a:avLst/>
          </a:prstGeom>
          <a:solidFill>
            <a:srgbClr val="80CCE8"/>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9" name="Rectangle 8"/>
          <p:cNvSpPr/>
          <p:nvPr>
            <p:custDataLst>
              <p:tags r:id="rId4"/>
            </p:custDataLst>
          </p:nvPr>
        </p:nvSpPr>
        <p:spPr bwMode="gray">
          <a:xfrm>
            <a:off x="1465263" y="2589213"/>
            <a:ext cx="179388" cy="133350"/>
          </a:xfrm>
          <a:prstGeom prst="rect">
            <a:avLst/>
          </a:prstGeom>
          <a:solidFill>
            <a:srgbClr val="C0E6F4"/>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42" name="テキスト プレースホルダ 9"/>
          <p:cNvSpPr>
            <a:spLocks/>
          </p:cNvSpPr>
          <p:nvPr>
            <p:custDataLst>
              <p:tags r:id="rId5"/>
            </p:custDataLst>
          </p:nvPr>
        </p:nvSpPr>
        <p:spPr bwMode="auto">
          <a:xfrm>
            <a:off x="1109663" y="25844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75755F5-4498-47D8-B212-E51FE4D61AF8}" type="datetime'輸''''''''''''''''''出'''''''''''''''''''''''''''''''''''''">
              <a:rPr kumimoji="0" lang="ja-JP" altLang="en-US" sz="1000">
                <a:sym typeface="+mn-lt"/>
              </a:rPr>
              <a:pPr marL="0" indent="0">
                <a:spcBef>
                  <a:spcPct val="0"/>
                </a:spcBef>
                <a:buNone/>
              </a:pPr>
              <a:t>輸出</a:t>
            </a:fld>
            <a:endParaRPr kumimoji="0" lang="ja-JP" altLang="en-US" sz="1000" dirty="0">
              <a:sym typeface="+mn-lt"/>
            </a:endParaRPr>
          </a:p>
        </p:txBody>
      </p:sp>
      <p:sp>
        <p:nvSpPr>
          <p:cNvPr id="43" name="テキスト プレースホルダ 9"/>
          <p:cNvSpPr>
            <a:spLocks/>
          </p:cNvSpPr>
          <p:nvPr>
            <p:custDataLst>
              <p:tags r:id="rId6"/>
            </p:custDataLst>
          </p:nvPr>
        </p:nvSpPr>
        <p:spPr bwMode="auto">
          <a:xfrm>
            <a:off x="1695450" y="25844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094E454-0DAB-4C5A-B6D4-3F73908E0834}" type="datetime'''''''''''輸''''''''入'''''''''''''''''''">
              <a:rPr kumimoji="0" lang="ja-JP" altLang="en-US" sz="1000">
                <a:sym typeface="+mn-lt"/>
              </a:rPr>
              <a:pPr marL="0" indent="0">
                <a:spcBef>
                  <a:spcPct val="0"/>
                </a:spcBef>
                <a:buNone/>
              </a:pPr>
              <a:t>輸入</a:t>
            </a:fld>
            <a:endParaRPr kumimoji="0" lang="ja-JP" altLang="en-US" sz="1000" dirty="0">
              <a:sym typeface="+mn-lt"/>
            </a:endParaRPr>
          </a:p>
        </p:txBody>
      </p:sp>
      <p:sp>
        <p:nvSpPr>
          <p:cNvPr id="56" name="テキスト ボックス 18"/>
          <p:cNvSpPr txBox="1"/>
          <p:nvPr/>
        </p:nvSpPr>
        <p:spPr>
          <a:xfrm>
            <a:off x="223331" y="1112953"/>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年の輸入額の急増は、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年の輸入の合理化によるワクチンの輸入増が要因と考えられる。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79" name="Chart 78">
            <a:extLst>
              <a:ext uri="{FF2B5EF4-FFF2-40B4-BE49-F238E27FC236}">
                <a16:creationId xmlns:a16="http://schemas.microsoft.com/office/drawing/2014/main" id="{2FC89C8B-D114-E921-3210-AB9A975710AF}"/>
              </a:ext>
            </a:extLst>
          </p:cNvPr>
          <p:cNvGraphicFramePr/>
          <p:nvPr>
            <p:custDataLst>
              <p:tags r:id="rId7"/>
            </p:custDataLst>
            <p:extLst>
              <p:ext uri="{D42A27DB-BD31-4B8C-83A1-F6EECF244321}">
                <p14:modId xmlns:p14="http://schemas.microsoft.com/office/powerpoint/2010/main" val="3586468382"/>
              </p:ext>
            </p:extLst>
          </p:nvPr>
        </p:nvGraphicFramePr>
        <p:xfrm>
          <a:off x="6802438" y="3092450"/>
          <a:ext cx="2679700" cy="3130550"/>
        </p:xfrm>
        <a:graphic>
          <a:graphicData uri="http://schemas.openxmlformats.org/drawingml/2006/chart">
            <c:chart xmlns:c="http://schemas.openxmlformats.org/drawingml/2006/chart" xmlns:r="http://schemas.openxmlformats.org/officeDocument/2006/relationships" r:id="rId46"/>
          </a:graphicData>
        </a:graphic>
      </p:graphicFrame>
      <p:sp>
        <p:nvSpPr>
          <p:cNvPr id="62" name="テキスト プレースホルダ 9">
            <a:extLst>
              <a:ext uri="{FF2B5EF4-FFF2-40B4-BE49-F238E27FC236}">
                <a16:creationId xmlns:a16="http://schemas.microsoft.com/office/drawing/2014/main" id="{F257B5AA-3661-8C21-6771-5160EC7E566B}"/>
              </a:ext>
            </a:extLst>
          </p:cNvPr>
          <p:cNvSpPr>
            <a:spLocks/>
          </p:cNvSpPr>
          <p:nvPr>
            <p:custDataLst>
              <p:tags r:id="rId8"/>
            </p:custDataLst>
          </p:nvPr>
        </p:nvSpPr>
        <p:spPr bwMode="auto">
          <a:xfrm>
            <a:off x="9415463" y="4929188"/>
            <a:ext cx="3048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6EE87A18-C791-4D6F-88EF-CBD6242FC502}" type="datetime'''''''''''''''''''''''''''''''''''イン''''''''''ド'''''''''">
              <a:rPr lang="ja-JP" altLang="en-US" sz="1000" smtClean="0">
                <a:effectLst/>
                <a:sym typeface="+mn-lt"/>
              </a:rPr>
              <a:pPr marL="0" lvl="0" indent="0">
                <a:spcBef>
                  <a:spcPct val="0"/>
                </a:spcBef>
                <a:buNone/>
              </a:pPr>
              <a:t>インド</a:t>
            </a:fld>
            <a:endParaRPr kumimoji="1" lang="en-US" altLang="ja-JP" sz="1000" dirty="0">
              <a:sym typeface="+mn-lt"/>
            </a:endParaRPr>
          </a:p>
        </p:txBody>
      </p:sp>
      <p:sp>
        <p:nvSpPr>
          <p:cNvPr id="64" name="テキスト プレースホルダ 9">
            <a:extLst>
              <a:ext uri="{FF2B5EF4-FFF2-40B4-BE49-F238E27FC236}">
                <a16:creationId xmlns:a16="http://schemas.microsoft.com/office/drawing/2014/main" id="{03707248-1E61-6528-F456-5CC24C67B5CC}"/>
              </a:ext>
            </a:extLst>
          </p:cNvPr>
          <p:cNvSpPr>
            <a:spLocks/>
          </p:cNvSpPr>
          <p:nvPr>
            <p:custDataLst>
              <p:tags r:id="rId9"/>
            </p:custDataLst>
          </p:nvPr>
        </p:nvSpPr>
        <p:spPr bwMode="auto">
          <a:xfrm>
            <a:off x="8551863" y="5878513"/>
            <a:ext cx="787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1D648DD3-0287-44A4-86BB-722690FA6ADF}" type="datetime'''''''''''''''ア''''メ''''''''''リ''カ合''衆''国'''''''''''''''''">
              <a:rPr lang="ja-JP" altLang="en-US" sz="1000" smtClean="0">
                <a:effectLst/>
                <a:sym typeface="+mn-lt"/>
              </a:rPr>
              <a:pPr marL="0" lvl="0" indent="0">
                <a:spcBef>
                  <a:spcPct val="0"/>
                </a:spcBef>
                <a:buNone/>
              </a:pPr>
              <a:t>アメリカ合衆国</a:t>
            </a:fld>
            <a:endParaRPr kumimoji="1" lang="en-US" altLang="ja-JP" sz="1000" dirty="0">
              <a:sym typeface="+mn-lt"/>
            </a:endParaRPr>
          </a:p>
        </p:txBody>
      </p:sp>
      <p:sp>
        <p:nvSpPr>
          <p:cNvPr id="65" name="テキスト プレースホルダ 9">
            <a:extLst>
              <a:ext uri="{FF2B5EF4-FFF2-40B4-BE49-F238E27FC236}">
                <a16:creationId xmlns:a16="http://schemas.microsoft.com/office/drawing/2014/main" id="{46DB1A90-3113-72DF-6B7C-0B52B95F22D0}"/>
              </a:ext>
            </a:extLst>
          </p:cNvPr>
          <p:cNvSpPr>
            <a:spLocks/>
          </p:cNvSpPr>
          <p:nvPr>
            <p:custDataLst>
              <p:tags r:id="rId10"/>
            </p:custDataLst>
          </p:nvPr>
        </p:nvSpPr>
        <p:spPr bwMode="auto">
          <a:xfrm>
            <a:off x="7432675" y="5880100"/>
            <a:ext cx="3048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CD70E7C-F8B7-4796-A7A1-3544CACAE855}" type="datetime'''''''''''''''''''ド''''''''''''''''''イツ'''''''''">
              <a:rPr lang="ja-JP" altLang="en-US" sz="1000" smtClean="0">
                <a:effectLst/>
                <a:sym typeface="+mn-lt"/>
              </a:rPr>
              <a:pPr marL="0" lvl="0" indent="0" algn="r">
                <a:spcBef>
                  <a:spcPct val="0"/>
                </a:spcBef>
                <a:buNone/>
              </a:pPr>
              <a:t>ドイツ</a:t>
            </a:fld>
            <a:endParaRPr kumimoji="1" lang="en-US" altLang="ja-JP" sz="1000" dirty="0">
              <a:sym typeface="+mn-lt"/>
            </a:endParaRPr>
          </a:p>
        </p:txBody>
      </p:sp>
      <p:sp>
        <p:nvSpPr>
          <p:cNvPr id="66" name="テキスト プレースホルダ 9">
            <a:extLst>
              <a:ext uri="{FF2B5EF4-FFF2-40B4-BE49-F238E27FC236}">
                <a16:creationId xmlns:a16="http://schemas.microsoft.com/office/drawing/2014/main" id="{4CFCF36D-9092-178D-0BFD-2D5F09A58FC0}"/>
              </a:ext>
            </a:extLst>
          </p:cNvPr>
          <p:cNvSpPr>
            <a:spLocks/>
          </p:cNvSpPr>
          <p:nvPr>
            <p:custDataLst>
              <p:tags r:id="rId11"/>
            </p:custDataLst>
          </p:nvPr>
        </p:nvSpPr>
        <p:spPr bwMode="auto">
          <a:xfrm>
            <a:off x="6664325" y="5421313"/>
            <a:ext cx="428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95A1D434-3B82-47B5-9D19-3E857E1DF135}" type="datetime'''フ''''''''''''''''''''''''ラ''''''''''''ン''''''ス'''">
              <a:rPr lang="ja-JP" altLang="en-US" sz="1000" smtClean="0">
                <a:effectLst/>
                <a:sym typeface="+mn-lt"/>
              </a:rPr>
              <a:pPr marL="0" lvl="0" indent="0" algn="r">
                <a:spcBef>
                  <a:spcPct val="0"/>
                </a:spcBef>
                <a:buNone/>
              </a:pPr>
              <a:t>フランス</a:t>
            </a:fld>
            <a:endParaRPr kumimoji="1" lang="en-US" altLang="ja-JP" sz="1000" dirty="0">
              <a:sym typeface="+mn-lt"/>
            </a:endParaRPr>
          </a:p>
        </p:txBody>
      </p:sp>
      <p:sp>
        <p:nvSpPr>
          <p:cNvPr id="67" name="テキスト プレースホルダ 9">
            <a:extLst>
              <a:ext uri="{FF2B5EF4-FFF2-40B4-BE49-F238E27FC236}">
                <a16:creationId xmlns:a16="http://schemas.microsoft.com/office/drawing/2014/main" id="{A30EA278-57DF-4E2B-ECD9-8922AB855477}"/>
              </a:ext>
            </a:extLst>
          </p:cNvPr>
          <p:cNvSpPr>
            <a:spLocks/>
          </p:cNvSpPr>
          <p:nvPr>
            <p:custDataLst>
              <p:tags r:id="rId12"/>
            </p:custDataLst>
          </p:nvPr>
        </p:nvSpPr>
        <p:spPr bwMode="auto">
          <a:xfrm>
            <a:off x="6610350" y="4913313"/>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6BA54673-299D-4BC2-B1A4-91474C43CA41}" type="datetime'''''''''''''''中''''''''''''''''''''''''国'''''''''''''''">
              <a:rPr lang="ja-JP" altLang="en-US" sz="1000" smtClean="0">
                <a:effectLst/>
                <a:sym typeface="+mn-lt"/>
              </a:rPr>
              <a:pPr marL="0" lvl="0" indent="0" algn="r">
                <a:spcBef>
                  <a:spcPct val="0"/>
                </a:spcBef>
                <a:buNone/>
              </a:pPr>
              <a:t>中国</a:t>
            </a:fld>
            <a:endParaRPr kumimoji="1" lang="en-US" altLang="ja-JP" sz="1000" dirty="0">
              <a:sym typeface="+mn-lt"/>
            </a:endParaRPr>
          </a:p>
        </p:txBody>
      </p:sp>
      <p:sp>
        <p:nvSpPr>
          <p:cNvPr id="68" name="テキスト プレースホルダ 9">
            <a:extLst>
              <a:ext uri="{FF2B5EF4-FFF2-40B4-BE49-F238E27FC236}">
                <a16:creationId xmlns:a16="http://schemas.microsoft.com/office/drawing/2014/main" id="{0D330E80-9511-DAD3-4509-B1984ACD42FD}"/>
              </a:ext>
            </a:extLst>
          </p:cNvPr>
          <p:cNvSpPr>
            <a:spLocks/>
          </p:cNvSpPr>
          <p:nvPr>
            <p:custDataLst>
              <p:tags r:id="rId13"/>
            </p:custDataLst>
          </p:nvPr>
        </p:nvSpPr>
        <p:spPr bwMode="auto">
          <a:xfrm>
            <a:off x="7577138" y="3232150"/>
            <a:ext cx="371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87C9F1BA-D4DD-4D2A-8326-A10267D58D6E}" type="datetime'''''''''''''''''そ''''''''''''の''''''他'''''''''''''''''''''''''">
              <a:rPr lang="ja-JP" altLang="en-US" sz="1000" smtClean="0">
                <a:effectLst/>
                <a:sym typeface="+mn-lt"/>
              </a:rPr>
              <a:pPr marL="0" lvl="0" indent="0" algn="r">
                <a:spcBef>
                  <a:spcPct val="0"/>
                </a:spcBef>
                <a:buNone/>
              </a:pPr>
              <a:t>その他</a:t>
            </a:fld>
            <a:endParaRPr kumimoji="1" lang="en-US" altLang="ja-JP" sz="1000" dirty="0">
              <a:sym typeface="+mn-lt"/>
            </a:endParaRPr>
          </a:p>
        </p:txBody>
      </p:sp>
      <p:sp>
        <p:nvSpPr>
          <p:cNvPr id="75" name="テキスト ボックス 21">
            <a:extLst>
              <a:ext uri="{FF2B5EF4-FFF2-40B4-BE49-F238E27FC236}">
                <a16:creationId xmlns:a16="http://schemas.microsoft.com/office/drawing/2014/main" id="{4573C556-3354-46A9-A184-69CC2FA96245}"/>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a:t>
            </a:r>
            <a:r>
              <a:rPr lang="en-US" altLang="ja-JP" dirty="0"/>
              <a:t>UN </a:t>
            </a:r>
            <a:r>
              <a:rPr lang="en-US" altLang="ja-JP" dirty="0" err="1"/>
              <a:t>Comtrade</a:t>
            </a:r>
            <a:r>
              <a:rPr lang="en-US" altLang="ja-JP" dirty="0"/>
              <a:t> Database</a:t>
            </a:r>
            <a:r>
              <a:rPr lang="ja-JP" altLang="en-US" dirty="0"/>
              <a:t>、米国商務省（２０２６年３月時点）</a:t>
            </a:r>
          </a:p>
        </p:txBody>
      </p:sp>
      <p:graphicFrame>
        <p:nvGraphicFramePr>
          <p:cNvPr id="217" name="Chart 216">
            <a:extLst>
              <a:ext uri="{FF2B5EF4-FFF2-40B4-BE49-F238E27FC236}">
                <a16:creationId xmlns:a16="http://schemas.microsoft.com/office/drawing/2014/main" id="{92A1A430-842F-79E1-E650-BBB6A5688101}"/>
              </a:ext>
            </a:extLst>
          </p:cNvPr>
          <p:cNvGraphicFramePr/>
          <p:nvPr>
            <p:custDataLst>
              <p:tags r:id="rId14"/>
            </p:custDataLst>
            <p:extLst>
              <p:ext uri="{D42A27DB-BD31-4B8C-83A1-F6EECF244321}">
                <p14:modId xmlns:p14="http://schemas.microsoft.com/office/powerpoint/2010/main" val="1533027353"/>
              </p:ext>
            </p:extLst>
          </p:nvPr>
        </p:nvGraphicFramePr>
        <p:xfrm>
          <a:off x="193675" y="2459038"/>
          <a:ext cx="5970588" cy="3795712"/>
        </p:xfrm>
        <a:graphic>
          <a:graphicData uri="http://schemas.openxmlformats.org/drawingml/2006/chart">
            <c:chart xmlns:c="http://schemas.openxmlformats.org/drawingml/2006/chart" xmlns:r="http://schemas.openxmlformats.org/officeDocument/2006/relationships" r:id="rId47"/>
          </a:graphicData>
        </a:graphic>
      </p:graphicFrame>
      <p:cxnSp>
        <p:nvCxnSpPr>
          <p:cNvPr id="183" name="Straight Connector 182">
            <a:extLst>
              <a:ext uri="{FF2B5EF4-FFF2-40B4-BE49-F238E27FC236}">
                <a16:creationId xmlns:a16="http://schemas.microsoft.com/office/drawing/2014/main" id="{B677C500-D043-88F2-04B0-10E596718DB6}"/>
              </a:ext>
            </a:extLst>
          </p:cNvPr>
          <p:cNvCxnSpPr/>
          <p:nvPr>
            <p:custDataLst>
              <p:tags r:id="rId15"/>
            </p:custDataLst>
          </p:nvPr>
        </p:nvCxnSpPr>
        <p:spPr bwMode="auto">
          <a:xfrm>
            <a:off x="892175" y="5953124"/>
            <a:ext cx="0" cy="508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8" name="Straight Connector 197">
            <a:extLst>
              <a:ext uri="{FF2B5EF4-FFF2-40B4-BE49-F238E27FC236}">
                <a16:creationId xmlns:a16="http://schemas.microsoft.com/office/drawing/2014/main" id="{E3D5F648-C1FE-846B-5B1C-2AACCB5DFDC4}"/>
              </a:ext>
            </a:extLst>
          </p:cNvPr>
          <p:cNvCxnSpPr/>
          <p:nvPr>
            <p:custDataLst>
              <p:tags r:id="rId16"/>
            </p:custDataLst>
          </p:nvPr>
        </p:nvCxnSpPr>
        <p:spPr bwMode="auto">
          <a:xfrm>
            <a:off x="1150938" y="49418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4" name="Straight Connector 183">
            <a:extLst>
              <a:ext uri="{FF2B5EF4-FFF2-40B4-BE49-F238E27FC236}">
                <a16:creationId xmlns:a16="http://schemas.microsoft.com/office/drawing/2014/main" id="{A10A0498-6ED7-9181-0582-7D0EDBDA71B1}"/>
              </a:ext>
            </a:extLst>
          </p:cNvPr>
          <p:cNvCxnSpPr/>
          <p:nvPr>
            <p:custDataLst>
              <p:tags r:id="rId17"/>
            </p:custDataLst>
          </p:nvPr>
        </p:nvCxnSpPr>
        <p:spPr bwMode="auto">
          <a:xfrm>
            <a:off x="1485900" y="5975350"/>
            <a:ext cx="0"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9" name="Straight Connector 208">
            <a:extLst>
              <a:ext uri="{FF2B5EF4-FFF2-40B4-BE49-F238E27FC236}">
                <a16:creationId xmlns:a16="http://schemas.microsoft.com/office/drawing/2014/main" id="{162D714E-F06E-BD27-B395-E4E6E5AEB5BD}"/>
              </a:ext>
            </a:extLst>
          </p:cNvPr>
          <p:cNvCxnSpPr/>
          <p:nvPr>
            <p:custDataLst>
              <p:tags r:id="rId18"/>
            </p:custDataLst>
          </p:nvPr>
        </p:nvCxnSpPr>
        <p:spPr bwMode="auto">
          <a:xfrm>
            <a:off x="1744663" y="47752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5" name="Straight Connector 184">
            <a:extLst>
              <a:ext uri="{FF2B5EF4-FFF2-40B4-BE49-F238E27FC236}">
                <a16:creationId xmlns:a16="http://schemas.microsoft.com/office/drawing/2014/main" id="{9EBB82B0-D11F-1606-C49C-42A1276C6C21}"/>
              </a:ext>
            </a:extLst>
          </p:cNvPr>
          <p:cNvCxnSpPr/>
          <p:nvPr>
            <p:custDataLst>
              <p:tags r:id="rId19"/>
            </p:custDataLst>
          </p:nvPr>
        </p:nvCxnSpPr>
        <p:spPr bwMode="auto">
          <a:xfrm>
            <a:off x="2079625" y="5975350"/>
            <a:ext cx="0"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0" name="Straight Connector 209">
            <a:extLst>
              <a:ext uri="{FF2B5EF4-FFF2-40B4-BE49-F238E27FC236}">
                <a16:creationId xmlns:a16="http://schemas.microsoft.com/office/drawing/2014/main" id="{A161592D-C0D1-B8EE-9F4E-DF3A33ECF5D5}"/>
              </a:ext>
            </a:extLst>
          </p:cNvPr>
          <p:cNvCxnSpPr/>
          <p:nvPr>
            <p:custDataLst>
              <p:tags r:id="rId20"/>
            </p:custDataLst>
          </p:nvPr>
        </p:nvCxnSpPr>
        <p:spPr bwMode="auto">
          <a:xfrm>
            <a:off x="2338388" y="47863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6" name="Straight Connector 185">
            <a:extLst>
              <a:ext uri="{FF2B5EF4-FFF2-40B4-BE49-F238E27FC236}">
                <a16:creationId xmlns:a16="http://schemas.microsoft.com/office/drawing/2014/main" id="{9987CA37-865B-9DC3-F80C-67C8AB12A695}"/>
              </a:ext>
            </a:extLst>
          </p:cNvPr>
          <p:cNvCxnSpPr/>
          <p:nvPr>
            <p:custDataLst>
              <p:tags r:id="rId21"/>
            </p:custDataLst>
          </p:nvPr>
        </p:nvCxnSpPr>
        <p:spPr bwMode="auto">
          <a:xfrm>
            <a:off x="2673350" y="5969000"/>
            <a:ext cx="0" cy="428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1" name="Straight Connector 210">
            <a:extLst>
              <a:ext uri="{FF2B5EF4-FFF2-40B4-BE49-F238E27FC236}">
                <a16:creationId xmlns:a16="http://schemas.microsoft.com/office/drawing/2014/main" id="{D1A4637C-15E4-0728-27EE-8AA560459A31}"/>
              </a:ext>
            </a:extLst>
          </p:cNvPr>
          <p:cNvCxnSpPr/>
          <p:nvPr>
            <p:custDataLst>
              <p:tags r:id="rId22"/>
            </p:custDataLst>
          </p:nvPr>
        </p:nvCxnSpPr>
        <p:spPr bwMode="auto">
          <a:xfrm>
            <a:off x="2932113" y="46720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7" name="Straight Connector 186">
            <a:extLst>
              <a:ext uri="{FF2B5EF4-FFF2-40B4-BE49-F238E27FC236}">
                <a16:creationId xmlns:a16="http://schemas.microsoft.com/office/drawing/2014/main" id="{02D3709D-E8C9-B48E-460C-E8633BA3C6F9}"/>
              </a:ext>
            </a:extLst>
          </p:cNvPr>
          <p:cNvCxnSpPr/>
          <p:nvPr>
            <p:custDataLst>
              <p:tags r:id="rId23"/>
            </p:custDataLst>
          </p:nvPr>
        </p:nvCxnSpPr>
        <p:spPr bwMode="auto">
          <a:xfrm>
            <a:off x="3267075" y="5969000"/>
            <a:ext cx="0" cy="428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2" name="Straight Connector 211">
            <a:extLst>
              <a:ext uri="{FF2B5EF4-FFF2-40B4-BE49-F238E27FC236}">
                <a16:creationId xmlns:a16="http://schemas.microsoft.com/office/drawing/2014/main" id="{B14ED685-9687-3A22-4CB7-DB177A5B3AC9}"/>
              </a:ext>
            </a:extLst>
          </p:cNvPr>
          <p:cNvCxnSpPr/>
          <p:nvPr>
            <p:custDataLst>
              <p:tags r:id="rId24"/>
            </p:custDataLst>
          </p:nvPr>
        </p:nvCxnSpPr>
        <p:spPr bwMode="auto">
          <a:xfrm>
            <a:off x="3524250" y="47386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8" name="Straight Connector 187">
            <a:extLst>
              <a:ext uri="{FF2B5EF4-FFF2-40B4-BE49-F238E27FC236}">
                <a16:creationId xmlns:a16="http://schemas.microsoft.com/office/drawing/2014/main" id="{DC5BD8BB-8AC7-0EEF-60F1-570405547962}"/>
              </a:ext>
            </a:extLst>
          </p:cNvPr>
          <p:cNvCxnSpPr/>
          <p:nvPr>
            <p:custDataLst>
              <p:tags r:id="rId25"/>
            </p:custDataLst>
          </p:nvPr>
        </p:nvCxnSpPr>
        <p:spPr bwMode="auto">
          <a:xfrm>
            <a:off x="3859213" y="5957888"/>
            <a:ext cx="0" cy="476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3" name="Straight Connector 212">
            <a:extLst>
              <a:ext uri="{FF2B5EF4-FFF2-40B4-BE49-F238E27FC236}">
                <a16:creationId xmlns:a16="http://schemas.microsoft.com/office/drawing/2014/main" id="{991898C3-8678-68AB-77F4-59A5A6B4206E}"/>
              </a:ext>
            </a:extLst>
          </p:cNvPr>
          <p:cNvCxnSpPr/>
          <p:nvPr>
            <p:custDataLst>
              <p:tags r:id="rId26"/>
            </p:custDataLst>
          </p:nvPr>
        </p:nvCxnSpPr>
        <p:spPr bwMode="auto">
          <a:xfrm>
            <a:off x="4117975" y="32527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9" name="Straight Connector 188">
            <a:extLst>
              <a:ext uri="{FF2B5EF4-FFF2-40B4-BE49-F238E27FC236}">
                <a16:creationId xmlns:a16="http://schemas.microsoft.com/office/drawing/2014/main" id="{2A9D520B-4C79-A02B-8494-7F4AD5DF8102}"/>
              </a:ext>
            </a:extLst>
          </p:cNvPr>
          <p:cNvCxnSpPr/>
          <p:nvPr>
            <p:custDataLst>
              <p:tags r:id="rId27"/>
            </p:custDataLst>
          </p:nvPr>
        </p:nvCxnSpPr>
        <p:spPr bwMode="auto">
          <a:xfrm>
            <a:off x="4452938" y="5949949"/>
            <a:ext cx="0" cy="523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4" name="Straight Connector 213">
            <a:extLst>
              <a:ext uri="{FF2B5EF4-FFF2-40B4-BE49-F238E27FC236}">
                <a16:creationId xmlns:a16="http://schemas.microsoft.com/office/drawing/2014/main" id="{7D9089FB-DE43-7B84-F42B-48EA3513E4CB}"/>
              </a:ext>
            </a:extLst>
          </p:cNvPr>
          <p:cNvCxnSpPr/>
          <p:nvPr>
            <p:custDataLst>
              <p:tags r:id="rId28"/>
            </p:custDataLst>
          </p:nvPr>
        </p:nvCxnSpPr>
        <p:spPr bwMode="auto">
          <a:xfrm>
            <a:off x="4711700" y="39941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0" name="Straight Connector 189">
            <a:extLst>
              <a:ext uri="{FF2B5EF4-FFF2-40B4-BE49-F238E27FC236}">
                <a16:creationId xmlns:a16="http://schemas.microsoft.com/office/drawing/2014/main" id="{07A3865D-D5D8-C7BC-4F78-106757112CA4}"/>
              </a:ext>
            </a:extLst>
          </p:cNvPr>
          <p:cNvCxnSpPr/>
          <p:nvPr>
            <p:custDataLst>
              <p:tags r:id="rId29"/>
            </p:custDataLst>
          </p:nvPr>
        </p:nvCxnSpPr>
        <p:spPr bwMode="auto">
          <a:xfrm>
            <a:off x="5046663" y="5962650"/>
            <a:ext cx="0" cy="460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5" name="Straight Connector 214">
            <a:extLst>
              <a:ext uri="{FF2B5EF4-FFF2-40B4-BE49-F238E27FC236}">
                <a16:creationId xmlns:a16="http://schemas.microsoft.com/office/drawing/2014/main" id="{E4250364-80FF-BAD7-279A-436D597CFFE7}"/>
              </a:ext>
            </a:extLst>
          </p:cNvPr>
          <p:cNvCxnSpPr/>
          <p:nvPr>
            <p:custDataLst>
              <p:tags r:id="rId30"/>
            </p:custDataLst>
          </p:nvPr>
        </p:nvCxnSpPr>
        <p:spPr bwMode="auto">
          <a:xfrm>
            <a:off x="5305425" y="42560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1" name="Straight Connector 190">
            <a:extLst>
              <a:ext uri="{FF2B5EF4-FFF2-40B4-BE49-F238E27FC236}">
                <a16:creationId xmlns:a16="http://schemas.microsoft.com/office/drawing/2014/main" id="{1DF02DBE-74B2-F828-3608-D1722AACA4C2}"/>
              </a:ext>
            </a:extLst>
          </p:cNvPr>
          <p:cNvCxnSpPr/>
          <p:nvPr>
            <p:custDataLst>
              <p:tags r:id="rId31"/>
            </p:custDataLst>
          </p:nvPr>
        </p:nvCxnSpPr>
        <p:spPr bwMode="auto">
          <a:xfrm>
            <a:off x="5640388" y="5962650"/>
            <a:ext cx="0" cy="460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6" name="Straight Connector 215">
            <a:extLst>
              <a:ext uri="{FF2B5EF4-FFF2-40B4-BE49-F238E27FC236}">
                <a16:creationId xmlns:a16="http://schemas.microsoft.com/office/drawing/2014/main" id="{ECD3A660-E7B6-79CA-56A5-7E775DCA2054}"/>
              </a:ext>
            </a:extLst>
          </p:cNvPr>
          <p:cNvCxnSpPr/>
          <p:nvPr>
            <p:custDataLst>
              <p:tags r:id="rId32"/>
            </p:custDataLst>
          </p:nvPr>
        </p:nvCxnSpPr>
        <p:spPr bwMode="auto">
          <a:xfrm>
            <a:off x="5899150" y="42751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15" name="テキスト プレースホルダ 9">
            <a:extLst>
              <a:ext uri="{FF2B5EF4-FFF2-40B4-BE49-F238E27FC236}">
                <a16:creationId xmlns:a16="http://schemas.microsoft.com/office/drawing/2014/main" id="{9A49831E-F22A-B4CD-B2B3-EB85B72E6D0C}"/>
              </a:ext>
            </a:extLst>
          </p:cNvPr>
          <p:cNvSpPr>
            <a:spLocks/>
          </p:cNvSpPr>
          <p:nvPr>
            <p:custDataLst>
              <p:tags r:id="rId33"/>
            </p:custDataLst>
          </p:nvPr>
        </p:nvSpPr>
        <p:spPr bwMode="auto">
          <a:xfrm>
            <a:off x="890588" y="61150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86A2873-B8AF-415C-9FC8-4ED232F18780}" type="datetime'''2''''''''''''''''''''''''''''0''''1''''''''''''''6'">
              <a:rPr lang="en-US" altLang="en-US" sz="1000" smtClean="0"/>
              <a:pPr/>
              <a:t>2016</a:t>
            </a:fld>
            <a:endParaRPr kumimoji="1" lang="en-US" altLang="ja-JP" sz="1000" dirty="0">
              <a:sym typeface="+mn-lt"/>
            </a:endParaRPr>
          </a:p>
        </p:txBody>
      </p:sp>
      <p:sp>
        <p:nvSpPr>
          <p:cNvPr id="93" name="テキスト プレースホルダ 9">
            <a:extLst>
              <a:ext uri="{FF2B5EF4-FFF2-40B4-BE49-F238E27FC236}">
                <a16:creationId xmlns:a16="http://schemas.microsoft.com/office/drawing/2014/main" id="{BD9B8058-5A63-788F-D947-B8C001118F8E}"/>
              </a:ext>
            </a:extLst>
          </p:cNvPr>
          <p:cNvSpPr>
            <a:spLocks/>
          </p:cNvSpPr>
          <p:nvPr>
            <p:custDataLst>
              <p:tags r:id="rId34"/>
            </p:custDataLst>
          </p:nvPr>
        </p:nvSpPr>
        <p:spPr bwMode="auto">
          <a:xfrm>
            <a:off x="1554163" y="61150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30909FC-EAA9-44E3-A795-68BD750F4DE6}" type="datetime'''''17'''''''''''''''''''''''''''''''''">
              <a:rPr lang="en-US" altLang="en-US" sz="1000" smtClean="0"/>
              <a:pPr/>
              <a:t>17</a:t>
            </a:fld>
            <a:endParaRPr kumimoji="1" lang="en-US" altLang="ja-JP" sz="1000" dirty="0">
              <a:sym typeface="+mn-lt"/>
            </a:endParaRPr>
          </a:p>
        </p:txBody>
      </p:sp>
      <p:sp>
        <p:nvSpPr>
          <p:cNvPr id="94" name="テキスト プレースホルダ 9">
            <a:extLst>
              <a:ext uri="{FF2B5EF4-FFF2-40B4-BE49-F238E27FC236}">
                <a16:creationId xmlns:a16="http://schemas.microsoft.com/office/drawing/2014/main" id="{9C2B62C9-7A7F-7264-6B16-6767F1FB7E83}"/>
              </a:ext>
            </a:extLst>
          </p:cNvPr>
          <p:cNvSpPr>
            <a:spLocks/>
          </p:cNvSpPr>
          <p:nvPr>
            <p:custDataLst>
              <p:tags r:id="rId35"/>
            </p:custDataLst>
          </p:nvPr>
        </p:nvSpPr>
        <p:spPr bwMode="auto">
          <a:xfrm>
            <a:off x="2147888" y="61150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05E14FA-7541-4E62-9E06-32440CF3FD8D}"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95" name="テキスト プレースホルダ 9">
            <a:extLst>
              <a:ext uri="{FF2B5EF4-FFF2-40B4-BE49-F238E27FC236}">
                <a16:creationId xmlns:a16="http://schemas.microsoft.com/office/drawing/2014/main" id="{7F539003-5C39-A892-C150-F2237C6B1C52}"/>
              </a:ext>
            </a:extLst>
          </p:cNvPr>
          <p:cNvSpPr>
            <a:spLocks/>
          </p:cNvSpPr>
          <p:nvPr>
            <p:custDataLst>
              <p:tags r:id="rId36"/>
            </p:custDataLst>
          </p:nvPr>
        </p:nvSpPr>
        <p:spPr bwMode="auto">
          <a:xfrm>
            <a:off x="2741613" y="61150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536C0E3-4BD1-403A-924B-B5C45D3C7E5F}"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96" name="テキスト プレースホルダ 9">
            <a:extLst>
              <a:ext uri="{FF2B5EF4-FFF2-40B4-BE49-F238E27FC236}">
                <a16:creationId xmlns:a16="http://schemas.microsoft.com/office/drawing/2014/main" id="{A4F2638F-0165-CEBA-BA20-78B0A65121DC}"/>
              </a:ext>
            </a:extLst>
          </p:cNvPr>
          <p:cNvSpPr>
            <a:spLocks/>
          </p:cNvSpPr>
          <p:nvPr>
            <p:custDataLst>
              <p:tags r:id="rId37"/>
            </p:custDataLst>
          </p:nvPr>
        </p:nvSpPr>
        <p:spPr bwMode="auto">
          <a:xfrm>
            <a:off x="3333750" y="61150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F9A1576-CD58-4971-8568-FF18FFFB278A}"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97" name="テキスト プレースホルダ 9">
            <a:extLst>
              <a:ext uri="{FF2B5EF4-FFF2-40B4-BE49-F238E27FC236}">
                <a16:creationId xmlns:a16="http://schemas.microsoft.com/office/drawing/2014/main" id="{C55CBD7B-BADA-5DD9-C556-F92A366D8CE8}"/>
              </a:ext>
            </a:extLst>
          </p:cNvPr>
          <p:cNvSpPr>
            <a:spLocks/>
          </p:cNvSpPr>
          <p:nvPr>
            <p:custDataLst>
              <p:tags r:id="rId38"/>
            </p:custDataLst>
          </p:nvPr>
        </p:nvSpPr>
        <p:spPr bwMode="auto">
          <a:xfrm>
            <a:off x="3927475" y="61150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89E488E-A9E5-4587-8002-1BF3C0E7F364}"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p:nvSpPr>
          <p:cNvPr id="99" name="テキスト プレースホルダ 9">
            <a:extLst>
              <a:ext uri="{FF2B5EF4-FFF2-40B4-BE49-F238E27FC236}">
                <a16:creationId xmlns:a16="http://schemas.microsoft.com/office/drawing/2014/main" id="{0D988FCB-2D03-B51F-95A4-2F10629D475E}"/>
              </a:ext>
            </a:extLst>
          </p:cNvPr>
          <p:cNvSpPr>
            <a:spLocks/>
          </p:cNvSpPr>
          <p:nvPr>
            <p:custDataLst>
              <p:tags r:id="rId39"/>
            </p:custDataLst>
          </p:nvPr>
        </p:nvSpPr>
        <p:spPr bwMode="auto">
          <a:xfrm>
            <a:off x="4521200" y="61150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3E4EF06-548A-4C6C-8554-992961C78690}" type="datetime'''''''''''''''''''''''2''''''''2'''''''''">
              <a:rPr lang="en-US" altLang="en-US" sz="1000" smtClean="0"/>
              <a:pPr/>
              <a:t>22</a:t>
            </a:fld>
            <a:endParaRPr kumimoji="1" lang="en-US" altLang="ja-JP" sz="1000" dirty="0">
              <a:sym typeface="+mn-lt"/>
            </a:endParaRPr>
          </a:p>
        </p:txBody>
      </p:sp>
      <p:sp>
        <p:nvSpPr>
          <p:cNvPr id="100" name="テキスト プレースホルダ 9">
            <a:extLst>
              <a:ext uri="{FF2B5EF4-FFF2-40B4-BE49-F238E27FC236}">
                <a16:creationId xmlns:a16="http://schemas.microsoft.com/office/drawing/2014/main" id="{9F6B734A-05C1-5D12-2563-A8CE7BCAA423}"/>
              </a:ext>
            </a:extLst>
          </p:cNvPr>
          <p:cNvSpPr>
            <a:spLocks/>
          </p:cNvSpPr>
          <p:nvPr>
            <p:custDataLst>
              <p:tags r:id="rId40"/>
            </p:custDataLst>
          </p:nvPr>
        </p:nvSpPr>
        <p:spPr bwMode="auto">
          <a:xfrm>
            <a:off x="5114925" y="61150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932F55D-48DF-44F0-8FF2-3C78C57D0D5E}" type="datetime'''''''''''''''''''''''''''''''''''''''''''''''''''''''''23'">
              <a:rPr lang="en-US" altLang="en-US" sz="1000" smtClean="0"/>
              <a:pPr/>
              <a:t>23</a:t>
            </a:fld>
            <a:endParaRPr kumimoji="1" lang="en-US" altLang="ja-JP" sz="1000" dirty="0">
              <a:sym typeface="+mn-lt"/>
            </a:endParaRPr>
          </a:p>
        </p:txBody>
      </p:sp>
      <p:sp>
        <p:nvSpPr>
          <p:cNvPr id="101" name="テキスト プレースホルダ 9">
            <a:extLst>
              <a:ext uri="{FF2B5EF4-FFF2-40B4-BE49-F238E27FC236}">
                <a16:creationId xmlns:a16="http://schemas.microsoft.com/office/drawing/2014/main" id="{12FA4AC1-96AE-7C9E-4139-8DBDABEA3AE9}"/>
              </a:ext>
            </a:extLst>
          </p:cNvPr>
          <p:cNvSpPr>
            <a:spLocks/>
          </p:cNvSpPr>
          <p:nvPr>
            <p:custDataLst>
              <p:tags r:id="rId41"/>
            </p:custDataLst>
          </p:nvPr>
        </p:nvSpPr>
        <p:spPr bwMode="auto">
          <a:xfrm>
            <a:off x="5708650" y="61150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A3AB138-0924-4853-8FC6-024B879C9524}" type="datetime'''''''''''''''''''2''''''''''''''''''''''''4'''''''''">
              <a:rPr lang="en-US" altLang="en-US" sz="1000" smtClean="0"/>
              <a:pPr/>
              <a:t>24</a:t>
            </a:fld>
            <a:endParaRPr kumimoji="1" lang="en-US" altLang="ja-JP" sz="1000" dirty="0">
              <a:sym typeface="+mn-lt"/>
            </a:endParaRPr>
          </a:p>
        </p:txBody>
      </p:sp>
    </p:spTree>
    <p:extLst>
      <p:ext uri="{BB962C8B-B14F-4D97-AF65-F5344CB8AC3E}">
        <p14:creationId xmlns:p14="http://schemas.microsoft.com/office/powerpoint/2010/main" val="7014490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フィリピン／医療関連／医薬品</a:t>
            </a:r>
            <a:endParaRPr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主要地場メーカー</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現地企業では、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United Laboratories</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Interphil</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Laboratories</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Pascual Laboratories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が主なプレイヤーである。</a:t>
            </a:r>
          </a:p>
        </p:txBody>
      </p:sp>
      <p:graphicFrame>
        <p:nvGraphicFramePr>
          <p:cNvPr id="8" name="表 7"/>
          <p:cNvGraphicFramePr>
            <a:graphicFrameLocks noGrp="1"/>
          </p:cNvGraphicFramePr>
          <p:nvPr>
            <p:extLst>
              <p:ext uri="{D42A27DB-BD31-4B8C-83A1-F6EECF244321}">
                <p14:modId xmlns:p14="http://schemas.microsoft.com/office/powerpoint/2010/main" val="3335289645"/>
              </p:ext>
            </p:extLst>
          </p:nvPr>
        </p:nvGraphicFramePr>
        <p:xfrm>
          <a:off x="1352600" y="1988840"/>
          <a:ext cx="7200800" cy="4331717"/>
        </p:xfrm>
        <a:graphic>
          <a:graphicData uri="http://schemas.openxmlformats.org/drawingml/2006/table">
            <a:tbl>
              <a:tblPr firstRow="1" bandRow="1">
                <a:tableStyleId>{2D5ABB26-0587-4C30-8999-92F81FD0307C}</a:tableStyleId>
              </a:tblPr>
              <a:tblGrid>
                <a:gridCol w="1800200">
                  <a:extLst>
                    <a:ext uri="{9D8B030D-6E8A-4147-A177-3AD203B41FA5}">
                      <a16:colId xmlns:a16="http://schemas.microsoft.com/office/drawing/2014/main" val="20000"/>
                    </a:ext>
                  </a:extLst>
                </a:gridCol>
                <a:gridCol w="5400600">
                  <a:extLst>
                    <a:ext uri="{9D8B030D-6E8A-4147-A177-3AD203B41FA5}">
                      <a16:colId xmlns:a16="http://schemas.microsoft.com/office/drawing/2014/main" val="20001"/>
                    </a:ext>
                  </a:extLst>
                </a:gridCol>
              </a:tblGrid>
              <a:tr h="143757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United Laboratories</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dirty="0"/>
                        <a:t>フィリピン最大の医薬品製造販売会社</a:t>
                      </a:r>
                      <a:endParaRPr kumimoji="1" lang="en-US" altLang="ja-JP" sz="1200" dirty="0"/>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dirty="0"/>
                        <a:t>1945</a:t>
                      </a:r>
                      <a:r>
                        <a:rPr kumimoji="1" lang="ja-JP" altLang="en-US" sz="1200" dirty="0"/>
                        <a:t>年設立、売上高</a:t>
                      </a:r>
                      <a:r>
                        <a:rPr kumimoji="1" lang="en-US" altLang="ja-JP" sz="1200" dirty="0"/>
                        <a:t>520</a:t>
                      </a:r>
                      <a:r>
                        <a:rPr kumimoji="1" lang="ja-JP" altLang="en-US" sz="1200" dirty="0"/>
                        <a:t>億円（</a:t>
                      </a:r>
                      <a:r>
                        <a:rPr kumimoji="1" lang="en-US" altLang="ja-JP" sz="1200" dirty="0"/>
                        <a:t>2015</a:t>
                      </a:r>
                      <a:r>
                        <a:rPr kumimoji="1" lang="ja-JP" altLang="en-US" sz="1200" dirty="0"/>
                        <a:t>年、単体決算）、従業員数</a:t>
                      </a:r>
                      <a:r>
                        <a:rPr kumimoji="1" lang="en-US" altLang="ja-JP" sz="1200" dirty="0"/>
                        <a:t>3,100</a:t>
                      </a:r>
                      <a:r>
                        <a:rPr kumimoji="1" lang="ja-JP" altLang="en-US" sz="1200" dirty="0"/>
                        <a:t>人（</a:t>
                      </a:r>
                      <a:r>
                        <a:rPr kumimoji="1" lang="en-US" altLang="ja-JP" sz="1200" dirty="0"/>
                        <a:t>2014</a:t>
                      </a:r>
                      <a:r>
                        <a:rPr kumimoji="1" lang="ja-JP" altLang="en-US" sz="1200" dirty="0"/>
                        <a:t>年</a:t>
                      </a:r>
                      <a:r>
                        <a:rPr kumimoji="1" lang="en-US" altLang="ja-JP" sz="1200" dirty="0"/>
                        <a:t>9</a:t>
                      </a:r>
                      <a:r>
                        <a:rPr kumimoji="1" lang="ja-JP" altLang="en-US" sz="1200" dirty="0"/>
                        <a:t>月末）</a:t>
                      </a: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dirty="0"/>
                        <a:t>2014</a:t>
                      </a:r>
                      <a:r>
                        <a:rPr kumimoji="1" lang="ja-JP" altLang="en-US" sz="1200" dirty="0"/>
                        <a:t>年</a:t>
                      </a:r>
                      <a:r>
                        <a:rPr kumimoji="1" lang="en-US" altLang="ja-JP" sz="1200" dirty="0"/>
                        <a:t>9</a:t>
                      </a:r>
                      <a:r>
                        <a:rPr kumimoji="1" lang="ja-JP" altLang="en-US" sz="1200" dirty="0"/>
                        <a:t>月に、ニプロと提携した（ニプロファーマ製品の登録実施に関する契約）</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143757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Interphil</a:t>
                      </a: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 Laboratories</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フィリピン最大の製造受託事業者（</a:t>
                      </a:r>
                      <a:r>
                        <a:rPr kumimoji="1" lang="en-US" altLang="ja-JP" sz="1200" kern="1200" dirty="0">
                          <a:solidFill>
                            <a:schemeClr val="tx1"/>
                          </a:solidFill>
                          <a:latin typeface="+mn-lt"/>
                          <a:ea typeface="+mn-ea"/>
                          <a:cs typeface="+mn-cs"/>
                        </a:rPr>
                        <a:t>Contract Manufacturer</a:t>
                      </a:r>
                      <a:r>
                        <a:rPr kumimoji="1" lang="ja-JP" altLang="en-US" sz="1200" kern="1200" dirty="0">
                          <a:solidFill>
                            <a:schemeClr val="tx1"/>
                          </a:solidFill>
                          <a:latin typeface="+mn-lt"/>
                          <a:ea typeface="+mn-ea"/>
                          <a:cs typeface="+mn-cs"/>
                        </a:rPr>
                        <a:t>）</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a:solidFill>
                            <a:schemeClr val="tx1"/>
                          </a:solidFill>
                          <a:latin typeface="+mn-lt"/>
                          <a:ea typeface="+mn-ea"/>
                          <a:cs typeface="+mn-cs"/>
                        </a:rPr>
                        <a:t>1978</a:t>
                      </a:r>
                      <a:r>
                        <a:rPr kumimoji="1" lang="ja-JP" altLang="en-US" sz="1200" kern="1200" dirty="0">
                          <a:solidFill>
                            <a:schemeClr val="tx1"/>
                          </a:solidFill>
                          <a:latin typeface="+mn-lt"/>
                          <a:ea typeface="+mn-ea"/>
                          <a:cs typeface="+mn-cs"/>
                        </a:rPr>
                        <a:t>年設立、フィリピン証券取引所上場</a:t>
                      </a: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a:solidFill>
                            <a:schemeClr val="tx1"/>
                          </a:solidFill>
                          <a:latin typeface="+mn-lt"/>
                          <a:ea typeface="+mn-ea"/>
                          <a:cs typeface="+mn-cs"/>
                        </a:rPr>
                        <a:t>50</a:t>
                      </a:r>
                      <a:r>
                        <a:rPr kumimoji="1" lang="ja-JP" altLang="en-US" sz="1200" kern="1200" dirty="0">
                          <a:solidFill>
                            <a:schemeClr val="tx1"/>
                          </a:solidFill>
                          <a:latin typeface="+mn-lt"/>
                          <a:ea typeface="+mn-ea"/>
                          <a:cs typeface="+mn-cs"/>
                        </a:rPr>
                        <a:t>社程度から、合計</a:t>
                      </a:r>
                      <a:r>
                        <a:rPr kumimoji="1" lang="en-US" altLang="ja-JP" sz="1200" kern="1200" dirty="0">
                          <a:solidFill>
                            <a:schemeClr val="tx1"/>
                          </a:solidFill>
                          <a:latin typeface="+mn-lt"/>
                          <a:ea typeface="+mn-ea"/>
                          <a:cs typeface="+mn-cs"/>
                        </a:rPr>
                        <a:t>1,200</a:t>
                      </a:r>
                      <a:r>
                        <a:rPr kumimoji="1" lang="ja-JP" altLang="en-US" sz="1200" kern="1200" dirty="0">
                          <a:solidFill>
                            <a:schemeClr val="tx1"/>
                          </a:solidFill>
                          <a:latin typeface="+mn-lt"/>
                          <a:ea typeface="+mn-ea"/>
                          <a:cs typeface="+mn-cs"/>
                        </a:rPr>
                        <a:t>以上の製品を受託製造している。自社ブランド製品は製造していない</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マニラ近郊に</a:t>
                      </a:r>
                      <a:r>
                        <a:rPr kumimoji="1" lang="en-US" altLang="ja-JP" sz="1200" kern="1200" dirty="0">
                          <a:solidFill>
                            <a:schemeClr val="tx1"/>
                          </a:solidFill>
                          <a:latin typeface="+mn-lt"/>
                          <a:ea typeface="+mn-ea"/>
                          <a:cs typeface="+mn-cs"/>
                        </a:rPr>
                        <a:t>2</a:t>
                      </a:r>
                      <a:r>
                        <a:rPr kumimoji="1" lang="ja-JP" altLang="en-US" sz="1200" kern="1200" dirty="0">
                          <a:solidFill>
                            <a:schemeClr val="tx1"/>
                          </a:solidFill>
                          <a:latin typeface="+mn-lt"/>
                          <a:ea typeface="+mn-ea"/>
                          <a:cs typeface="+mn-cs"/>
                        </a:rPr>
                        <a:t>か所の製造拠点を持っている</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43757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Pascual</a:t>
                      </a: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 Laboratories</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フィリピンで</a:t>
                      </a:r>
                      <a:r>
                        <a:rPr kumimoji="1" lang="en-US" altLang="ja-JP" sz="1200" kern="1200" dirty="0">
                          <a:solidFill>
                            <a:schemeClr val="tx1"/>
                          </a:solidFill>
                          <a:latin typeface="+mn-lt"/>
                          <a:ea typeface="+mn-ea"/>
                          <a:cs typeface="+mn-cs"/>
                        </a:rPr>
                        <a:t>3</a:t>
                      </a:r>
                      <a:r>
                        <a:rPr kumimoji="1" lang="ja-JP" altLang="en-US" sz="1200" kern="1200" dirty="0">
                          <a:solidFill>
                            <a:schemeClr val="tx1"/>
                          </a:solidFill>
                          <a:latin typeface="+mn-lt"/>
                          <a:ea typeface="+mn-ea"/>
                          <a:cs typeface="+mn-cs"/>
                        </a:rPr>
                        <a:t>番目に大きい現地メーカー（</a:t>
                      </a:r>
                      <a:r>
                        <a:rPr kumimoji="1" lang="en-US" altLang="ja-JP" sz="1200" kern="1200" dirty="0">
                          <a:solidFill>
                            <a:schemeClr val="tx1"/>
                          </a:solidFill>
                          <a:latin typeface="+mn-lt"/>
                          <a:ea typeface="+mn-ea"/>
                          <a:cs typeface="+mn-cs"/>
                        </a:rPr>
                        <a:t>IMS 1st Quarter 2014 Report</a:t>
                      </a:r>
                      <a:r>
                        <a:rPr kumimoji="1" lang="ja-JP" altLang="en-US" sz="1200" kern="1200" dirty="0">
                          <a:solidFill>
                            <a:schemeClr val="tx1"/>
                          </a:solidFill>
                          <a:latin typeface="+mn-lt"/>
                          <a:ea typeface="+mn-ea"/>
                          <a:cs typeface="+mn-cs"/>
                        </a:rPr>
                        <a:t>より）</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サプリメントやビタミン剤、栄養補助食品などを製造・販売している</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err="1">
                          <a:solidFill>
                            <a:schemeClr val="tx1"/>
                          </a:solidFill>
                          <a:latin typeface="+mn-lt"/>
                          <a:ea typeface="+mn-ea"/>
                          <a:cs typeface="+mn-cs"/>
                        </a:rPr>
                        <a:t>Balagtas</a:t>
                      </a:r>
                      <a:r>
                        <a:rPr kumimoji="1" lang="ja-JP" altLang="en-US" sz="1200" kern="1200" dirty="0">
                          <a:solidFill>
                            <a:schemeClr val="tx1"/>
                          </a:solidFill>
                          <a:latin typeface="+mn-lt"/>
                          <a:ea typeface="+mn-ea"/>
                          <a:cs typeface="+mn-cs"/>
                        </a:rPr>
                        <a:t>に自社製造拠点を持つ。自社製品を</a:t>
                      </a:r>
                      <a:r>
                        <a:rPr kumimoji="1" lang="en-US" altLang="ja-JP" sz="1200" kern="1200" dirty="0">
                          <a:solidFill>
                            <a:schemeClr val="tx1"/>
                          </a:solidFill>
                          <a:latin typeface="+mn-lt"/>
                          <a:ea typeface="+mn-ea"/>
                          <a:cs typeface="+mn-cs"/>
                        </a:rPr>
                        <a:t>75%</a:t>
                      </a:r>
                      <a:r>
                        <a:rPr kumimoji="1" lang="ja-JP" altLang="en-US" sz="1200" kern="1200" dirty="0">
                          <a:solidFill>
                            <a:schemeClr val="tx1"/>
                          </a:solidFill>
                          <a:latin typeface="+mn-lt"/>
                          <a:ea typeface="+mn-ea"/>
                          <a:cs typeface="+mn-cs"/>
                        </a:rPr>
                        <a:t>程度製造し、残りの</a:t>
                      </a:r>
                      <a:r>
                        <a:rPr kumimoji="1" lang="en-US" altLang="ja-JP" sz="1200" kern="1200" dirty="0">
                          <a:solidFill>
                            <a:schemeClr val="tx1"/>
                          </a:solidFill>
                          <a:latin typeface="+mn-lt"/>
                          <a:ea typeface="+mn-ea"/>
                          <a:cs typeface="+mn-cs"/>
                        </a:rPr>
                        <a:t>25%</a:t>
                      </a:r>
                      <a:r>
                        <a:rPr kumimoji="1" lang="ja-JP" altLang="en-US" sz="1200" kern="1200" dirty="0">
                          <a:solidFill>
                            <a:schemeClr val="tx1"/>
                          </a:solidFill>
                          <a:latin typeface="+mn-lt"/>
                          <a:ea typeface="+mn-ea"/>
                          <a:cs typeface="+mn-cs"/>
                        </a:rPr>
                        <a:t>は</a:t>
                      </a:r>
                      <a:br>
                        <a:rPr kumimoji="1" lang="en-US" altLang="ja-JP" sz="1200" kern="1200" dirty="0">
                          <a:solidFill>
                            <a:schemeClr val="tx1"/>
                          </a:solidFill>
                          <a:latin typeface="+mn-lt"/>
                          <a:ea typeface="+mn-ea"/>
                          <a:cs typeface="+mn-cs"/>
                        </a:rPr>
                      </a:br>
                      <a:r>
                        <a:rPr kumimoji="1" lang="ja-JP" altLang="en-US" sz="1200" kern="1200" dirty="0">
                          <a:solidFill>
                            <a:schemeClr val="tx1"/>
                          </a:solidFill>
                          <a:latin typeface="+mn-lt"/>
                          <a:ea typeface="+mn-ea"/>
                          <a:cs typeface="+mn-cs"/>
                        </a:rPr>
                        <a:t>受託製造となっている</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a:solidFill>
                            <a:schemeClr val="tx1"/>
                          </a:solidFill>
                          <a:latin typeface="+mn-lt"/>
                          <a:ea typeface="+mn-ea"/>
                          <a:cs typeface="+mn-cs"/>
                        </a:rPr>
                        <a:t>Mundi </a:t>
                      </a:r>
                      <a:r>
                        <a:rPr kumimoji="1" lang="en-US" altLang="ja-JP" sz="1200" kern="1200" dirty="0" err="1">
                          <a:solidFill>
                            <a:schemeClr val="tx1"/>
                          </a:solidFill>
                          <a:latin typeface="+mn-lt"/>
                          <a:ea typeface="+mn-ea"/>
                          <a:cs typeface="+mn-cs"/>
                        </a:rPr>
                        <a:t>Pharma</a:t>
                      </a:r>
                      <a:r>
                        <a:rPr kumimoji="1" lang="ja-JP" altLang="en-US" sz="1200" kern="1200" dirty="0" err="1">
                          <a:solidFill>
                            <a:schemeClr val="tx1"/>
                          </a:solidFill>
                          <a:latin typeface="+mn-lt"/>
                          <a:ea typeface="+mn-ea"/>
                          <a:cs typeface="+mn-cs"/>
                        </a:rPr>
                        <a:t>、</a:t>
                      </a:r>
                      <a:r>
                        <a:rPr kumimoji="1" lang="en-US" altLang="ja-JP" sz="1200" kern="1200" dirty="0" err="1">
                          <a:solidFill>
                            <a:schemeClr val="tx1"/>
                          </a:solidFill>
                          <a:latin typeface="+mn-lt"/>
                          <a:ea typeface="+mn-ea"/>
                          <a:cs typeface="+mn-cs"/>
                        </a:rPr>
                        <a:t>Dyna</a:t>
                      </a:r>
                      <a:r>
                        <a:rPr kumimoji="1" lang="en-US" altLang="ja-JP" sz="1200" kern="1200" dirty="0">
                          <a:solidFill>
                            <a:schemeClr val="tx1"/>
                          </a:solidFill>
                          <a:latin typeface="+mn-lt"/>
                          <a:ea typeface="+mn-ea"/>
                          <a:cs typeface="+mn-cs"/>
                        </a:rPr>
                        <a:t> Drugs</a:t>
                      </a:r>
                      <a:r>
                        <a:rPr kumimoji="1" lang="ja-JP" altLang="en-US" sz="1200" kern="1200" dirty="0" err="1">
                          <a:solidFill>
                            <a:schemeClr val="tx1"/>
                          </a:solidFill>
                          <a:latin typeface="+mn-lt"/>
                          <a:ea typeface="+mn-ea"/>
                          <a:cs typeface="+mn-cs"/>
                        </a:rPr>
                        <a:t>、</a:t>
                      </a:r>
                      <a:r>
                        <a:rPr kumimoji="1" lang="en-US" altLang="ja-JP" sz="1200" kern="1200" dirty="0" err="1">
                          <a:solidFill>
                            <a:schemeClr val="tx1"/>
                          </a:solidFill>
                          <a:latin typeface="+mn-lt"/>
                          <a:ea typeface="+mn-ea"/>
                          <a:cs typeface="+mn-cs"/>
                        </a:rPr>
                        <a:t>Optaderm</a:t>
                      </a:r>
                      <a:r>
                        <a:rPr kumimoji="1" lang="ja-JP" altLang="en-US" sz="1200" kern="1200" dirty="0" err="1">
                          <a:solidFill>
                            <a:schemeClr val="tx1"/>
                          </a:solidFill>
                          <a:latin typeface="+mn-lt"/>
                          <a:ea typeface="+mn-ea"/>
                          <a:cs typeface="+mn-cs"/>
                        </a:rPr>
                        <a:t>、</a:t>
                      </a:r>
                      <a:r>
                        <a:rPr kumimoji="1" lang="en-US" altLang="ja-JP" sz="1200" kern="1200" dirty="0" err="1">
                          <a:solidFill>
                            <a:schemeClr val="tx1"/>
                          </a:solidFill>
                          <a:latin typeface="+mn-lt"/>
                          <a:ea typeface="+mn-ea"/>
                          <a:cs typeface="+mn-cs"/>
                        </a:rPr>
                        <a:t>VistaPharma</a:t>
                      </a:r>
                      <a:r>
                        <a:rPr kumimoji="1" lang="ja-JP" altLang="en-US" sz="1200" kern="1200" dirty="0" err="1">
                          <a:solidFill>
                            <a:schemeClr val="tx1"/>
                          </a:solidFill>
                          <a:latin typeface="+mn-lt"/>
                          <a:ea typeface="+mn-ea"/>
                          <a:cs typeface="+mn-cs"/>
                        </a:rPr>
                        <a:t>、</a:t>
                      </a:r>
                      <a:r>
                        <a:rPr kumimoji="1" lang="en-US" altLang="ja-JP" sz="1200" kern="1200" dirty="0">
                          <a:solidFill>
                            <a:schemeClr val="tx1"/>
                          </a:solidFill>
                          <a:latin typeface="+mn-lt"/>
                          <a:ea typeface="+mn-ea"/>
                          <a:cs typeface="+mn-cs"/>
                        </a:rPr>
                        <a:t>Watsons</a:t>
                      </a:r>
                      <a:r>
                        <a:rPr kumimoji="1" lang="ja-JP" altLang="en-US" sz="1200" kern="1200" dirty="0">
                          <a:solidFill>
                            <a:schemeClr val="tx1"/>
                          </a:solidFill>
                          <a:latin typeface="+mn-lt"/>
                          <a:ea typeface="+mn-ea"/>
                          <a:cs typeface="+mn-cs"/>
                        </a:rPr>
                        <a:t>などから</a:t>
                      </a:r>
                      <a:br>
                        <a:rPr kumimoji="1" lang="en-US" altLang="ja-JP" sz="1200" kern="1200" dirty="0">
                          <a:solidFill>
                            <a:schemeClr val="tx1"/>
                          </a:solidFill>
                          <a:latin typeface="+mn-lt"/>
                          <a:ea typeface="+mn-ea"/>
                          <a:cs typeface="+mn-cs"/>
                        </a:rPr>
                      </a:br>
                      <a:r>
                        <a:rPr kumimoji="1" lang="ja-JP" altLang="en-US" sz="1200" kern="1200" dirty="0">
                          <a:solidFill>
                            <a:schemeClr val="tx1"/>
                          </a:solidFill>
                          <a:latin typeface="+mn-lt"/>
                          <a:ea typeface="+mn-ea"/>
                          <a:cs typeface="+mn-cs"/>
                        </a:rPr>
                        <a:t>製造受託している</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sp>
        <p:nvSpPr>
          <p:cNvPr id="9" name="Rectangle 6"/>
          <p:cNvSpPr>
            <a:spLocks noChangeArrowheads="1"/>
          </p:cNvSpPr>
          <p:nvPr/>
        </p:nvSpPr>
        <p:spPr bwMode="auto">
          <a:xfrm>
            <a:off x="1352600" y="1628800"/>
            <a:ext cx="7200800"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主な地場メーカーの現況</a:t>
            </a:r>
          </a:p>
        </p:txBody>
      </p:sp>
      <p:sp>
        <p:nvSpPr>
          <p:cNvPr id="11" name="テキスト ボックス 10"/>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kumimoji="0" lang="ja-JP" altLang="en-US" sz="800" dirty="0" bmk=""/>
              <a:t>各社ホームページ、厚生労働省「各国の医療の国際展開戦略、海外の医薬品・医療機器企業による国外市場進出状況等調査」（</a:t>
            </a:r>
            <a:r>
              <a:rPr kumimoji="0" lang="en-US" altLang="ja-JP" sz="800" dirty="0" bmk=""/>
              <a:t>2015</a:t>
            </a:r>
            <a:r>
              <a:rPr kumimoji="0" lang="ja-JP" altLang="en-US" sz="800" dirty="0" bmk=""/>
              <a:t>）</a:t>
            </a:r>
          </a:p>
        </p:txBody>
      </p:sp>
    </p:spTree>
    <p:extLst>
      <p:ext uri="{BB962C8B-B14F-4D97-AF65-F5344CB8AC3E}">
        <p14:creationId xmlns:p14="http://schemas.microsoft.com/office/powerpoint/2010/main" val="3970644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5169024" y="2132856"/>
            <a:ext cx="2736304" cy="1152128"/>
          </a:xfrm>
          <a:prstGeom prst="roundRect">
            <a:avLst>
              <a:gd name="adj" fmla="val 5423"/>
            </a:avLst>
          </a:prstGeom>
          <a:gradFill flip="none" rotWithShape="1">
            <a:gsLst>
              <a:gs pos="11000">
                <a:srgbClr val="D1DDEE"/>
              </a:gs>
              <a:gs pos="0">
                <a:srgbClr val="A2BBDC"/>
              </a:gs>
              <a:gs pos="100000">
                <a:schemeClr val="bg1"/>
              </a:gs>
            </a:gsLst>
            <a:lin ang="0" scaled="1"/>
            <a:tileRect/>
          </a:gra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9" name="正方形/長方形 28"/>
          <p:cNvSpPr/>
          <p:nvPr/>
        </p:nvSpPr>
        <p:spPr>
          <a:xfrm>
            <a:off x="5169024" y="3212976"/>
            <a:ext cx="4392488" cy="936104"/>
          </a:xfrm>
          <a:prstGeom prst="rect">
            <a:avLst/>
          </a:prstGeom>
          <a:noFill/>
          <a:extLst>
            <a:ext uri="{909E8E84-426E-40DD-AFC4-6F175D3DCCD1}">
              <a14:hiddenFill xmlns:a14="http://schemas.microsoft.com/office/drawing/2010/main">
                <a:gradFill flip="none" rotWithShape="1">
                  <a:gsLst>
                    <a:gs pos="0">
                      <a:srgbClr val="CCDAEC"/>
                    </a:gs>
                    <a:gs pos="67000">
                      <a:srgbClr val="CCDAEC"/>
                    </a:gs>
                    <a:gs pos="100000">
                      <a:schemeClr val="bg1"/>
                    </a:gs>
                  </a:gsLst>
                  <a:lin ang="16200000" scaled="1"/>
                  <a:tileRect/>
                </a:gradFill>
              </a14:hiddenFill>
            </a:ext>
          </a:extLst>
        </p:spPr>
        <p:txBody>
          <a:bodyPr lIns="0" tIns="72000" rIns="0" bIns="72000" anchor="b" anchorCtr="0">
            <a:noAutofit/>
          </a:bodyPr>
          <a:lstStyle/>
          <a:p>
            <a:pPr marL="123825" lvl="1" indent="-123825" algn="just" fontAlgn="ctr">
              <a:lnSpc>
                <a:spcPct val="110000"/>
              </a:lnSpc>
              <a:spcAft>
                <a:spcPts val="300"/>
              </a:spcAft>
              <a:buClr>
                <a:srgbClr val="5F8AC3"/>
              </a:buClr>
              <a:buSzPct val="80000"/>
              <a:buFont typeface="Wingdings" panose="05000000000000000000" pitchFamily="2" charset="2"/>
              <a:buChar char="l"/>
            </a:pPr>
            <a:r>
              <a:rPr lang="ja-JP" altLang="en-US" sz="1000" dirty="0">
                <a:solidFill>
                  <a:srgbClr val="000000"/>
                </a:solidFill>
              </a:rPr>
              <a:t>製造委託の場合は、国際標準をクリアするレベルの現地企業がほぼ</a:t>
            </a:r>
            <a:r>
              <a:rPr lang="en-US" altLang="ja-JP" sz="1000" dirty="0">
                <a:solidFill>
                  <a:srgbClr val="000000"/>
                </a:solidFill>
              </a:rPr>
              <a:t>1</a:t>
            </a:r>
            <a:r>
              <a:rPr lang="ja-JP" altLang="en-US" sz="1000" dirty="0">
                <a:solidFill>
                  <a:srgbClr val="000000"/>
                </a:solidFill>
              </a:rPr>
              <a:t>社に限られている（</a:t>
            </a:r>
            <a:r>
              <a:rPr lang="en-US" altLang="ja-JP" sz="1000" dirty="0" err="1">
                <a:solidFill>
                  <a:srgbClr val="000000"/>
                </a:solidFill>
              </a:rPr>
              <a:t>Interphil</a:t>
            </a:r>
            <a:r>
              <a:rPr lang="en-US" altLang="ja-JP" sz="1000" dirty="0">
                <a:solidFill>
                  <a:srgbClr val="000000"/>
                </a:solidFill>
              </a:rPr>
              <a:t> Laboratories</a:t>
            </a:r>
            <a:r>
              <a:rPr lang="ja-JP" altLang="en-US" sz="1000" dirty="0">
                <a:solidFill>
                  <a:srgbClr val="000000"/>
                </a:solidFill>
              </a:rPr>
              <a:t>）。</a:t>
            </a:r>
            <a:r>
              <a:rPr lang="en-US" altLang="ja-JP" sz="1000" dirty="0" err="1">
                <a:solidFill>
                  <a:srgbClr val="000000"/>
                </a:solidFill>
              </a:rPr>
              <a:t>Interphil</a:t>
            </a:r>
            <a:r>
              <a:rPr lang="ja-JP" altLang="en-US" sz="1000" dirty="0">
                <a:solidFill>
                  <a:srgbClr val="000000"/>
                </a:solidFill>
              </a:rPr>
              <a:t>は大手海外メーカー</a:t>
            </a:r>
            <a:r>
              <a:rPr lang="en-US" altLang="ja-JP" sz="1000" dirty="0">
                <a:solidFill>
                  <a:srgbClr val="000000"/>
                </a:solidFill>
              </a:rPr>
              <a:t>20</a:t>
            </a:r>
            <a:r>
              <a:rPr lang="ja-JP" altLang="en-US" sz="1000" dirty="0">
                <a:solidFill>
                  <a:srgbClr val="000000"/>
                </a:solidFill>
              </a:rPr>
              <a:t>社のうち</a:t>
            </a:r>
            <a:r>
              <a:rPr lang="en-US" altLang="ja-JP" sz="1000" dirty="0">
                <a:solidFill>
                  <a:srgbClr val="000000"/>
                </a:solidFill>
              </a:rPr>
              <a:t>15</a:t>
            </a:r>
            <a:r>
              <a:rPr lang="ja-JP" altLang="en-US" sz="1000" dirty="0">
                <a:solidFill>
                  <a:srgbClr val="000000"/>
                </a:solidFill>
              </a:rPr>
              <a:t>社から製造を受託している。 </a:t>
            </a:r>
          </a:p>
          <a:p>
            <a:pPr marL="123825" lvl="1" indent="-123825" algn="just" fontAlgn="ctr">
              <a:lnSpc>
                <a:spcPct val="110000"/>
              </a:lnSpc>
              <a:spcAft>
                <a:spcPts val="300"/>
              </a:spcAft>
              <a:buClr>
                <a:srgbClr val="5F8AC3"/>
              </a:buClr>
              <a:buSzPct val="80000"/>
              <a:buFont typeface="Wingdings" panose="05000000000000000000" pitchFamily="2" charset="2"/>
              <a:buChar char="l"/>
            </a:pPr>
            <a:r>
              <a:rPr lang="ja-JP" altLang="en-US" sz="1000" dirty="0">
                <a:solidFill>
                  <a:srgbClr val="000000"/>
                </a:solidFill>
              </a:rPr>
              <a:t>例外的に、</a:t>
            </a:r>
            <a:r>
              <a:rPr lang="en-US" altLang="ja-JP" sz="1000" dirty="0">
                <a:solidFill>
                  <a:srgbClr val="000000"/>
                </a:solidFill>
              </a:rPr>
              <a:t>GlaxoSmithKline</a:t>
            </a:r>
            <a:r>
              <a:rPr lang="ja-JP" altLang="en-US" sz="1000" dirty="0">
                <a:solidFill>
                  <a:srgbClr val="000000"/>
                </a:solidFill>
              </a:rPr>
              <a:t>は、自社の最終製品の製造拠点を持っている。</a:t>
            </a:r>
          </a:p>
        </p:txBody>
      </p:sp>
      <p:sp>
        <p:nvSpPr>
          <p:cNvPr id="22" name="正方形/長方形 21"/>
          <p:cNvSpPr/>
          <p:nvPr/>
        </p:nvSpPr>
        <p:spPr>
          <a:xfrm>
            <a:off x="416496" y="5517232"/>
            <a:ext cx="4320480" cy="936104"/>
          </a:xfrm>
          <a:prstGeom prst="rect">
            <a:avLst/>
          </a:prstGeom>
          <a:noFill/>
          <a:extLst>
            <a:ext uri="{909E8E84-426E-40DD-AFC4-6F175D3DCCD1}">
              <a14:hiddenFill xmlns:a14="http://schemas.microsoft.com/office/drawing/2010/main">
                <a:gradFill flip="none" rotWithShape="1">
                  <a:gsLst>
                    <a:gs pos="0">
                      <a:srgbClr val="CCDAEC"/>
                    </a:gs>
                    <a:gs pos="67000">
                      <a:srgbClr val="CCDAEC"/>
                    </a:gs>
                    <a:gs pos="100000">
                      <a:schemeClr val="bg1"/>
                    </a:gs>
                  </a:gsLst>
                  <a:lin ang="16200000" scaled="1"/>
                  <a:tileRect/>
                </a:gradFill>
              </a14:hiddenFill>
            </a:ext>
          </a:extLst>
        </p:spPr>
        <p:txBody>
          <a:bodyPr lIns="0" tIns="72000" rIns="0" bIns="72000" anchor="b" anchorCtr="0">
            <a:noAutofit/>
          </a:bodyPr>
          <a:lstStyle/>
          <a:p>
            <a:pPr marL="123825" lvl="1" indent="-123825" algn="just" fontAlgn="ctr">
              <a:lnSpc>
                <a:spcPct val="110000"/>
              </a:lnSpc>
              <a:spcAft>
                <a:spcPts val="300"/>
              </a:spcAft>
              <a:buClr>
                <a:srgbClr val="5F8AC3"/>
              </a:buClr>
              <a:buSzPct val="80000"/>
              <a:buFont typeface="Wingdings" panose="05000000000000000000" pitchFamily="2" charset="2"/>
              <a:buChar char="l"/>
            </a:pPr>
            <a:r>
              <a:rPr lang="ja-JP" altLang="en-US" sz="1000" dirty="0">
                <a:solidFill>
                  <a:srgbClr val="000000"/>
                </a:solidFill>
              </a:rPr>
              <a:t>これに対抗するために、新薬の海外メーカーは、いくつかのブランド製品の価格を</a:t>
            </a:r>
            <a:r>
              <a:rPr lang="en-US" altLang="ja-JP" sz="1000" dirty="0">
                <a:solidFill>
                  <a:srgbClr val="000000"/>
                </a:solidFill>
              </a:rPr>
              <a:t>50%</a:t>
            </a:r>
            <a:r>
              <a:rPr lang="ja-JP" altLang="en-US" sz="1000" dirty="0">
                <a:solidFill>
                  <a:srgbClr val="000000"/>
                </a:solidFill>
              </a:rPr>
              <a:t>程度まで引き下げるような動きを見せている。これにより売上高の伸びが抑制される一方で、貧困層における医療アクセス向上の要因となっている。</a:t>
            </a:r>
          </a:p>
        </p:txBody>
      </p:sp>
      <p:sp>
        <p:nvSpPr>
          <p:cNvPr id="15" name="正方形/長方形 14"/>
          <p:cNvSpPr/>
          <p:nvPr/>
        </p:nvSpPr>
        <p:spPr>
          <a:xfrm>
            <a:off x="416496" y="3789040"/>
            <a:ext cx="4320480" cy="648072"/>
          </a:xfrm>
          <a:prstGeom prst="rect">
            <a:avLst/>
          </a:prstGeom>
          <a:noFill/>
          <a:extLst>
            <a:ext uri="{909E8E84-426E-40DD-AFC4-6F175D3DCCD1}">
              <a14:hiddenFill xmlns:a14="http://schemas.microsoft.com/office/drawing/2010/main">
                <a:gradFill flip="none" rotWithShape="1">
                  <a:gsLst>
                    <a:gs pos="0">
                      <a:srgbClr val="CCDAEC"/>
                    </a:gs>
                    <a:gs pos="67000">
                      <a:srgbClr val="CCDAEC"/>
                    </a:gs>
                    <a:gs pos="100000">
                      <a:schemeClr val="bg1"/>
                    </a:gs>
                  </a:gsLst>
                  <a:lin ang="16200000" scaled="1"/>
                  <a:tileRect/>
                </a:gradFill>
              </a14:hiddenFill>
            </a:ext>
          </a:extLst>
        </p:spPr>
        <p:txBody>
          <a:bodyPr lIns="0" tIns="72000" rIns="0" bIns="72000" anchor="b" anchorCtr="0">
            <a:noAutofit/>
          </a:bodyPr>
          <a:lstStyle/>
          <a:p>
            <a:pPr marL="123825" lvl="1" indent="-123825" algn="just" fontAlgn="ctr">
              <a:lnSpc>
                <a:spcPct val="110000"/>
              </a:lnSpc>
              <a:spcAft>
                <a:spcPts val="300"/>
              </a:spcAft>
              <a:buClr>
                <a:srgbClr val="5F8AC3"/>
              </a:buClr>
              <a:buSzPct val="80000"/>
              <a:buFont typeface="Wingdings" panose="05000000000000000000" pitchFamily="2" charset="2"/>
              <a:buChar char="l"/>
            </a:pP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特に</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GlaxoSmithKline</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（英）、</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Novartis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（スイス）、</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Sanofi</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（仏）のシェアが高い。</a:t>
            </a:r>
            <a:endPar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23825" lvl="1" indent="-123825" algn="just" fontAlgn="ctr">
              <a:lnSpc>
                <a:spcPct val="110000"/>
              </a:lnSpc>
              <a:spcAft>
                <a:spcPts val="300"/>
              </a:spcAft>
              <a:buClr>
                <a:srgbClr val="5F8AC3"/>
              </a:buClr>
              <a:buSzPct val="80000"/>
              <a:buFont typeface="Wingdings" panose="05000000000000000000" pitchFamily="2" charset="2"/>
              <a:buChar char="l"/>
            </a:pP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他にトップ</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に</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Pfizer</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（米）、</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AstraZeneca</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（英）、</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Johnson &amp; Johnson</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（米）等が含まれる。</a:t>
            </a:r>
            <a:endPar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a:t>フィリピン／医療関連／医薬品</a:t>
            </a:r>
            <a:endParaRPr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主要海外メーカー（日本企業以外）</a:t>
            </a:r>
          </a:p>
        </p:txBody>
      </p:sp>
      <p:sp>
        <p:nvSpPr>
          <p:cNvPr id="4" name="テキスト ボックス 3"/>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医薬品市場のうち約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のシェアを海外メーカーが占めている。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後発医薬品の重要性が年々増してきており、海外メーカーでも</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Novartis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傘下の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Sandoz</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等がシェアを伸ばしている。</a:t>
            </a:r>
          </a:p>
        </p:txBody>
      </p:sp>
      <p:grpSp>
        <p:nvGrpSpPr>
          <p:cNvPr id="5" name="グループ化 7"/>
          <p:cNvGrpSpPr/>
          <p:nvPr/>
        </p:nvGrpSpPr>
        <p:grpSpPr>
          <a:xfrm>
            <a:off x="416496" y="1772816"/>
            <a:ext cx="4320480"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医薬品市場の海外メーカーシェア</a:t>
              </a:r>
            </a:p>
          </p:txBody>
        </p:sp>
      </p:grpSp>
      <p:graphicFrame>
        <p:nvGraphicFramePr>
          <p:cNvPr id="8" name="グラフ 7"/>
          <p:cNvGraphicFramePr/>
          <p:nvPr>
            <p:extLst>
              <p:ext uri="{D42A27DB-BD31-4B8C-83A1-F6EECF244321}">
                <p14:modId xmlns:p14="http://schemas.microsoft.com/office/powerpoint/2010/main" val="326832021"/>
              </p:ext>
            </p:extLst>
          </p:nvPr>
        </p:nvGraphicFramePr>
        <p:xfrm>
          <a:off x="272480" y="2348880"/>
          <a:ext cx="1728194" cy="1389278"/>
        </p:xfrm>
        <a:graphic>
          <a:graphicData uri="http://schemas.openxmlformats.org/drawingml/2006/chart">
            <c:chart xmlns:c="http://schemas.openxmlformats.org/drawingml/2006/chart" xmlns:r="http://schemas.openxmlformats.org/officeDocument/2006/relationships" r:id="rId2"/>
          </a:graphicData>
        </a:graphic>
      </p:graphicFrame>
      <p:sp>
        <p:nvSpPr>
          <p:cNvPr id="9" name="正方形/長方形 8"/>
          <p:cNvSpPr/>
          <p:nvPr/>
        </p:nvSpPr>
        <p:spPr>
          <a:xfrm>
            <a:off x="704526" y="2132856"/>
            <a:ext cx="1481496" cy="276999"/>
          </a:xfrm>
          <a:prstGeom prst="rect">
            <a:avLst/>
          </a:prstGeom>
        </p:spPr>
        <p:txBody>
          <a:bodyPr wrap="none">
            <a:spAutoFit/>
          </a:bodyPr>
          <a:lstStyle/>
          <a:p>
            <a:pPr algn="ctr" fontAlgn="ctr"/>
            <a:r>
              <a:rPr lang="ja-JP" altLang="en-US" sz="1200" dirty="0">
                <a:latin typeface="HGP創英角ｺﾞｼｯｸUB" panose="020B0900000000000000" pitchFamily="50" charset="-128"/>
                <a:ea typeface="HGP創英角ｺﾞｼｯｸUB" panose="020B0900000000000000" pitchFamily="50" charset="-128"/>
              </a:rPr>
              <a:t>医薬品市場のシェア</a:t>
            </a:r>
          </a:p>
        </p:txBody>
      </p:sp>
      <p:sp>
        <p:nvSpPr>
          <p:cNvPr id="10" name="正方形/長方形 9"/>
          <p:cNvSpPr/>
          <p:nvPr/>
        </p:nvSpPr>
        <p:spPr>
          <a:xfrm>
            <a:off x="1640632" y="2926685"/>
            <a:ext cx="886781" cy="615553"/>
          </a:xfrm>
          <a:prstGeom prst="rect">
            <a:avLst/>
          </a:prstGeom>
        </p:spPr>
        <p:txBody>
          <a:bodyPr wrap="none">
            <a:spAutoFit/>
          </a:bodyPr>
          <a:lstStyle/>
          <a:p>
            <a:r>
              <a:rPr lang="ja-JP" altLang="en-US" sz="1000" dirty="0">
                <a:latin typeface="ＭＳ Ｐゴシック" panose="020B0600070205080204" pitchFamily="50" charset="-128"/>
                <a:ea typeface="ＭＳ Ｐゴシック" panose="020B0600070205080204" pitchFamily="50" charset="-128"/>
              </a:rPr>
              <a:t>海外メーカー</a:t>
            </a:r>
            <a:br>
              <a:rPr lang="en-US" altLang="ja-JP" sz="1000" dirty="0">
                <a:latin typeface="ＭＳ Ｐゴシック" panose="020B0600070205080204" pitchFamily="50" charset="-128"/>
                <a:ea typeface="ＭＳ Ｐゴシック" panose="020B0600070205080204" pitchFamily="50" charset="-128"/>
              </a:rPr>
            </a:br>
            <a:r>
              <a:rPr lang="en-US" altLang="ja-JP" sz="2400" spc="-200" dirty="0">
                <a:latin typeface="Arial Black" panose="020B0A04020102020204" pitchFamily="34" charset="0"/>
                <a:ea typeface="ＭＳ Ｐゴシック" panose="020B0600070205080204" pitchFamily="50" charset="-128"/>
              </a:rPr>
              <a:t>7</a:t>
            </a:r>
            <a:r>
              <a:rPr lang="en-US" altLang="ja-JP" sz="2400" dirty="0">
                <a:latin typeface="Arial Black" panose="020B0A04020102020204" pitchFamily="34" charset="0"/>
                <a:ea typeface="ＭＳ Ｐゴシック" panose="020B0600070205080204" pitchFamily="50" charset="-128"/>
              </a:rPr>
              <a:t>0</a:t>
            </a:r>
            <a:r>
              <a:rPr lang="en-US" altLang="ja-JP" sz="1400" dirty="0">
                <a:latin typeface="Arial Black" panose="020B0A04020102020204" pitchFamily="34" charset="0"/>
                <a:ea typeface="ＭＳ Ｐゴシック" panose="020B0600070205080204" pitchFamily="50" charset="-128"/>
              </a:rPr>
              <a:t>%</a:t>
            </a:r>
            <a:endParaRPr lang="ja-JP" altLang="en-US" sz="1400" dirty="0">
              <a:latin typeface="Arial Black" panose="020B0A04020102020204" pitchFamily="34" charset="0"/>
              <a:ea typeface="ＭＳ Ｐゴシック" panose="020B0600070205080204" pitchFamily="50" charset="-128"/>
            </a:endParaRPr>
          </a:p>
        </p:txBody>
      </p:sp>
      <p:graphicFrame>
        <p:nvGraphicFramePr>
          <p:cNvPr id="11" name="グラフ 10"/>
          <p:cNvGraphicFramePr/>
          <p:nvPr>
            <p:extLst>
              <p:ext uri="{D42A27DB-BD31-4B8C-83A1-F6EECF244321}">
                <p14:modId xmlns:p14="http://schemas.microsoft.com/office/powerpoint/2010/main" val="1544792927"/>
              </p:ext>
            </p:extLst>
          </p:nvPr>
        </p:nvGraphicFramePr>
        <p:xfrm>
          <a:off x="2360712" y="2348880"/>
          <a:ext cx="1728194" cy="1389278"/>
        </p:xfrm>
        <a:graphic>
          <a:graphicData uri="http://schemas.openxmlformats.org/drawingml/2006/chart">
            <c:chart xmlns:c="http://schemas.openxmlformats.org/drawingml/2006/chart" xmlns:r="http://schemas.openxmlformats.org/officeDocument/2006/relationships" r:id="rId3"/>
          </a:graphicData>
        </a:graphic>
      </p:graphicFrame>
      <p:sp>
        <p:nvSpPr>
          <p:cNvPr id="12" name="正方形/長方形 11"/>
          <p:cNvSpPr/>
          <p:nvPr/>
        </p:nvSpPr>
        <p:spPr>
          <a:xfrm>
            <a:off x="2696583" y="2132856"/>
            <a:ext cx="1673856" cy="276999"/>
          </a:xfrm>
          <a:prstGeom prst="rect">
            <a:avLst/>
          </a:prstGeom>
        </p:spPr>
        <p:txBody>
          <a:bodyPr wrap="none">
            <a:spAutoFit/>
          </a:bodyPr>
          <a:lstStyle/>
          <a:p>
            <a:pPr algn="ctr" fontAlgn="ctr"/>
            <a:r>
              <a:rPr lang="ja-JP" altLang="en-US" sz="1200" dirty="0">
                <a:latin typeface="Arial Black" panose="020B0A04020102020204" pitchFamily="34" charset="0"/>
                <a:ea typeface="HGP創英角ｺﾞｼｯｸUB" panose="020B0900000000000000" pitchFamily="50" charset="-128"/>
              </a:rPr>
              <a:t>売上上位</a:t>
            </a:r>
            <a:r>
              <a:rPr lang="en-US" altLang="ja-JP" sz="1200" dirty="0">
                <a:latin typeface="Arial Black" panose="020B0A04020102020204" pitchFamily="34" charset="0"/>
                <a:ea typeface="HGP創英角ｺﾞｼｯｸUB" panose="020B0900000000000000" pitchFamily="50" charset="-128"/>
              </a:rPr>
              <a:t>20</a:t>
            </a:r>
            <a:r>
              <a:rPr lang="ja-JP" altLang="en-US" sz="1200" dirty="0">
                <a:latin typeface="Arial Black" panose="020B0A04020102020204" pitchFamily="34" charset="0"/>
                <a:ea typeface="HGP創英角ｺﾞｼｯｸUB" panose="020B0900000000000000" pitchFamily="50" charset="-128"/>
              </a:rPr>
              <a:t>社のシェア</a:t>
            </a:r>
          </a:p>
        </p:txBody>
      </p:sp>
      <p:sp>
        <p:nvSpPr>
          <p:cNvPr id="13" name="正方形/長方形 12"/>
          <p:cNvSpPr/>
          <p:nvPr/>
        </p:nvSpPr>
        <p:spPr>
          <a:xfrm>
            <a:off x="3728864" y="2926685"/>
            <a:ext cx="1024639" cy="646331"/>
          </a:xfrm>
          <a:prstGeom prst="rect">
            <a:avLst/>
          </a:prstGeom>
        </p:spPr>
        <p:txBody>
          <a:bodyPr wrap="none">
            <a:spAutoFit/>
          </a:bodyPr>
          <a:lstStyle/>
          <a:p>
            <a:r>
              <a:rPr lang="ja-JP" altLang="en-US" sz="1200" dirty="0">
                <a:latin typeface="ＭＳ Ｐゴシック" panose="020B0600070205080204" pitchFamily="50" charset="-128"/>
                <a:ea typeface="ＭＳ Ｐゴシック" panose="020B0600070205080204" pitchFamily="50" charset="-128"/>
              </a:rPr>
              <a:t>海外メーカー</a:t>
            </a:r>
            <a:br>
              <a:rPr lang="en-US" altLang="ja-JP" sz="1200" dirty="0">
                <a:latin typeface="ＭＳ Ｐゴシック" panose="020B0600070205080204" pitchFamily="50" charset="-128"/>
                <a:ea typeface="ＭＳ Ｐゴシック" panose="020B0600070205080204" pitchFamily="50" charset="-128"/>
              </a:rPr>
            </a:br>
            <a:r>
              <a:rPr lang="en-US" altLang="ja-JP" sz="2400" dirty="0">
                <a:latin typeface="Arial Black" panose="020B0A04020102020204" pitchFamily="34" charset="0"/>
                <a:ea typeface="ＭＳ Ｐゴシック" panose="020B0600070205080204" pitchFamily="50" charset="-128"/>
              </a:rPr>
              <a:t>3/4</a:t>
            </a:r>
            <a:endParaRPr lang="ja-JP" altLang="en-US" sz="1400" dirty="0">
              <a:latin typeface="Arial Black" panose="020B0A04020102020204" pitchFamily="34" charset="0"/>
              <a:ea typeface="ＭＳ Ｐゴシック" panose="020B0600070205080204" pitchFamily="50" charset="-128"/>
            </a:endParaRPr>
          </a:p>
        </p:txBody>
      </p:sp>
      <p:grpSp>
        <p:nvGrpSpPr>
          <p:cNvPr id="16" name="グループ化 7"/>
          <p:cNvGrpSpPr/>
          <p:nvPr/>
        </p:nvGrpSpPr>
        <p:grpSpPr>
          <a:xfrm>
            <a:off x="416496" y="4725144"/>
            <a:ext cx="4320480" cy="288032"/>
            <a:chOff x="4803500" y="2113806"/>
            <a:chExt cx="2954133" cy="288032"/>
          </a:xfrm>
        </p:grpSpPr>
        <p:cxnSp>
          <p:nvCxnSpPr>
            <p:cNvPr id="17" name="直線コネクタ 1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後発医薬品の重要性が年々増加</a:t>
              </a:r>
            </a:p>
          </p:txBody>
        </p:sp>
      </p:grpSp>
      <p:sp>
        <p:nvSpPr>
          <p:cNvPr id="19" name="角丸四角形 18"/>
          <p:cNvSpPr/>
          <p:nvPr/>
        </p:nvSpPr>
        <p:spPr>
          <a:xfrm>
            <a:off x="416496" y="5085184"/>
            <a:ext cx="4320480" cy="288032"/>
          </a:xfrm>
          <a:prstGeom prst="roundRect">
            <a:avLst>
              <a:gd name="adj" fmla="val 50000"/>
            </a:avLst>
          </a:prstGeom>
          <a:solidFill>
            <a:srgbClr val="A2BBDC"/>
          </a:solidFill>
        </p:spPr>
        <p:txBody>
          <a:bodyPr wrap="none" lIns="180000" anchor="ctr" anchorCtr="0">
            <a:noAutofit/>
          </a:bodyPr>
          <a:lstStyle/>
          <a:p>
            <a:pPr algn="just" fontAlgn="ctr"/>
            <a:r>
              <a:rPr lang="ja-JP" altLang="en-US" sz="1200" b="1" dirty="0"/>
              <a:t>国内メーカーの間で後発医薬品の取扱いが中心</a:t>
            </a:r>
          </a:p>
        </p:txBody>
      </p:sp>
      <p:sp>
        <p:nvSpPr>
          <p:cNvPr id="20" name="角丸四角形 19"/>
          <p:cNvSpPr/>
          <p:nvPr/>
        </p:nvSpPr>
        <p:spPr>
          <a:xfrm>
            <a:off x="416496" y="5445224"/>
            <a:ext cx="4320480" cy="288032"/>
          </a:xfrm>
          <a:prstGeom prst="roundRect">
            <a:avLst>
              <a:gd name="adj" fmla="val 50000"/>
            </a:avLst>
          </a:prstGeom>
          <a:solidFill>
            <a:srgbClr val="A2BBDC"/>
          </a:solidFill>
        </p:spPr>
        <p:txBody>
          <a:bodyPr wrap="none" lIns="180000" anchor="ctr" anchorCtr="0">
            <a:noAutofit/>
          </a:bodyPr>
          <a:lstStyle/>
          <a:p>
            <a:pPr algn="just" fontAlgn="ctr"/>
            <a:r>
              <a:rPr lang="ja-JP" altLang="en-US" sz="1200" b="1" dirty="0"/>
              <a:t>海外メーカーでも</a:t>
            </a:r>
            <a:r>
              <a:rPr lang="en-US" altLang="ja-JP" sz="1200" b="1" dirty="0"/>
              <a:t>Novartis</a:t>
            </a:r>
            <a:r>
              <a:rPr lang="ja-JP" altLang="en-US" sz="1200" b="1" dirty="0"/>
              <a:t>傘下の</a:t>
            </a:r>
            <a:r>
              <a:rPr lang="en-US" altLang="ja-JP" sz="1200" b="1" dirty="0"/>
              <a:t>Sandoz</a:t>
            </a:r>
            <a:r>
              <a:rPr lang="ja-JP" altLang="en-US" sz="1200" b="1" dirty="0"/>
              <a:t>等がシェアを続伸</a:t>
            </a:r>
          </a:p>
        </p:txBody>
      </p:sp>
      <p:grpSp>
        <p:nvGrpSpPr>
          <p:cNvPr id="23" name="グループ化 7"/>
          <p:cNvGrpSpPr/>
          <p:nvPr/>
        </p:nvGrpSpPr>
        <p:grpSpPr>
          <a:xfrm>
            <a:off x="5169024" y="1772816"/>
            <a:ext cx="4320480" cy="288032"/>
            <a:chOff x="4803500" y="2113806"/>
            <a:chExt cx="2954133" cy="288032"/>
          </a:xfrm>
        </p:grpSpPr>
        <p:cxnSp>
          <p:nvCxnSpPr>
            <p:cNvPr id="24" name="直線コネクタ 23"/>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5"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海外メーカーの販売形態</a:t>
              </a:r>
            </a:p>
          </p:txBody>
        </p:sp>
      </p:grpSp>
      <p:sp>
        <p:nvSpPr>
          <p:cNvPr id="26" name="角丸四角形 25"/>
          <p:cNvSpPr/>
          <p:nvPr/>
        </p:nvSpPr>
        <p:spPr>
          <a:xfrm>
            <a:off x="6393160" y="2204864"/>
            <a:ext cx="3168352" cy="288032"/>
          </a:xfrm>
          <a:prstGeom prst="roundRect">
            <a:avLst>
              <a:gd name="adj" fmla="val 50000"/>
            </a:avLst>
          </a:prstGeom>
          <a:solidFill>
            <a:srgbClr val="A2BBDC"/>
          </a:solidFill>
        </p:spPr>
        <p:txBody>
          <a:bodyPr wrap="none" anchor="ctr" anchorCtr="0">
            <a:noAutofit/>
          </a:bodyPr>
          <a:lstStyle/>
          <a:p>
            <a:pPr algn="just" fontAlgn="ctr"/>
            <a:r>
              <a:rPr lang="ja-JP" altLang="en-US" sz="1200" b="1" dirty="0"/>
              <a:t>完成品を輸入して自社で販売する</a:t>
            </a:r>
          </a:p>
        </p:txBody>
      </p:sp>
      <p:sp>
        <p:nvSpPr>
          <p:cNvPr id="27" name="角丸四角形 26"/>
          <p:cNvSpPr/>
          <p:nvPr/>
        </p:nvSpPr>
        <p:spPr>
          <a:xfrm>
            <a:off x="6393160" y="2564904"/>
            <a:ext cx="3168352" cy="288032"/>
          </a:xfrm>
          <a:prstGeom prst="roundRect">
            <a:avLst>
              <a:gd name="adj" fmla="val 50000"/>
            </a:avLst>
          </a:prstGeom>
          <a:solidFill>
            <a:srgbClr val="A2BBDC"/>
          </a:solidFill>
        </p:spPr>
        <p:txBody>
          <a:bodyPr wrap="none" anchor="ctr" anchorCtr="0">
            <a:noAutofit/>
          </a:bodyPr>
          <a:lstStyle/>
          <a:p>
            <a:pPr algn="just" fontAlgn="ctr"/>
            <a:r>
              <a:rPr lang="ja-JP" altLang="en-US" sz="1200" b="1" dirty="0"/>
              <a:t>販売代理店を通して販売する</a:t>
            </a:r>
          </a:p>
        </p:txBody>
      </p:sp>
      <p:sp>
        <p:nvSpPr>
          <p:cNvPr id="28" name="角丸四角形 27"/>
          <p:cNvSpPr/>
          <p:nvPr/>
        </p:nvSpPr>
        <p:spPr>
          <a:xfrm>
            <a:off x="6393160" y="2924944"/>
            <a:ext cx="3168352" cy="288032"/>
          </a:xfrm>
          <a:prstGeom prst="roundRect">
            <a:avLst>
              <a:gd name="adj" fmla="val 50000"/>
            </a:avLst>
          </a:prstGeom>
          <a:solidFill>
            <a:srgbClr val="A2BBDC"/>
          </a:solidFill>
        </p:spPr>
        <p:txBody>
          <a:bodyPr wrap="none" anchor="ctr" anchorCtr="0">
            <a:noAutofit/>
          </a:bodyPr>
          <a:lstStyle/>
          <a:p>
            <a:pPr algn="just" fontAlgn="ctr"/>
            <a:r>
              <a:rPr lang="ja-JP" altLang="en-US" sz="1200" b="1" dirty="0"/>
              <a:t>原料を輸入して現地メーカーに製造委託する</a:t>
            </a:r>
          </a:p>
        </p:txBody>
      </p:sp>
      <p:grpSp>
        <p:nvGrpSpPr>
          <p:cNvPr id="30" name="グループ化 7"/>
          <p:cNvGrpSpPr/>
          <p:nvPr/>
        </p:nvGrpSpPr>
        <p:grpSpPr>
          <a:xfrm>
            <a:off x="5169024" y="4221088"/>
            <a:ext cx="4320480" cy="288032"/>
            <a:chOff x="4803500" y="2113806"/>
            <a:chExt cx="2954133" cy="288032"/>
          </a:xfrm>
        </p:grpSpPr>
        <p:cxnSp>
          <p:nvCxnSpPr>
            <p:cNvPr id="31" name="直線コネクタ 3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主な海外メーカーの現況</a:t>
              </a:r>
            </a:p>
          </p:txBody>
        </p:sp>
      </p:grpSp>
      <p:graphicFrame>
        <p:nvGraphicFramePr>
          <p:cNvPr id="33" name="表 32"/>
          <p:cNvGraphicFramePr>
            <a:graphicFrameLocks noGrp="1"/>
          </p:cNvGraphicFramePr>
          <p:nvPr>
            <p:extLst>
              <p:ext uri="{D42A27DB-BD31-4B8C-83A1-F6EECF244321}">
                <p14:modId xmlns:p14="http://schemas.microsoft.com/office/powerpoint/2010/main" val="2776863403"/>
              </p:ext>
            </p:extLst>
          </p:nvPr>
        </p:nvGraphicFramePr>
        <p:xfrm>
          <a:off x="5241033" y="4581128"/>
          <a:ext cx="4176464" cy="1909572"/>
        </p:xfrm>
        <a:graphic>
          <a:graphicData uri="http://schemas.openxmlformats.org/drawingml/2006/table">
            <a:tbl>
              <a:tblPr firstRow="1" bandRow="1">
                <a:tableStyleId>{2D5ABB26-0587-4C30-8999-92F81FD0307C}</a:tableStyleId>
              </a:tblPr>
              <a:tblGrid>
                <a:gridCol w="765698">
                  <a:extLst>
                    <a:ext uri="{9D8B030D-6E8A-4147-A177-3AD203B41FA5}">
                      <a16:colId xmlns:a16="http://schemas.microsoft.com/office/drawing/2014/main" val="20000"/>
                    </a:ext>
                  </a:extLst>
                </a:gridCol>
                <a:gridCol w="3410766">
                  <a:extLst>
                    <a:ext uri="{9D8B030D-6E8A-4147-A177-3AD203B41FA5}">
                      <a16:colId xmlns:a16="http://schemas.microsoft.com/office/drawing/2014/main" val="20001"/>
                    </a:ext>
                  </a:extLst>
                </a:gridCol>
              </a:tblGrid>
              <a:tr h="552061">
                <a:tc>
                  <a:txBody>
                    <a:bodyPr/>
                    <a:lstStyle/>
                    <a:p>
                      <a:pPr fontAlgn="ctr"/>
                      <a:r>
                        <a:rPr kumimoji="1" lang="en-US" altLang="ja-JP"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Glaxo</a:t>
                      </a:r>
                      <a:br>
                        <a:rPr kumimoji="1" lang="en-US" altLang="ja-JP"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Smith</a:t>
                      </a:r>
                      <a:br>
                        <a:rPr kumimoji="1" lang="en-US" altLang="ja-JP"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Kline</a:t>
                      </a:r>
                      <a:endParaRPr kumimoji="1" lang="ja-JP" alt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23825" marR="0" lvl="1" indent="-123825"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ja-JP" altLang="en-US" sz="900" kern="1200" dirty="0">
                          <a:solidFill>
                            <a:srgbClr val="000000"/>
                          </a:solidFill>
                          <a:latin typeface="+mn-lt"/>
                          <a:ea typeface="+mn-ea"/>
                          <a:cs typeface="+mn-cs"/>
                        </a:rPr>
                        <a:t>大手海外メーカーでは唯一、自社の最終製品の製造拠点を持つ（</a:t>
                      </a:r>
                      <a:r>
                        <a:rPr kumimoji="1" lang="en-US" altLang="ja-JP" sz="900" kern="1200" dirty="0" err="1">
                          <a:solidFill>
                            <a:srgbClr val="000000"/>
                          </a:solidFill>
                          <a:latin typeface="+mn-lt"/>
                          <a:ea typeface="+mn-ea"/>
                          <a:cs typeface="+mn-cs"/>
                        </a:rPr>
                        <a:t>Rizai</a:t>
                      </a:r>
                      <a:r>
                        <a:rPr kumimoji="1" lang="ja-JP" altLang="en-US" sz="900" kern="1200" dirty="0">
                          <a:solidFill>
                            <a:srgbClr val="000000"/>
                          </a:solidFill>
                          <a:latin typeface="+mn-lt"/>
                          <a:ea typeface="+mn-ea"/>
                          <a:cs typeface="+mn-cs"/>
                        </a:rPr>
                        <a:t>に立地、フィリピン最大規模の工場）</a:t>
                      </a:r>
                      <a:endParaRPr kumimoji="1" lang="en-US" altLang="ja-JP" sz="900" kern="1200" dirty="0">
                        <a:solidFill>
                          <a:srgbClr val="000000"/>
                        </a:solidFill>
                        <a:latin typeface="+mn-lt"/>
                        <a:ea typeface="+mn-ea"/>
                        <a:cs typeface="+mn-cs"/>
                      </a:endParaRPr>
                    </a:p>
                    <a:p>
                      <a:pPr marL="123825" marR="0" lvl="1" indent="-123825"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ja-JP" altLang="en-US" sz="900" kern="1200" dirty="0">
                          <a:solidFill>
                            <a:srgbClr val="000000"/>
                          </a:solidFill>
                          <a:latin typeface="+mn-lt"/>
                          <a:ea typeface="+mn-ea"/>
                          <a:cs typeface="+mn-cs"/>
                        </a:rPr>
                        <a:t>ここで製造した製品を東南アジアに供給している</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552061">
                <a:tc>
                  <a:txBody>
                    <a:bodyPr/>
                    <a:lstStyle/>
                    <a:p>
                      <a:pPr marL="0" algn="l" defTabSz="914400" rtl="0" eaLnBrk="1" fontAlgn="ctr" latinLnBrk="0" hangingPunct="1"/>
                      <a:r>
                        <a:rPr kumimoji="1" lang="en-US" altLang="ja-JP"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Novartis</a:t>
                      </a:r>
                      <a:endParaRPr kumimoji="1" lang="ja-JP" alt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23825" marR="0" lvl="1" indent="-123825"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ja-JP" altLang="en-US" sz="900" kern="1200" dirty="0">
                          <a:solidFill>
                            <a:srgbClr val="000000"/>
                          </a:solidFill>
                          <a:latin typeface="+mn-lt"/>
                          <a:ea typeface="+mn-ea"/>
                          <a:cs typeface="+mn-cs"/>
                        </a:rPr>
                        <a:t>周辺諸国に展開するための拠点として、マニラに東南アジア統括オフィスを設立（</a:t>
                      </a:r>
                      <a:r>
                        <a:rPr kumimoji="1" lang="en-US" altLang="ja-JP" sz="900" kern="1200" dirty="0">
                          <a:solidFill>
                            <a:srgbClr val="000000"/>
                          </a:solidFill>
                          <a:latin typeface="+mn-lt"/>
                          <a:ea typeface="+mn-ea"/>
                          <a:cs typeface="+mn-cs"/>
                        </a:rPr>
                        <a:t>2009</a:t>
                      </a:r>
                      <a:r>
                        <a:rPr kumimoji="1" lang="ja-JP" altLang="en-US" sz="900" kern="1200" dirty="0">
                          <a:solidFill>
                            <a:srgbClr val="000000"/>
                          </a:solidFill>
                          <a:latin typeface="+mn-lt"/>
                          <a:ea typeface="+mn-ea"/>
                          <a:cs typeface="+mn-cs"/>
                        </a:rPr>
                        <a:t>年）</a:t>
                      </a:r>
                    </a:p>
                    <a:p>
                      <a:pPr marL="123825" marR="0" lvl="1" indent="-123825"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ja-JP" altLang="en-US" sz="900" kern="1200" dirty="0">
                          <a:solidFill>
                            <a:srgbClr val="000000"/>
                          </a:solidFill>
                          <a:latin typeface="+mn-lt"/>
                          <a:ea typeface="+mn-ea"/>
                          <a:cs typeface="+mn-cs"/>
                        </a:rPr>
                        <a:t>フィリピン国内で、将来的な主力製品（特にワクチン）の臨床試験を多数計画している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552061">
                <a:tc>
                  <a:txBody>
                    <a:bodyPr/>
                    <a:lstStyle/>
                    <a:p>
                      <a:pPr marL="0" algn="l" defTabSz="914400" rtl="0" eaLnBrk="1" fontAlgn="ctr" latinLnBrk="0" hangingPunct="1"/>
                      <a:r>
                        <a:rPr kumimoji="1" lang="en-US" altLang="ja-JP"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Pfizer</a:t>
                      </a:r>
                      <a:endParaRPr kumimoji="1" lang="ja-JP" alt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23825" marR="0" lvl="1" indent="-123825"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en-US" altLang="ja-JP" sz="900" kern="1200" dirty="0">
                          <a:solidFill>
                            <a:srgbClr val="000000"/>
                          </a:solidFill>
                          <a:latin typeface="+mn-lt"/>
                          <a:ea typeface="+mn-ea"/>
                          <a:cs typeface="+mn-cs"/>
                        </a:rPr>
                        <a:t>1949</a:t>
                      </a:r>
                      <a:r>
                        <a:rPr kumimoji="1" lang="ja-JP" altLang="en-US" sz="900" kern="1200" dirty="0">
                          <a:solidFill>
                            <a:srgbClr val="000000"/>
                          </a:solidFill>
                          <a:latin typeface="+mn-lt"/>
                          <a:ea typeface="+mn-ea"/>
                          <a:cs typeface="+mn-cs"/>
                        </a:rPr>
                        <a:t>年より、</a:t>
                      </a:r>
                      <a:r>
                        <a:rPr kumimoji="1" lang="en-US" altLang="ja-JP" sz="900" kern="1200" dirty="0">
                          <a:solidFill>
                            <a:srgbClr val="000000"/>
                          </a:solidFill>
                          <a:latin typeface="+mn-lt"/>
                          <a:ea typeface="+mn-ea"/>
                          <a:cs typeface="+mn-cs"/>
                        </a:rPr>
                        <a:t>Pfizer</a:t>
                      </a:r>
                      <a:r>
                        <a:rPr kumimoji="1" lang="ja-JP" altLang="en-US" sz="900" kern="1200" dirty="0">
                          <a:solidFill>
                            <a:srgbClr val="000000"/>
                          </a:solidFill>
                          <a:latin typeface="+mn-lt"/>
                          <a:ea typeface="+mn-ea"/>
                          <a:cs typeface="+mn-cs"/>
                        </a:rPr>
                        <a:t>（</a:t>
                      </a:r>
                      <a:r>
                        <a:rPr kumimoji="1" lang="en-US" altLang="ja-JP" sz="900" kern="1200" dirty="0">
                          <a:solidFill>
                            <a:srgbClr val="000000"/>
                          </a:solidFill>
                          <a:latin typeface="+mn-lt"/>
                          <a:ea typeface="+mn-ea"/>
                          <a:cs typeface="+mn-cs"/>
                        </a:rPr>
                        <a:t>Philippines</a:t>
                      </a:r>
                      <a:r>
                        <a:rPr kumimoji="1" lang="ja-JP" altLang="en-US" sz="900" kern="1200" dirty="0">
                          <a:solidFill>
                            <a:srgbClr val="000000"/>
                          </a:solidFill>
                          <a:latin typeface="+mn-lt"/>
                          <a:ea typeface="+mn-ea"/>
                          <a:cs typeface="+mn-cs"/>
                        </a:rPr>
                        <a:t>）を通じてフィリピンに参入。現地</a:t>
                      </a:r>
                      <a:r>
                        <a:rPr kumimoji="1" lang="en-US" altLang="ja-JP" sz="900" kern="1200" dirty="0" err="1">
                          <a:solidFill>
                            <a:srgbClr val="000000"/>
                          </a:solidFill>
                          <a:latin typeface="+mn-lt"/>
                          <a:ea typeface="+mn-ea"/>
                          <a:cs typeface="+mn-cs"/>
                        </a:rPr>
                        <a:t>Interphil</a:t>
                      </a:r>
                      <a:r>
                        <a:rPr kumimoji="1" lang="en-US" altLang="ja-JP" sz="900" kern="1200" dirty="0">
                          <a:solidFill>
                            <a:srgbClr val="000000"/>
                          </a:solidFill>
                          <a:latin typeface="+mn-lt"/>
                          <a:ea typeface="+mn-ea"/>
                          <a:cs typeface="+mn-cs"/>
                        </a:rPr>
                        <a:t> Laboratories</a:t>
                      </a:r>
                      <a:r>
                        <a:rPr kumimoji="1" lang="ja-JP" altLang="en-US" sz="900" kern="1200" dirty="0">
                          <a:solidFill>
                            <a:srgbClr val="000000"/>
                          </a:solidFill>
                          <a:latin typeface="+mn-lt"/>
                          <a:ea typeface="+mn-ea"/>
                          <a:cs typeface="+mn-cs"/>
                        </a:rPr>
                        <a:t>に製造委託している</a:t>
                      </a:r>
                      <a:endParaRPr kumimoji="1" lang="en-US" altLang="ja-JP" sz="900" kern="1200" dirty="0">
                        <a:solidFill>
                          <a:srgbClr val="000000"/>
                        </a:solidFill>
                        <a:latin typeface="+mn-lt"/>
                        <a:ea typeface="+mn-ea"/>
                        <a:cs typeface="+mn-cs"/>
                      </a:endParaRPr>
                    </a:p>
                    <a:p>
                      <a:pPr marL="123825" marR="0" lvl="1" indent="-123825"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ja-JP" altLang="en-US" sz="900" kern="1200" dirty="0">
                          <a:solidFill>
                            <a:srgbClr val="000000"/>
                          </a:solidFill>
                          <a:latin typeface="+mn-lt"/>
                          <a:ea typeface="+mn-ea"/>
                          <a:cs typeface="+mn-cs"/>
                        </a:rPr>
                        <a:t>また、</a:t>
                      </a:r>
                      <a:r>
                        <a:rPr kumimoji="1" lang="en-US" altLang="ja-JP" sz="900" kern="1200" dirty="0" err="1">
                          <a:solidFill>
                            <a:srgbClr val="000000"/>
                          </a:solidFill>
                          <a:latin typeface="+mn-lt"/>
                          <a:ea typeface="+mn-ea"/>
                          <a:cs typeface="+mn-cs"/>
                        </a:rPr>
                        <a:t>Canlubang</a:t>
                      </a:r>
                      <a:r>
                        <a:rPr kumimoji="1" lang="ja-JP" altLang="en-US" sz="900" kern="1200" dirty="0" err="1">
                          <a:solidFill>
                            <a:srgbClr val="000000"/>
                          </a:solidFill>
                          <a:latin typeface="+mn-lt"/>
                          <a:ea typeface="+mn-ea"/>
                          <a:cs typeface="+mn-cs"/>
                        </a:rPr>
                        <a:t>にて</a:t>
                      </a:r>
                      <a:r>
                        <a:rPr kumimoji="1" lang="ja-JP" altLang="en-US" sz="900" kern="1200" dirty="0">
                          <a:solidFill>
                            <a:srgbClr val="000000"/>
                          </a:solidFill>
                          <a:latin typeface="+mn-lt"/>
                          <a:ea typeface="+mn-ea"/>
                          <a:cs typeface="+mn-cs"/>
                        </a:rPr>
                        <a:t>乳製品を製造している</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sp>
        <p:nvSpPr>
          <p:cNvPr id="34" name="テキスト ボックス 33"/>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t>SPEEDA</a:t>
            </a:r>
            <a:r>
              <a:rPr kumimoji="0" lang="ja-JP" altLang="en-US" sz="800" dirty="0" err="1" bmk=""/>
              <a:t>、</a:t>
            </a:r>
            <a:r>
              <a:rPr kumimoji="0" lang="ja-JP" altLang="en-US" sz="800" dirty="0" bmk=""/>
              <a:t>各社ホームページ、厚生労働省「各国の医療の国際展開戦略、海外の医薬品・医療機器企業による国外市場進出状況等調査」（</a:t>
            </a:r>
            <a:r>
              <a:rPr kumimoji="0" lang="en-US" altLang="ja-JP" sz="800" dirty="0" bmk=""/>
              <a:t>2015</a:t>
            </a:r>
            <a:r>
              <a:rPr kumimoji="0" lang="ja-JP" altLang="en-US" sz="800" dirty="0" bmk=""/>
              <a:t>）</a:t>
            </a:r>
          </a:p>
        </p:txBody>
      </p:sp>
      <p:sp>
        <p:nvSpPr>
          <p:cNvPr id="35" name="正方形/長方形 34"/>
          <p:cNvSpPr/>
          <p:nvPr/>
        </p:nvSpPr>
        <p:spPr>
          <a:xfrm>
            <a:off x="5385048" y="2492897"/>
            <a:ext cx="792088" cy="421014"/>
          </a:xfrm>
          <a:prstGeom prst="rect">
            <a:avLst/>
          </a:prstGeom>
        </p:spPr>
        <p:txBody>
          <a:bodyPr wrap="none" lIns="0" anchor="ctr" anchorCtr="0">
            <a:noAutofit/>
          </a:bodyPr>
          <a:lstStyle/>
          <a:p>
            <a:pPr fontAlgn="ctr"/>
            <a:r>
              <a:rPr lang="ja-JP" altLang="en-US" sz="1200" dirty="0">
                <a:latin typeface="Arial Black" panose="020B0A04020102020204" pitchFamily="34" charset="0"/>
                <a:ea typeface="HGP創英角ｺﾞｼｯｸUB" panose="020B0900000000000000" pitchFamily="50" charset="-128"/>
              </a:rPr>
              <a:t>主要な</a:t>
            </a:r>
            <a:br>
              <a:rPr lang="en-US" altLang="ja-JP" sz="1200" dirty="0">
                <a:latin typeface="Arial Black" panose="020B0A04020102020204" pitchFamily="34" charset="0"/>
                <a:ea typeface="HGP創英角ｺﾞｼｯｸUB" panose="020B0900000000000000" pitchFamily="50" charset="-128"/>
              </a:rPr>
            </a:br>
            <a:r>
              <a:rPr lang="en-US" altLang="ja-JP" sz="1200" dirty="0">
                <a:latin typeface="Arial Black" panose="020B0A04020102020204" pitchFamily="34" charset="0"/>
                <a:ea typeface="HGP創英角ｺﾞｼｯｸUB" panose="020B0900000000000000" pitchFamily="50" charset="-128"/>
              </a:rPr>
              <a:t>3</a:t>
            </a:r>
            <a:r>
              <a:rPr lang="ja-JP" altLang="en-US" sz="1200" dirty="0">
                <a:latin typeface="Arial Black" panose="020B0A04020102020204" pitchFamily="34" charset="0"/>
                <a:ea typeface="HGP創英角ｺﾞｼｯｸUB" panose="020B0900000000000000" pitchFamily="50" charset="-128"/>
              </a:rPr>
              <a:t>パターン</a:t>
            </a:r>
          </a:p>
        </p:txBody>
      </p:sp>
    </p:spTree>
    <p:extLst>
      <p:ext uri="{BB962C8B-B14F-4D97-AF65-F5344CB8AC3E}">
        <p14:creationId xmlns:p14="http://schemas.microsoft.com/office/powerpoint/2010/main" val="21861967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フィリピン／医療関連／医薬品</a:t>
            </a:r>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p>
        </p:txBody>
      </p:sp>
      <p:graphicFrame>
        <p:nvGraphicFramePr>
          <p:cNvPr id="9" name="表 8"/>
          <p:cNvGraphicFramePr>
            <a:graphicFrameLocks noGrp="1"/>
          </p:cNvGraphicFramePr>
          <p:nvPr>
            <p:extLst>
              <p:ext uri="{D42A27DB-BD31-4B8C-83A1-F6EECF244321}">
                <p14:modId xmlns:p14="http://schemas.microsoft.com/office/powerpoint/2010/main" val="2404205172"/>
              </p:ext>
            </p:extLst>
          </p:nvPr>
        </p:nvGraphicFramePr>
        <p:xfrm>
          <a:off x="200022" y="1412776"/>
          <a:ext cx="9145465" cy="2916000"/>
        </p:xfrm>
        <a:graphic>
          <a:graphicData uri="http://schemas.openxmlformats.org/drawingml/2006/table">
            <a:tbl>
              <a:tblPr firstRow="1" bandRow="1">
                <a:tableStyleId>{5C22544A-7EE6-4342-B048-85BDC9FD1C3A}</a:tableStyleId>
              </a:tblPr>
              <a:tblGrid>
                <a:gridCol w="387520">
                  <a:extLst>
                    <a:ext uri="{9D8B030D-6E8A-4147-A177-3AD203B41FA5}">
                      <a16:colId xmlns:a16="http://schemas.microsoft.com/office/drawing/2014/main" val="20000"/>
                    </a:ext>
                  </a:extLst>
                </a:gridCol>
                <a:gridCol w="3332669">
                  <a:extLst>
                    <a:ext uri="{9D8B030D-6E8A-4147-A177-3AD203B41FA5}">
                      <a16:colId xmlns:a16="http://schemas.microsoft.com/office/drawing/2014/main" val="20001"/>
                    </a:ext>
                  </a:extLst>
                </a:gridCol>
                <a:gridCol w="1782591">
                  <a:extLst>
                    <a:ext uri="{9D8B030D-6E8A-4147-A177-3AD203B41FA5}">
                      <a16:colId xmlns:a16="http://schemas.microsoft.com/office/drawing/2014/main" val="20002"/>
                    </a:ext>
                  </a:extLst>
                </a:gridCol>
                <a:gridCol w="3642685">
                  <a:extLst>
                    <a:ext uri="{9D8B030D-6E8A-4147-A177-3AD203B41FA5}">
                      <a16:colId xmlns:a16="http://schemas.microsoft.com/office/drawing/2014/main" val="20003"/>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sz="1100" b="0" i="0" u="none" strike="noStrike" dirty="0">
                          <a:solidFill>
                            <a:schemeClr val="tx1"/>
                          </a:solidFill>
                          <a:effectLst/>
                          <a:latin typeface="+mn-lt"/>
                          <a:ea typeface="ＭＳ Ｐゴシック" panose="020B0600070205080204" pitchFamily="50" charset="-128"/>
                        </a:rPr>
                        <a:t>Astellas Pharma Philippines, Inc.</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chemeClr val="tx1"/>
                          </a:solidFill>
                          <a:effectLst/>
                          <a:latin typeface="+mn-lt"/>
                          <a:ea typeface="ＭＳ Ｐゴシック" panose="020B0600070205080204" pitchFamily="50" charset="-128"/>
                        </a:rPr>
                        <a:t>アステラス製薬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chemeClr val="tx1"/>
                          </a:solidFill>
                          <a:effectLst/>
                          <a:latin typeface="+mn-lt"/>
                          <a:ea typeface="ＭＳ Ｐゴシック" panose="020B0600070205080204" pitchFamily="50" charset="-128"/>
                        </a:rPr>
                        <a:t>医薬品の販売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chemeClr val="tx1"/>
                          </a:solidFill>
                          <a:effectLst/>
                          <a:latin typeface="+mn-lt"/>
                          <a:ea typeface="ＭＳ Ｐゴシック" panose="020B0600070205080204" pitchFamily="50" charset="-128"/>
                          <a:cs typeface="+mn-cs"/>
                        </a:rPr>
                        <a:t>Hi-Eisai Pharmaceutical Inc.</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エーザイ</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医薬品の販売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chemeClr val="tx1"/>
                          </a:solidFill>
                          <a:effectLst/>
                          <a:latin typeface="+mn-lt"/>
                          <a:ea typeface="ＭＳ Ｐゴシック" panose="020B0600070205080204" pitchFamily="50" charset="-128"/>
                          <a:cs typeface="+mn-cs"/>
                        </a:rPr>
                        <a:t>Ina Research Philippines, Inc.</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イナリサーチ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zh-TW" altLang="en-US" sz="1000" b="0" i="0" u="none" strike="noStrike" kern="1200" dirty="0">
                          <a:solidFill>
                            <a:schemeClr val="tx1"/>
                          </a:solidFill>
                          <a:effectLst/>
                          <a:latin typeface="+mn-lt"/>
                          <a:ea typeface="ＭＳ Ｐゴシック" panose="020B0600070205080204" pitchFamily="50" charset="-128"/>
                          <a:cs typeface="+mn-cs"/>
                        </a:rPr>
                        <a:t>医薬品非臨床試験事業</a:t>
                      </a:r>
                      <a:r>
                        <a:rPr kumimoji="1" lang="ja-JP" altLang="en-US" sz="1000" b="0" i="0" u="none" strike="noStrike" kern="1200" dirty="0">
                          <a:solidFill>
                            <a:schemeClr val="tx1"/>
                          </a:solidFill>
                          <a:effectLst/>
                          <a:latin typeface="+mn-lt"/>
                          <a:ea typeface="ＭＳ Ｐゴシック" panose="020B0600070205080204" pitchFamily="50" charset="-128"/>
                          <a:cs typeface="+mn-cs"/>
                        </a:rPr>
                        <a:t>、臨床試験事業</a:t>
                      </a:r>
                      <a:r>
                        <a:rPr kumimoji="1" lang="zh-TW" altLang="en-US" sz="1000" b="0" i="0" u="none" strike="noStrike" kern="1200" dirty="0">
                          <a:solidFill>
                            <a:schemeClr val="tx1"/>
                          </a:solidFill>
                          <a:effectLst/>
                          <a:latin typeface="+mn-lt"/>
                          <a:ea typeface="ＭＳ Ｐゴシック" panose="020B0600070205080204" pitchFamily="50" charset="-128"/>
                          <a:cs typeface="+mn-cs"/>
                        </a:rPr>
                        <a:t>他</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1" lang="en-US" sz="1100" b="0" i="0" u="none" strike="noStrike" kern="1200" dirty="0">
                          <a:solidFill>
                            <a:schemeClr val="tx1"/>
                          </a:solidFill>
                          <a:effectLst/>
                          <a:latin typeface="+mn-lt"/>
                          <a:ea typeface="ＭＳ Ｐゴシック" panose="020B0600070205080204" pitchFamily="50" charset="-128"/>
                          <a:cs typeface="+mn-cs"/>
                        </a:rPr>
                        <a:t>Integrated Development</a:t>
                      </a:r>
                      <a:r>
                        <a:rPr kumimoji="1" lang="en-US" sz="1100" b="0" i="0" u="none" strike="noStrike" kern="1200" baseline="0" dirty="0">
                          <a:solidFill>
                            <a:schemeClr val="tx1"/>
                          </a:solidFill>
                          <a:effectLst/>
                          <a:latin typeface="+mn-lt"/>
                          <a:ea typeface="ＭＳ Ｐゴシック" panose="020B0600070205080204" pitchFamily="50" charset="-128"/>
                          <a:cs typeface="+mn-cs"/>
                        </a:rPr>
                        <a:t> Associate </a:t>
                      </a:r>
                      <a:r>
                        <a:rPr kumimoji="1" lang="en-US" altLang="ja-JP" sz="1100" b="0" i="0" u="none" strike="noStrike" kern="1200" dirty="0">
                          <a:solidFill>
                            <a:schemeClr val="tx1"/>
                          </a:solidFill>
                          <a:effectLst/>
                          <a:latin typeface="+mn-lt"/>
                          <a:ea typeface="ＭＳ Ｐゴシック" panose="020B0600070205080204" pitchFamily="50" charset="-128"/>
                          <a:cs typeface="+mn-cs"/>
                        </a:rPr>
                        <a:t>Philippines, Inc.</a:t>
                      </a:r>
                      <a:endParaRPr kumimoji="1" lang="en-US"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エムスリー</a:t>
                      </a:r>
                      <a:endParaRPr kumimoji="1" lang="zh-TW" altLang="en-US"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アジアにおける医薬品開発支援・コンサルティング事業</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chemeClr val="tx1"/>
                          </a:solidFill>
                          <a:effectLst/>
                          <a:latin typeface="+mn-lt"/>
                          <a:ea typeface="ＭＳ Ｐゴシック" panose="020B0600070205080204" pitchFamily="50" charset="-128"/>
                          <a:cs typeface="+mn-cs"/>
                        </a:rPr>
                        <a:t>Takeda Pharmaceuticals (Philippines), Inc.</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zh-TW" altLang="en-US" sz="1100" b="0" i="0" u="none" strike="noStrike" kern="1200" dirty="0">
                          <a:solidFill>
                            <a:schemeClr val="tx1"/>
                          </a:solidFill>
                          <a:effectLst/>
                          <a:latin typeface="+mn-lt"/>
                          <a:ea typeface="ＭＳ Ｐゴシック" panose="020B0600070205080204" pitchFamily="50" charset="-128"/>
                          <a:cs typeface="+mn-cs"/>
                        </a:rPr>
                        <a:t>武田薬品工業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医薬品の販売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altLang="ja-JP" sz="1100" b="0" i="0" u="none" strike="noStrike" kern="1200" dirty="0">
                          <a:solidFill>
                            <a:schemeClr val="tx1"/>
                          </a:solidFill>
                          <a:effectLst/>
                          <a:latin typeface="+mn-lt"/>
                          <a:ea typeface="ＭＳ Ｐゴシック" panose="020B0600070205080204" pitchFamily="50" charset="-128"/>
                          <a:cs typeface="+mn-cs"/>
                        </a:rPr>
                        <a:t>Otsuka(Philippines)</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 Pharmaceutical, Inc.</a:t>
                      </a:r>
                      <a:endParaRPr kumimoji="1" lang="en-US"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大塚ホールディングス</a:t>
                      </a:r>
                      <a:endParaRPr kumimoji="1" lang="zh-TW" altLang="en-US"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医薬品及び栄養製品の製造・販売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日本企業が設立した現地法人は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sp>
        <p:nvSpPr>
          <p:cNvPr id="12"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Tree>
    <p:extLst>
      <p:ext uri="{BB962C8B-B14F-4D97-AF65-F5344CB8AC3E}">
        <p14:creationId xmlns:p14="http://schemas.microsoft.com/office/powerpoint/2010/main" val="14398471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フィリピン／医療関連／医薬品</a:t>
            </a:r>
            <a:endParaRPr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a:t>
            </a:r>
          </a:p>
        </p:txBody>
      </p:sp>
      <p:sp>
        <p:nvSpPr>
          <p:cNvPr id="4" name="テキスト ボックス 3"/>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年の時点で、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5,215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の認可された医薬品卸売業者、</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29,479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のドラッグストア、</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1,419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の一般用医薬品の小売店がある。</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年の時点で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3,450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の代理店、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の卸売り業者が活動している。公的医療機関の医薬品調達は、保険償還の対象となる製品のリストをベースに交渉が行われる。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 name="グループ化 7"/>
          <p:cNvGrpSpPr/>
          <p:nvPr/>
        </p:nvGrpSpPr>
        <p:grpSpPr>
          <a:xfrm>
            <a:off x="2864768" y="2211048"/>
            <a:ext cx="4176464" cy="288032"/>
            <a:chOff x="4803500" y="2113806"/>
            <a:chExt cx="2954133" cy="288032"/>
          </a:xfrm>
        </p:grpSpPr>
        <p:cxnSp>
          <p:nvCxnSpPr>
            <p:cNvPr id="7" name="直線コネクタ 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販売代理店のシェア</a:t>
              </a:r>
            </a:p>
          </p:txBody>
        </p:sp>
      </p:grpSp>
      <p:graphicFrame>
        <p:nvGraphicFramePr>
          <p:cNvPr id="9" name="グラフ 8"/>
          <p:cNvGraphicFramePr/>
          <p:nvPr>
            <p:extLst>
              <p:ext uri="{D42A27DB-BD31-4B8C-83A1-F6EECF244321}">
                <p14:modId xmlns:p14="http://schemas.microsoft.com/office/powerpoint/2010/main" val="793140903"/>
              </p:ext>
            </p:extLst>
          </p:nvPr>
        </p:nvGraphicFramePr>
        <p:xfrm>
          <a:off x="3080792" y="2571088"/>
          <a:ext cx="3744416" cy="3010098"/>
        </p:xfrm>
        <a:graphic>
          <a:graphicData uri="http://schemas.openxmlformats.org/drawingml/2006/chart">
            <c:chart xmlns:c="http://schemas.openxmlformats.org/drawingml/2006/chart" xmlns:r="http://schemas.openxmlformats.org/officeDocument/2006/relationships" r:id="rId2"/>
          </a:graphicData>
        </a:graphic>
      </p:graphicFrame>
      <p:sp>
        <p:nvSpPr>
          <p:cNvPr id="10" name="正方形/長方形 9"/>
          <p:cNvSpPr/>
          <p:nvPr/>
        </p:nvSpPr>
        <p:spPr>
          <a:xfrm>
            <a:off x="2936774" y="3340679"/>
            <a:ext cx="4032448" cy="1470915"/>
          </a:xfrm>
          <a:prstGeom prst="rect">
            <a:avLst/>
          </a:prstGeom>
          <a:solidFill>
            <a:srgbClr val="FFFFFF">
              <a:alpha val="50000"/>
            </a:srgbClr>
          </a:solidFill>
        </p:spPr>
        <p:txBody>
          <a:bodyPr wrap="square">
            <a:spAutoFit/>
          </a:bodyPr>
          <a:lstStyle/>
          <a:p>
            <a:pPr>
              <a:lnSpc>
                <a:spcPct val="114000"/>
              </a:lnSpc>
              <a:spcAft>
                <a:spcPts val="300"/>
              </a:spcAft>
            </a:pPr>
            <a:r>
              <a:rPr lang="ja-JP" altLang="en-US" dirty="0">
                <a:latin typeface="Arial" panose="020B0604020202020204" pitchFamily="34" charset="0"/>
                <a:ea typeface="ＭＳ Ｐゴシック" panose="020B0600070205080204" pitchFamily="50" charset="-128"/>
                <a:cs typeface="Arial" panose="020B0604020202020204" pitchFamily="34" charset="0"/>
              </a:rPr>
              <a:t>大手</a:t>
            </a:r>
            <a:r>
              <a:rPr lang="en-US" altLang="ja-JP" dirty="0">
                <a:latin typeface="Arial" panose="020B0604020202020204" pitchFamily="34" charset="0"/>
                <a:ea typeface="ＭＳ Ｐゴシック" panose="020B0600070205080204" pitchFamily="50" charset="-128"/>
                <a:cs typeface="Arial" panose="020B0604020202020204" pitchFamily="34" charset="0"/>
              </a:rPr>
              <a:t>2</a:t>
            </a:r>
            <a:r>
              <a:rPr lang="ja-JP" altLang="en-US" dirty="0">
                <a:latin typeface="Arial" panose="020B0604020202020204" pitchFamily="34" charset="0"/>
                <a:ea typeface="ＭＳ Ｐゴシック" panose="020B0600070205080204" pitchFamily="50" charset="-128"/>
                <a:cs typeface="Arial" panose="020B0604020202020204" pitchFamily="34" charset="0"/>
              </a:rPr>
              <a:t>社</a:t>
            </a:r>
            <a:endParaRPr lang="en-US" altLang="ja-JP" dirty="0">
              <a:latin typeface="Arial" panose="020B0604020202020204" pitchFamily="34" charset="0"/>
              <a:ea typeface="ＭＳ Ｐゴシック" panose="020B0600070205080204" pitchFamily="50" charset="-128"/>
              <a:cs typeface="Arial" panose="020B0604020202020204" pitchFamily="34" charset="0"/>
            </a:endParaRPr>
          </a:p>
          <a:p>
            <a:pPr marL="361950" indent="-219075">
              <a:lnSpc>
                <a:spcPct val="114000"/>
              </a:lnSpc>
              <a:spcAft>
                <a:spcPts val="300"/>
              </a:spcAft>
              <a:buClr>
                <a:srgbClr val="5F8AC3"/>
              </a:buClr>
              <a:buFont typeface="Wingdings" panose="05000000000000000000" pitchFamily="2" charset="2"/>
              <a:buChar char="n"/>
            </a:pPr>
            <a:r>
              <a:rPr lang="en-US" altLang="ja-JP" b="1" dirty="0" err="1">
                <a:latin typeface="Arial" panose="020B0604020202020204" pitchFamily="34" charset="0"/>
                <a:ea typeface="ＭＳ Ｐゴシック" panose="020B0600070205080204" pitchFamily="50" charset="-128"/>
                <a:cs typeface="Arial" panose="020B0604020202020204" pitchFamily="34" charset="0"/>
              </a:rPr>
              <a:t>Zuellig</a:t>
            </a:r>
            <a:r>
              <a:rPr lang="en-US" altLang="ja-JP" b="1" dirty="0">
                <a:latin typeface="Arial" panose="020B0604020202020204" pitchFamily="34" charset="0"/>
                <a:ea typeface="ＭＳ Ｐゴシック" panose="020B0600070205080204" pitchFamily="50" charset="-128"/>
                <a:cs typeface="Arial" panose="020B0604020202020204" pitchFamily="34" charset="0"/>
              </a:rPr>
              <a:t> Pharma</a:t>
            </a:r>
          </a:p>
          <a:p>
            <a:pPr marL="361950" indent="-219075">
              <a:lnSpc>
                <a:spcPct val="114000"/>
              </a:lnSpc>
              <a:spcAft>
                <a:spcPts val="300"/>
              </a:spcAft>
              <a:buClr>
                <a:srgbClr val="5F8AC3"/>
              </a:buClr>
              <a:buFont typeface="Wingdings" panose="05000000000000000000" pitchFamily="2" charset="2"/>
              <a:buChar char="n"/>
            </a:pPr>
            <a:r>
              <a:rPr lang="en-US" altLang="ja-JP" b="1" dirty="0">
                <a:latin typeface="Arial" panose="020B0604020202020204" pitchFamily="34" charset="0"/>
                <a:ea typeface="ＭＳ Ｐゴシック" panose="020B0600070205080204" pitchFamily="50" charset="-128"/>
                <a:cs typeface="Arial" panose="020B0604020202020204" pitchFamily="34" charset="0"/>
              </a:rPr>
              <a:t>Metro Drug</a:t>
            </a:r>
          </a:p>
          <a:p>
            <a:pPr>
              <a:lnSpc>
                <a:spcPct val="114000"/>
              </a:lnSpc>
              <a:spcAft>
                <a:spcPts val="300"/>
              </a:spcAft>
            </a:pPr>
            <a:r>
              <a:rPr lang="ja-JP" altLang="en-US" dirty="0">
                <a:latin typeface="Arial" panose="020B0604020202020204" pitchFamily="34" charset="0"/>
                <a:ea typeface="ＭＳ Ｐゴシック" panose="020B0600070205080204" pitchFamily="50" charset="-128"/>
                <a:cs typeface="Arial" panose="020B0604020202020204" pitchFamily="34" charset="0"/>
              </a:rPr>
              <a:t>で流通チャネルの約</a:t>
            </a:r>
            <a:r>
              <a:rPr lang="en-US" altLang="ja-JP" dirty="0">
                <a:latin typeface="Arial" panose="020B0604020202020204" pitchFamily="34" charset="0"/>
                <a:ea typeface="ＭＳ Ｐゴシック" panose="020B0600070205080204" pitchFamily="50" charset="-128"/>
                <a:cs typeface="Arial" panose="020B0604020202020204" pitchFamily="34" charset="0"/>
              </a:rPr>
              <a:t>85%</a:t>
            </a:r>
            <a:r>
              <a:rPr lang="ja-JP" altLang="en-US" dirty="0">
                <a:latin typeface="Arial" panose="020B0604020202020204" pitchFamily="34" charset="0"/>
                <a:ea typeface="ＭＳ Ｐゴシック" panose="020B0600070205080204" pitchFamily="50" charset="-128"/>
                <a:cs typeface="Arial" panose="020B0604020202020204" pitchFamily="34" charset="0"/>
              </a:rPr>
              <a:t>を占めている</a:t>
            </a:r>
          </a:p>
        </p:txBody>
      </p:sp>
      <p:sp>
        <p:nvSpPr>
          <p:cNvPr id="11" name="テキスト ボックス 10"/>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err="1" bmk=""/>
              <a:t>Espicom</a:t>
            </a:r>
            <a:r>
              <a:rPr kumimoji="0" lang="en-US" altLang="ja-JP" sz="800" dirty="0" bmk=""/>
              <a:t>  </a:t>
            </a:r>
            <a:r>
              <a:rPr kumimoji="0" lang="ja-JP" altLang="en-US" sz="800" dirty="0" bmk=""/>
              <a:t>「</a:t>
            </a:r>
            <a:r>
              <a:rPr kumimoji="0" lang="en-US" altLang="ja-JP" sz="800" dirty="0" bmk=""/>
              <a:t>Philippines Pharmaceuticals &amp; Healthcare Report Q3</a:t>
            </a:r>
            <a:r>
              <a:rPr kumimoji="0" lang="ja-JP" altLang="en-US" sz="800" dirty="0" bmk=""/>
              <a:t>」（</a:t>
            </a:r>
            <a:r>
              <a:rPr kumimoji="0" lang="en-US" altLang="ja-JP" sz="800" dirty="0" bmk=""/>
              <a:t>2014</a:t>
            </a:r>
            <a:r>
              <a:rPr kumimoji="0" lang="ja-JP" altLang="en-US" sz="800" dirty="0" bmk=""/>
              <a:t>）、厚生労働省「各国の医療の国際展開戦略、海外の医薬品・医療機器企業による国外市場進出状況等調査」（</a:t>
            </a:r>
            <a:r>
              <a:rPr kumimoji="0" lang="en-US" altLang="ja-JP" sz="800" dirty="0" bmk=""/>
              <a:t>2015</a:t>
            </a:r>
            <a:r>
              <a:rPr kumimoji="0" lang="ja-JP" altLang="en-US" sz="800" dirty="0" bmk=""/>
              <a:t>）</a:t>
            </a:r>
            <a:r>
              <a:rPr kumimoji="0" lang="en-US" altLang="ja-JP" sz="800" dirty="0" bmk=""/>
              <a:t>, </a:t>
            </a:r>
            <a:r>
              <a:rPr kumimoji="0" lang="en-US" altLang="ja-JP" sz="700" noProof="1" bmk="">
                <a:latin typeface="+mj-lt"/>
              </a:rPr>
              <a:t>Philippine statistical yearbook 2022 </a:t>
            </a:r>
            <a:r>
              <a:rPr kumimoji="0" lang="ja-JP" altLang="en-US" sz="800" dirty="0" bmk=""/>
              <a:t>、明治大学国際総合研究所「新興国マクロヘルスデータ、規制・制度に関する調査」（</a:t>
            </a:r>
            <a:r>
              <a:rPr kumimoji="0" lang="en-US" altLang="ja-JP" sz="800" dirty="0" bmk=""/>
              <a:t>2015</a:t>
            </a:r>
            <a:r>
              <a:rPr kumimoji="0" lang="ja-JP" altLang="en-US" sz="800" dirty="0" bmk=""/>
              <a:t>）</a:t>
            </a:r>
          </a:p>
        </p:txBody>
      </p:sp>
    </p:spTree>
    <p:extLst>
      <p:ext uri="{BB962C8B-B14F-4D97-AF65-F5344CB8AC3E}">
        <p14:creationId xmlns:p14="http://schemas.microsoft.com/office/powerpoint/2010/main" val="36832619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p:cNvGraphicFramePr>
          <p:nvPr>
            <p:custDataLst>
              <p:tags r:id="rId1"/>
            </p:custDataLst>
            <p:extLst>
              <p:ext uri="{D42A27DB-BD31-4B8C-83A1-F6EECF244321}">
                <p14:modId xmlns:p14="http://schemas.microsoft.com/office/powerpoint/2010/main" val="14906549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44" imgH="443" progId="TCLayout.ActiveDocument.1">
                  <p:embed/>
                </p:oleObj>
              </mc:Choice>
              <mc:Fallback>
                <p:oleObj name="think-cellスライド" r:id="rId3"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r>
              <a:rPr lang="ja-JP" altLang="en-US" dirty="0"/>
              <a:t>フィリピン／医療関連／介護</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フィリピン</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に進出している介護事業者は、確認出来る限り</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社存在する。福祉用具事業者は、確認できなかった。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テキスト ボックス 11">
            <a:extLst>
              <a:ext uri="{FF2B5EF4-FFF2-40B4-BE49-F238E27FC236}">
                <a16:creationId xmlns:a16="http://schemas.microsoft.com/office/drawing/2014/main" id="{0A66B66E-5DEA-44AF-8E3D-BE952A984016}"/>
              </a:ext>
            </a:extLst>
          </p:cNvPr>
          <p:cNvSpPr txBox="1"/>
          <p:nvPr/>
        </p:nvSpPr>
        <p:spPr>
          <a:xfrm>
            <a:off x="200472" y="6525344"/>
            <a:ext cx="954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t>JICA</a:t>
            </a:r>
            <a:r>
              <a:rPr lang="ja-JP" altLang="en-US" sz="800" dirty="0"/>
              <a:t>サイト</a:t>
            </a:r>
            <a:r>
              <a:rPr lang="en-US" altLang="ja-JP" sz="800" dirty="0"/>
              <a:t>(</a:t>
            </a:r>
            <a:r>
              <a:rPr lang="ja-JP" altLang="en-US" sz="800" dirty="0"/>
              <a:t>https://www.jica.go.jp/Resource/philippine/english/office/topics/news/230612.html</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37" name="表 36"/>
          <p:cNvGraphicFramePr>
            <a:graphicFrameLocks noGrp="1"/>
          </p:cNvGraphicFramePr>
          <p:nvPr>
            <p:extLst>
              <p:ext uri="{D42A27DB-BD31-4B8C-83A1-F6EECF244321}">
                <p14:modId xmlns:p14="http://schemas.microsoft.com/office/powerpoint/2010/main" val="3500112829"/>
              </p:ext>
            </p:extLst>
          </p:nvPr>
        </p:nvGraphicFramePr>
        <p:xfrm>
          <a:off x="1081815" y="2508262"/>
          <a:ext cx="7777313" cy="1620000"/>
        </p:xfrm>
        <a:graphic>
          <a:graphicData uri="http://schemas.openxmlformats.org/drawingml/2006/table">
            <a:tbl>
              <a:tblPr firstRow="1" bandRow="1">
                <a:tableStyleId>{5C22544A-7EE6-4342-B048-85BDC9FD1C3A}</a:tableStyleId>
              </a:tblPr>
              <a:tblGrid>
                <a:gridCol w="1638937">
                  <a:extLst>
                    <a:ext uri="{9D8B030D-6E8A-4147-A177-3AD203B41FA5}">
                      <a16:colId xmlns:a16="http://schemas.microsoft.com/office/drawing/2014/main" val="20002"/>
                    </a:ext>
                  </a:extLst>
                </a:gridCol>
                <a:gridCol w="648072">
                  <a:extLst>
                    <a:ext uri="{9D8B030D-6E8A-4147-A177-3AD203B41FA5}">
                      <a16:colId xmlns:a16="http://schemas.microsoft.com/office/drawing/2014/main" val="20000"/>
                    </a:ext>
                  </a:extLst>
                </a:gridCol>
                <a:gridCol w="5490304">
                  <a:extLst>
                    <a:ext uri="{9D8B030D-6E8A-4147-A177-3AD203B41FA5}">
                      <a16:colId xmlns:a16="http://schemas.microsoft.com/office/drawing/2014/main" val="20001"/>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a:t>
                      </a: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現地で事業を実施している日本企業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rowSpan="2">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介護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ja-JP" altLang="en-US" sz="1100" b="0" i="0" u="none" strike="noStrike" dirty="0">
                          <a:solidFill>
                            <a:schemeClr val="tx1"/>
                          </a:solidFill>
                          <a:effectLst/>
                          <a:latin typeface="+mn-lt"/>
                          <a:ea typeface="ＭＳ Ｐゴシック" panose="020B0600070205080204" pitchFamily="50" charset="-128"/>
                        </a:rPr>
                        <a:t>メディカル・ケア・サービス</a:t>
                      </a:r>
                      <a:endParaRPr lang="en-US" sz="1100" b="0" i="0" u="none" strike="noStrike" dirty="0">
                        <a:solidFill>
                          <a:schemeClr val="tx1"/>
                        </a:solidFill>
                        <a:effectLst/>
                        <a:highlight>
                          <a:srgbClr val="FFFF00"/>
                        </a:highligh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432000">
                <a:tc vMerge="1">
                  <a:txBody>
                    <a:bodyPr/>
                    <a:lstStyle/>
                    <a:p>
                      <a:pPr algn="ctr"/>
                      <a:endPar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ja-JP" altLang="en-US" sz="1100" b="0" i="0" u="none" strike="noStrike" dirty="0">
                          <a:solidFill>
                            <a:schemeClr val="tx1"/>
                          </a:solidFill>
                          <a:effectLst/>
                          <a:latin typeface="+mn-lt"/>
                          <a:ea typeface="ＭＳ Ｐゴシック" panose="020B0600070205080204" pitchFamily="50" charset="-128"/>
                        </a:rPr>
                        <a:t>インフィック株式会社</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698524876"/>
                  </a:ext>
                </a:extLst>
              </a:tr>
              <a:tr h="432000">
                <a:tc>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福祉用具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614667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270" imgH="270" progId="TCLayout.ActiveDocument.1">
                  <p:embed/>
                </p:oleObj>
              </mc:Choice>
              <mc:Fallback>
                <p:oleObj name="think-cellスライド" r:id="rId4" imgW="270" imgH="270" progId="TCLayout.ActiveDocument.1">
                  <p:embed/>
                  <p:pic>
                    <p:nvPicPr>
                      <p:cNvPr id="3" name="オブジェクト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フィリピン／医療関連／歯科</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
        <p:nvSpPr>
          <p:cNvPr id="31" name="テキスト ボックス 1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歯科医療分野に対する総支出は約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百万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0" name="グループ化 7">
            <a:extLst>
              <a:ext uri="{FF2B5EF4-FFF2-40B4-BE49-F238E27FC236}">
                <a16:creationId xmlns:a16="http://schemas.microsoft.com/office/drawing/2014/main" id="{5702AD65-0966-4954-B88D-EA87D44C27BC}"/>
              </a:ext>
            </a:extLst>
          </p:cNvPr>
          <p:cNvGrpSpPr/>
          <p:nvPr/>
        </p:nvGrpSpPr>
        <p:grpSpPr>
          <a:xfrm>
            <a:off x="203236" y="1822662"/>
            <a:ext cx="4455232" cy="310194"/>
            <a:chOff x="4803500" y="2113806"/>
            <a:chExt cx="5626916" cy="288032"/>
          </a:xfrm>
        </p:grpSpPr>
        <p:cxnSp>
          <p:nvCxnSpPr>
            <p:cNvPr id="61" name="直線コネクタ 14">
              <a:extLst>
                <a:ext uri="{FF2B5EF4-FFF2-40B4-BE49-F238E27FC236}">
                  <a16:creationId xmlns:a16="http://schemas.microsoft.com/office/drawing/2014/main" id="{52C80E4E-F960-45D2-BA16-48E3D091E9BB}"/>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2" name="Rectangle 6">
              <a:extLst>
                <a:ext uri="{FF2B5EF4-FFF2-40B4-BE49-F238E27FC236}">
                  <a16:creationId xmlns:a16="http://schemas.microsoft.com/office/drawing/2014/main" id="{7D5A0ACF-0847-4D1F-BF47-8C1623626D02}"/>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有病率（</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0" name="表 18">
            <a:extLst>
              <a:ext uri="{FF2B5EF4-FFF2-40B4-BE49-F238E27FC236}">
                <a16:creationId xmlns:a16="http://schemas.microsoft.com/office/drawing/2014/main" id="{6710ED74-3DEB-4992-9251-DC8FEC04B634}"/>
              </a:ext>
            </a:extLst>
          </p:cNvPr>
          <p:cNvGraphicFramePr>
            <a:graphicFrameLocks noGrp="1"/>
          </p:cNvGraphicFramePr>
          <p:nvPr/>
        </p:nvGraphicFramePr>
        <p:xfrm>
          <a:off x="209736" y="2168968"/>
          <a:ext cx="4455232" cy="972000"/>
        </p:xfrm>
        <a:graphic>
          <a:graphicData uri="http://schemas.openxmlformats.org/drawingml/2006/table">
            <a:tbl>
              <a:tblPr firstRow="1" bandRow="1">
                <a:tableStyleId>{5C22544A-7EE6-4342-B048-85BDC9FD1C3A}</a:tableStyleId>
              </a:tblPr>
              <a:tblGrid>
                <a:gridCol w="2799048">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tblGrid>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1〜9</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歳児における乳歯の未処置虫歯率</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indent="0" algn="ctr" fontAlgn="ctr" hangingPunct="0">
                        <a:spcAft>
                          <a:spcPts val="0"/>
                        </a:spcAft>
                        <a:buClr>
                          <a:srgbClr val="3D6AA7"/>
                        </a:buClr>
                        <a:buFontTx/>
                        <a:buNone/>
                      </a:pPr>
                      <a:r>
                        <a:rPr lang="en-US" altLang="ja-JP" sz="1000" dirty="0">
                          <a:solidFill>
                            <a:schemeClr val="tx1"/>
                          </a:solidFill>
                        </a:rPr>
                        <a:t>45.0%</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歳以上における永久歯の未処置虫歯率</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29.4%</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15</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歳以上の重度歯周病有病率 </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3.2%</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pSp>
        <p:nvGrpSpPr>
          <p:cNvPr id="21" name="グループ化 7">
            <a:extLst>
              <a:ext uri="{FF2B5EF4-FFF2-40B4-BE49-F238E27FC236}">
                <a16:creationId xmlns:a16="http://schemas.microsoft.com/office/drawing/2014/main" id="{4065FFB4-C698-4493-8B46-28B7F07C72BE}"/>
              </a:ext>
            </a:extLst>
          </p:cNvPr>
          <p:cNvGrpSpPr/>
          <p:nvPr/>
        </p:nvGrpSpPr>
        <p:grpSpPr>
          <a:xfrm>
            <a:off x="203236" y="3643303"/>
            <a:ext cx="9142252" cy="235115"/>
            <a:chOff x="4803500" y="2113806"/>
            <a:chExt cx="5626916" cy="288032"/>
          </a:xfrm>
        </p:grpSpPr>
        <p:cxnSp>
          <p:nvCxnSpPr>
            <p:cNvPr id="22" name="直線コネクタ 14">
              <a:extLst>
                <a:ext uri="{FF2B5EF4-FFF2-40B4-BE49-F238E27FC236}">
                  <a16:creationId xmlns:a16="http://schemas.microsoft.com/office/drawing/2014/main" id="{5970D27E-4DD9-45D6-8DC5-02449E115544}"/>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4462E8B9-27E9-478C-95F2-3048E71D8DA6}"/>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対応状況</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4" name="表 18">
            <a:extLst>
              <a:ext uri="{FF2B5EF4-FFF2-40B4-BE49-F238E27FC236}">
                <a16:creationId xmlns:a16="http://schemas.microsoft.com/office/drawing/2014/main" id="{2F202BA8-9191-4244-B44C-3A4FA47A991F}"/>
              </a:ext>
            </a:extLst>
          </p:cNvPr>
          <p:cNvGraphicFramePr>
            <a:graphicFrameLocks noGrp="1"/>
          </p:cNvGraphicFramePr>
          <p:nvPr>
            <p:extLst>
              <p:ext uri="{D42A27DB-BD31-4B8C-83A1-F6EECF244321}">
                <p14:modId xmlns:p14="http://schemas.microsoft.com/office/powerpoint/2010/main" val="3531898443"/>
              </p:ext>
            </p:extLst>
          </p:nvPr>
        </p:nvGraphicFramePr>
        <p:xfrm>
          <a:off x="209736" y="3958032"/>
          <a:ext cx="8847720" cy="2268000"/>
        </p:xfrm>
        <a:graphic>
          <a:graphicData uri="http://schemas.openxmlformats.org/drawingml/2006/table">
            <a:tbl>
              <a:tblPr firstRow="1" bandRow="1">
                <a:tableStyleId>{5C22544A-7EE6-4342-B048-85BDC9FD1C3A}</a:tableStyleId>
              </a:tblPr>
              <a:tblGrid>
                <a:gridCol w="278768">
                  <a:extLst>
                    <a:ext uri="{9D8B030D-6E8A-4147-A177-3AD203B41FA5}">
                      <a16:colId xmlns:a16="http://schemas.microsoft.com/office/drawing/2014/main" val="20000"/>
                    </a:ext>
                  </a:extLst>
                </a:gridCol>
                <a:gridCol w="7200800">
                  <a:extLst>
                    <a:ext uri="{9D8B030D-6E8A-4147-A177-3AD203B41FA5}">
                      <a16:colId xmlns:a16="http://schemas.microsoft.com/office/drawing/2014/main" val="4229983200"/>
                    </a:ext>
                  </a:extLst>
                </a:gridCol>
                <a:gridCol w="1368152">
                  <a:extLst>
                    <a:ext uri="{9D8B030D-6E8A-4147-A177-3AD203B41FA5}">
                      <a16:colId xmlns:a16="http://schemas.microsoft.com/office/drawing/2014/main" val="20001"/>
                    </a:ext>
                  </a:extLst>
                </a:gridCol>
              </a:tblGrid>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砂糖入り飲料への課税の実施</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国家的な口腔保健政策・戦略・行動計画等の存在 </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草案段階を含む。</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保健省における口腔保健の専門スタッフの存在</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公衆衛生部門のプライマリーケア施設における口腔疾患の発見、管理、治療のための処置の利用可能性（</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69344105"/>
                  </a:ext>
                </a:extLst>
              </a:tr>
              <a:tr h="324000">
                <a:tc rowSpan="3">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口腔疾患の早期発見のための口腔健診</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4518901"/>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救急的な口腔ケア及び痛み緩和のための緊急的な治療</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10417534"/>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既存の虫歯を治療するための基本的な歯科処置</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rPr>
                        <a:t>×</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06245387"/>
                  </a:ext>
                </a:extLst>
              </a:tr>
            </a:tbl>
          </a:graphicData>
        </a:graphic>
      </p:graphicFrame>
      <p:sp>
        <p:nvSpPr>
          <p:cNvPr id="16" name="テキスト ボックス 26">
            <a:extLst>
              <a:ext uri="{FF2B5EF4-FFF2-40B4-BE49-F238E27FC236}">
                <a16:creationId xmlns:a16="http://schemas.microsoft.com/office/drawing/2014/main" id="{1E1FE93A-2D20-48C5-B1D9-D5F52C1F3830}"/>
              </a:ext>
            </a:extLst>
          </p:cNvPr>
          <p:cNvSpPr txBox="1"/>
          <p:nvPr/>
        </p:nvSpPr>
        <p:spPr>
          <a:xfrm>
            <a:off x="6441844" y="6259585"/>
            <a:ext cx="26156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）必要としている患者の</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％以上に到達しているか否か</a:t>
            </a:r>
          </a:p>
        </p:txBody>
      </p:sp>
    </p:spTree>
    <p:extLst>
      <p:ext uri="{BB962C8B-B14F-4D97-AF65-F5344CB8AC3E}">
        <p14:creationId xmlns:p14="http://schemas.microsoft.com/office/powerpoint/2010/main" val="39749593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BBD43AC-2393-4525-B46A-93C8130A1D8E}"/>
              </a:ext>
            </a:extLst>
          </p:cNvPr>
          <p:cNvGraphicFramePr>
            <a:graphicFrameLocks/>
          </p:cNvGraphicFramePr>
          <p:nvPr>
            <p:custDataLst>
              <p:tags r:id="rId1"/>
            </p:custDataLst>
            <p:extLst>
              <p:ext uri="{D42A27DB-BD31-4B8C-83A1-F6EECF244321}">
                <p14:modId xmlns:p14="http://schemas.microsoft.com/office/powerpoint/2010/main" val="4809708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3" name="Object 2" hidden="1">
                        <a:extLst>
                          <a:ext uri="{FF2B5EF4-FFF2-40B4-BE49-F238E27FC236}">
                            <a16:creationId xmlns:a16="http://schemas.microsoft.com/office/drawing/2014/main" id="{8BBD43AC-2393-4525-B46A-93C8130A1D8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kumimoji="1" lang="ja-JP" altLang="en-US" dirty="0"/>
              <a:t>その他</a:t>
            </a:r>
          </a:p>
        </p:txBody>
      </p:sp>
    </p:spTree>
    <p:extLst>
      <p:ext uri="{BB962C8B-B14F-4D97-AF65-F5344CB8AC3E}">
        <p14:creationId xmlns:p14="http://schemas.microsoft.com/office/powerpoint/2010/main" val="4234904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p:cNvGraphicFramePr>
            <a:graphicFrameLocks/>
          </p:cNvGraphicFramePr>
          <p:nvPr>
            <p:custDataLst>
              <p:tags r:id="rId1"/>
            </p:custDataLst>
            <p:extLst>
              <p:ext uri="{D42A27DB-BD31-4B8C-83A1-F6EECF244321}">
                <p14:modId xmlns:p14="http://schemas.microsoft.com/office/powerpoint/2010/main" val="31141013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273" imgW="270" imgH="270" progId="TCLayout.ActiveDocument.1">
                  <p:embed/>
                </p:oleObj>
              </mc:Choice>
              <mc:Fallback>
                <p:oleObj name="think-cellスライド" r:id="rId273" imgW="270" imgH="270" progId="TCLayout.ActiveDocument.1">
                  <p:embed/>
                  <p:pic>
                    <p:nvPicPr>
                      <p:cNvPr id="7" name="オブジェクト 6" hidden="1"/>
                      <p:cNvPicPr>
                        <a:picLocks noChangeAspect="1" noChangeArrowheads="1"/>
                      </p:cNvPicPr>
                      <p:nvPr/>
                    </p:nvPicPr>
                    <p:blipFill>
                      <a:blip r:embed="rId27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フィリピン／一般概況／経済</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人口動態、および人口成長率・年齢別人口構成</a:t>
            </a:r>
          </a:p>
        </p:txBody>
      </p:sp>
      <p:grpSp>
        <p:nvGrpSpPr>
          <p:cNvPr id="54" name="グループ化 7"/>
          <p:cNvGrpSpPr/>
          <p:nvPr/>
        </p:nvGrpSpPr>
        <p:grpSpPr>
          <a:xfrm>
            <a:off x="632520" y="1700808"/>
            <a:ext cx="8640960" cy="288032"/>
            <a:chOff x="4803500" y="2113806"/>
            <a:chExt cx="5626916" cy="288032"/>
          </a:xfrm>
        </p:grpSpPr>
        <p:sp>
          <p:nvSpPr>
            <p:cNvPr id="55"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人口動態、および人口成長率</a:t>
              </a:r>
              <a:endParaRPr lang="en-US" altLang="ko-KR" sz="1400" dirty="0">
                <a:solidFill>
                  <a:srgbClr val="000000"/>
                </a:solidFill>
                <a:latin typeface="Arial Black" pitchFamily="34" charset="0"/>
                <a:ea typeface="HGP創英角ｺﾞｼｯｸUB" pitchFamily="50" charset="-128"/>
              </a:endParaRPr>
            </a:p>
          </p:txBody>
        </p:sp>
        <p:cxnSp>
          <p:nvCxnSpPr>
            <p:cNvPr id="56" name="直線コネクタ 55"/>
            <p:cNvCxnSpPr/>
            <p:nvPr/>
          </p:nvCxnSpPr>
          <p:spPr>
            <a:xfrm>
              <a:off x="4808984" y="2352882"/>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59" name="グループ化 7"/>
          <p:cNvGrpSpPr/>
          <p:nvPr/>
        </p:nvGrpSpPr>
        <p:grpSpPr>
          <a:xfrm>
            <a:off x="632520" y="4149080"/>
            <a:ext cx="8640960" cy="288032"/>
            <a:chOff x="4803500" y="2113806"/>
            <a:chExt cx="5626916" cy="288032"/>
          </a:xfrm>
        </p:grpSpPr>
        <p:cxnSp>
          <p:nvCxnSpPr>
            <p:cNvPr id="60" name="直線コネクタ 59"/>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1"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年齢別人口構成</a:t>
              </a:r>
            </a:p>
          </p:txBody>
        </p:sp>
      </p:grpSp>
      <p:grpSp>
        <p:nvGrpSpPr>
          <p:cNvPr id="62" name="グループ化 61"/>
          <p:cNvGrpSpPr/>
          <p:nvPr/>
        </p:nvGrpSpPr>
        <p:grpSpPr>
          <a:xfrm>
            <a:off x="8381906" y="2330519"/>
            <a:ext cx="1327807" cy="1944216"/>
            <a:chOff x="6548973" y="2016373"/>
            <a:chExt cx="1327807" cy="1944216"/>
          </a:xfrm>
        </p:grpSpPr>
        <p:sp>
          <p:nvSpPr>
            <p:cNvPr id="63" name="フリーフォーム 62"/>
            <p:cNvSpPr/>
            <p:nvPr/>
          </p:nvSpPr>
          <p:spPr>
            <a:xfrm>
              <a:off x="6548973" y="2016373"/>
              <a:ext cx="1327807" cy="1818544"/>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64" name="角丸四角形 63"/>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2030</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65" name="テキスト ボックス 64"/>
          <p:cNvSpPr txBox="1"/>
          <p:nvPr/>
        </p:nvSpPr>
        <p:spPr>
          <a:xfrm>
            <a:off x="248097" y="1136003"/>
            <a:ext cx="9505056" cy="479298"/>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年の人口は約</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1.13</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億人となっている。</a:t>
            </a: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人口は緩やかな増加を続け、</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2050</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年には</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35</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億人弱まで成長する一方で、成長率は</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0.2</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まで減少する見込みである。</a:t>
            </a:r>
            <a:endPar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6" name="グループ化 65"/>
          <p:cNvGrpSpPr/>
          <p:nvPr/>
        </p:nvGrpSpPr>
        <p:grpSpPr>
          <a:xfrm>
            <a:off x="8374880" y="4497425"/>
            <a:ext cx="1322022" cy="2160240"/>
            <a:chOff x="6586875" y="2016372"/>
            <a:chExt cx="1322022" cy="1944217"/>
          </a:xfrm>
        </p:grpSpPr>
        <p:sp>
          <p:nvSpPr>
            <p:cNvPr id="67" name="フリーフォーム 66"/>
            <p:cNvSpPr/>
            <p:nvPr/>
          </p:nvSpPr>
          <p:spPr>
            <a:xfrm>
              <a:off x="6586875" y="2016372"/>
              <a:ext cx="1322022" cy="1838500"/>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68" name="角丸四角形 67"/>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2030</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75" name="テキスト ボックス 74"/>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Population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」（２０２６年３月時点）</a:t>
            </a:r>
          </a:p>
        </p:txBody>
      </p:sp>
      <p:cxnSp>
        <p:nvCxnSpPr>
          <p:cNvPr id="87" name="Straight Connector 86"/>
          <p:cNvCxnSpPr/>
          <p:nvPr>
            <p:custDataLst>
              <p:tags r:id="rId3"/>
            </p:custDataLst>
          </p:nvPr>
        </p:nvCxnSpPr>
        <p:spPr bwMode="gray">
          <a:xfrm>
            <a:off x="7983538" y="2054225"/>
            <a:ext cx="255588"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86" name="Rectangle 85"/>
          <p:cNvSpPr/>
          <p:nvPr>
            <p:custDataLst>
              <p:tags r:id="rId4"/>
            </p:custDataLst>
          </p:nvPr>
        </p:nvSpPr>
        <p:spPr bwMode="gray">
          <a:xfrm>
            <a:off x="8064500" y="2190750"/>
            <a:ext cx="179388" cy="133350"/>
          </a:xfrm>
          <a:prstGeom prst="rect">
            <a:avLst/>
          </a:prstGeom>
          <a:solidFill>
            <a:srgbClr val="80CCE8"/>
          </a:solidFill>
          <a:ln w="9525" cmpd="sng"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88" name="Oval 87"/>
          <p:cNvSpPr/>
          <p:nvPr>
            <p:custDataLst>
              <p:tags r:id="rId5"/>
            </p:custDataLst>
          </p:nvPr>
        </p:nvSpPr>
        <p:spPr bwMode="gray">
          <a:xfrm>
            <a:off x="8072438" y="2016125"/>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90" name="Text Placeholder 12"/>
          <p:cNvSpPr>
            <a:spLocks/>
          </p:cNvSpPr>
          <p:nvPr>
            <p:custDataLst>
              <p:tags r:id="rId6"/>
            </p:custDataLst>
          </p:nvPr>
        </p:nvSpPr>
        <p:spPr bwMode="auto">
          <a:xfrm>
            <a:off x="8294688" y="1982788"/>
            <a:ext cx="889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C73B677C-E409-4D81-B7EA-3A7959124D7A}" type="datetime'人''''''''''''''''''''''口成''''''''''長''''''率''''（''''''％''）'''">
              <a:rPr lang="ja-JP" altLang="en-US" sz="1000" b="0"/>
              <a:pPr>
                <a:spcBef>
                  <a:spcPct val="0"/>
                </a:spcBef>
                <a:spcAft>
                  <a:spcPct val="0"/>
                </a:spcAft>
              </a:pPr>
              <a:t>人口成長率（％）</a:t>
            </a:fld>
            <a:endParaRPr kumimoji="0" lang="ja-JP" altLang="en-US" sz="1000" b="0" dirty="0">
              <a:sym typeface="+mn-lt"/>
            </a:endParaRPr>
          </a:p>
        </p:txBody>
      </p:sp>
      <p:sp>
        <p:nvSpPr>
          <p:cNvPr id="89" name="Text Placeholder 12"/>
          <p:cNvSpPr>
            <a:spLocks/>
          </p:cNvSpPr>
          <p:nvPr>
            <p:custDataLst>
              <p:tags r:id="rId7"/>
            </p:custDataLst>
          </p:nvPr>
        </p:nvSpPr>
        <p:spPr bwMode="auto">
          <a:xfrm>
            <a:off x="8294688" y="2185988"/>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0593714D-6E6F-42A2-AD49-28D29BD94B3C}" type="datetime'''総計（''''''''''''百''''''''''''''''万''''''''人''''''''''''''''）'">
              <a:rPr lang="zh-TW" altLang="en-US" sz="1000" b="0" smtClean="0"/>
              <a:pPr/>
              <a:t>総計（百万人）</a:t>
            </a:fld>
            <a:endParaRPr kumimoji="0" lang="ja-JP" altLang="en-US" sz="1000" b="0" dirty="0">
              <a:sym typeface="+mn-lt"/>
            </a:endParaRPr>
          </a:p>
        </p:txBody>
      </p:sp>
      <p:cxnSp>
        <p:nvCxnSpPr>
          <p:cNvPr id="243" name="Straight Connector 242">
            <a:extLst>
              <a:ext uri="{FF2B5EF4-FFF2-40B4-BE49-F238E27FC236}">
                <a16:creationId xmlns:a16="http://schemas.microsoft.com/office/drawing/2014/main" id="{3493CB52-34BB-5259-1C8F-C27AA64DEC0A}"/>
              </a:ext>
            </a:extLst>
          </p:cNvPr>
          <p:cNvCxnSpPr/>
          <p:nvPr>
            <p:custDataLst>
              <p:tags r:id="rId8"/>
            </p:custDataLst>
          </p:nvPr>
        </p:nvCxnSpPr>
        <p:spPr bwMode="auto">
          <a:xfrm>
            <a:off x="653573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4" name="Straight Connector 243">
            <a:extLst>
              <a:ext uri="{FF2B5EF4-FFF2-40B4-BE49-F238E27FC236}">
                <a16:creationId xmlns:a16="http://schemas.microsoft.com/office/drawing/2014/main" id="{1BCBFB35-0CAF-42EA-67CE-5EC588E44C02}"/>
              </a:ext>
            </a:extLst>
          </p:cNvPr>
          <p:cNvCxnSpPr/>
          <p:nvPr>
            <p:custDataLst>
              <p:tags r:id="rId9"/>
            </p:custDataLst>
          </p:nvPr>
        </p:nvCxnSpPr>
        <p:spPr bwMode="auto">
          <a:xfrm>
            <a:off x="6535738" y="4860925"/>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6" name="Straight Connector 245">
            <a:extLst>
              <a:ext uri="{FF2B5EF4-FFF2-40B4-BE49-F238E27FC236}">
                <a16:creationId xmlns:a16="http://schemas.microsoft.com/office/drawing/2014/main" id="{BAE80161-1E3B-CA13-9B97-14C9D2FBEB84}"/>
              </a:ext>
            </a:extLst>
          </p:cNvPr>
          <p:cNvCxnSpPr>
            <a:cxnSpLocks/>
          </p:cNvCxnSpPr>
          <p:nvPr>
            <p:custDataLst>
              <p:tags r:id="rId10"/>
            </p:custDataLst>
          </p:nvPr>
        </p:nvCxnSpPr>
        <p:spPr bwMode="auto">
          <a:xfrm>
            <a:off x="683418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7" name="Straight Connector 246">
            <a:extLst>
              <a:ext uri="{FF2B5EF4-FFF2-40B4-BE49-F238E27FC236}">
                <a16:creationId xmlns:a16="http://schemas.microsoft.com/office/drawing/2014/main" id="{AB2E0D6F-3315-99BE-52A6-E2A491A8D2EC}"/>
              </a:ext>
            </a:extLst>
          </p:cNvPr>
          <p:cNvCxnSpPr>
            <a:cxnSpLocks/>
          </p:cNvCxnSpPr>
          <p:nvPr>
            <p:custDataLst>
              <p:tags r:id="rId11"/>
            </p:custDataLst>
          </p:nvPr>
        </p:nvCxnSpPr>
        <p:spPr bwMode="auto">
          <a:xfrm>
            <a:off x="6834188" y="4864100"/>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8" name="Straight Connector 247">
            <a:extLst>
              <a:ext uri="{FF2B5EF4-FFF2-40B4-BE49-F238E27FC236}">
                <a16:creationId xmlns:a16="http://schemas.microsoft.com/office/drawing/2014/main" id="{BF3366C9-0E1E-51BD-941A-DDEA816D09CC}"/>
              </a:ext>
            </a:extLst>
          </p:cNvPr>
          <p:cNvCxnSpPr>
            <a:cxnSpLocks/>
          </p:cNvCxnSpPr>
          <p:nvPr>
            <p:custDataLst>
              <p:tags r:id="rId12"/>
            </p:custDataLst>
          </p:nvPr>
        </p:nvCxnSpPr>
        <p:spPr bwMode="auto">
          <a:xfrm>
            <a:off x="6834188" y="5770563"/>
            <a:ext cx="111125"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9" name="Straight Connector 248">
            <a:extLst>
              <a:ext uri="{FF2B5EF4-FFF2-40B4-BE49-F238E27FC236}">
                <a16:creationId xmlns:a16="http://schemas.microsoft.com/office/drawing/2014/main" id="{C8BE7EC2-37AD-B8C1-680A-30D04300A55C}"/>
              </a:ext>
            </a:extLst>
          </p:cNvPr>
          <p:cNvCxnSpPr>
            <a:cxnSpLocks/>
          </p:cNvCxnSpPr>
          <p:nvPr>
            <p:custDataLst>
              <p:tags r:id="rId13"/>
            </p:custDataLst>
          </p:nvPr>
        </p:nvCxnSpPr>
        <p:spPr bwMode="auto">
          <a:xfrm>
            <a:off x="713263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0" name="Straight Connector 249">
            <a:extLst>
              <a:ext uri="{FF2B5EF4-FFF2-40B4-BE49-F238E27FC236}">
                <a16:creationId xmlns:a16="http://schemas.microsoft.com/office/drawing/2014/main" id="{E01FF9C3-5C00-2CCF-445D-A8501ECE3C1F}"/>
              </a:ext>
            </a:extLst>
          </p:cNvPr>
          <p:cNvCxnSpPr>
            <a:cxnSpLocks/>
          </p:cNvCxnSpPr>
          <p:nvPr>
            <p:custDataLst>
              <p:tags r:id="rId14"/>
            </p:custDataLst>
          </p:nvPr>
        </p:nvCxnSpPr>
        <p:spPr bwMode="auto">
          <a:xfrm>
            <a:off x="7132638" y="4865688"/>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1" name="Straight Connector 250">
            <a:extLst>
              <a:ext uri="{FF2B5EF4-FFF2-40B4-BE49-F238E27FC236}">
                <a16:creationId xmlns:a16="http://schemas.microsoft.com/office/drawing/2014/main" id="{3FBEB336-4AE9-1887-8D53-919732B6CDE5}"/>
              </a:ext>
            </a:extLst>
          </p:cNvPr>
          <p:cNvCxnSpPr>
            <a:cxnSpLocks/>
          </p:cNvCxnSpPr>
          <p:nvPr>
            <p:custDataLst>
              <p:tags r:id="rId15"/>
            </p:custDataLst>
          </p:nvPr>
        </p:nvCxnSpPr>
        <p:spPr bwMode="auto">
          <a:xfrm>
            <a:off x="7132638" y="5780089"/>
            <a:ext cx="111125"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94" name="Straight Connector 893">
            <a:extLst>
              <a:ext uri="{FF2B5EF4-FFF2-40B4-BE49-F238E27FC236}">
                <a16:creationId xmlns:a16="http://schemas.microsoft.com/office/drawing/2014/main" id="{92FD1AF9-84BD-347E-30DD-5D71371312D6}"/>
              </a:ext>
            </a:extLst>
          </p:cNvPr>
          <p:cNvCxnSpPr/>
          <p:nvPr>
            <p:custDataLst>
              <p:tags r:id="rId16"/>
            </p:custDataLst>
          </p:nvPr>
        </p:nvCxnSpPr>
        <p:spPr bwMode="auto">
          <a:xfrm>
            <a:off x="743108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95" name="Straight Connector 894">
            <a:extLst>
              <a:ext uri="{FF2B5EF4-FFF2-40B4-BE49-F238E27FC236}">
                <a16:creationId xmlns:a16="http://schemas.microsoft.com/office/drawing/2014/main" id="{3E477DD5-EDFF-E071-9642-AC5504C3E181}"/>
              </a:ext>
            </a:extLst>
          </p:cNvPr>
          <p:cNvCxnSpPr>
            <a:cxnSpLocks/>
          </p:cNvCxnSpPr>
          <p:nvPr>
            <p:custDataLst>
              <p:tags r:id="rId17"/>
            </p:custDataLst>
          </p:nvPr>
        </p:nvCxnSpPr>
        <p:spPr bwMode="auto">
          <a:xfrm>
            <a:off x="7431088" y="4867276"/>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96" name="Straight Connector 895">
            <a:extLst>
              <a:ext uri="{FF2B5EF4-FFF2-40B4-BE49-F238E27FC236}">
                <a16:creationId xmlns:a16="http://schemas.microsoft.com/office/drawing/2014/main" id="{4DFA6A8C-10CA-B5BA-C482-7F1E8E2CE744}"/>
              </a:ext>
            </a:extLst>
          </p:cNvPr>
          <p:cNvCxnSpPr>
            <a:cxnSpLocks/>
          </p:cNvCxnSpPr>
          <p:nvPr>
            <p:custDataLst>
              <p:tags r:id="rId18"/>
            </p:custDataLst>
          </p:nvPr>
        </p:nvCxnSpPr>
        <p:spPr bwMode="auto">
          <a:xfrm>
            <a:off x="7431088" y="5789614"/>
            <a:ext cx="111125"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5" name="Straight Connector 614">
            <a:extLst>
              <a:ext uri="{FF2B5EF4-FFF2-40B4-BE49-F238E27FC236}">
                <a16:creationId xmlns:a16="http://schemas.microsoft.com/office/drawing/2014/main" id="{8E797F39-D304-BC49-B9CE-61A0A13D6AA6}"/>
              </a:ext>
            </a:extLst>
          </p:cNvPr>
          <p:cNvCxnSpPr>
            <a:cxnSpLocks/>
          </p:cNvCxnSpPr>
          <p:nvPr>
            <p:custDataLst>
              <p:tags r:id="rId19"/>
            </p:custDataLst>
          </p:nvPr>
        </p:nvCxnSpPr>
        <p:spPr bwMode="auto">
          <a:xfrm>
            <a:off x="772795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6" name="Straight Connector 615">
            <a:extLst>
              <a:ext uri="{FF2B5EF4-FFF2-40B4-BE49-F238E27FC236}">
                <a16:creationId xmlns:a16="http://schemas.microsoft.com/office/drawing/2014/main" id="{0821257C-E544-B9E7-76B7-620077C32B18}"/>
              </a:ext>
            </a:extLst>
          </p:cNvPr>
          <p:cNvCxnSpPr>
            <a:cxnSpLocks/>
          </p:cNvCxnSpPr>
          <p:nvPr>
            <p:custDataLst>
              <p:tags r:id="rId20"/>
            </p:custDataLst>
          </p:nvPr>
        </p:nvCxnSpPr>
        <p:spPr bwMode="auto">
          <a:xfrm>
            <a:off x="7727950" y="4870450"/>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4" name="Straight Connector 213">
            <a:extLst>
              <a:ext uri="{FF2B5EF4-FFF2-40B4-BE49-F238E27FC236}">
                <a16:creationId xmlns:a16="http://schemas.microsoft.com/office/drawing/2014/main" id="{A35095B4-3C15-FBF0-E97F-067157B650A6}"/>
              </a:ext>
            </a:extLst>
          </p:cNvPr>
          <p:cNvCxnSpPr/>
          <p:nvPr>
            <p:custDataLst>
              <p:tags r:id="rId21"/>
            </p:custDataLst>
          </p:nvPr>
        </p:nvCxnSpPr>
        <p:spPr bwMode="auto">
          <a:xfrm>
            <a:off x="3556000" y="48434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2" name="Straight Connector 251">
            <a:extLst>
              <a:ext uri="{FF2B5EF4-FFF2-40B4-BE49-F238E27FC236}">
                <a16:creationId xmlns:a16="http://schemas.microsoft.com/office/drawing/2014/main" id="{D36E4931-3B13-2A3D-7213-1B1049777887}"/>
              </a:ext>
            </a:extLst>
          </p:cNvPr>
          <p:cNvCxnSpPr/>
          <p:nvPr>
            <p:custDataLst>
              <p:tags r:id="rId22"/>
            </p:custDataLst>
          </p:nvPr>
        </p:nvCxnSpPr>
        <p:spPr bwMode="auto">
          <a:xfrm>
            <a:off x="802640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3" name="Straight Connector 252">
            <a:extLst>
              <a:ext uri="{FF2B5EF4-FFF2-40B4-BE49-F238E27FC236}">
                <a16:creationId xmlns:a16="http://schemas.microsoft.com/office/drawing/2014/main" id="{F62F94DA-44A5-B84B-7C78-1815E4552454}"/>
              </a:ext>
            </a:extLst>
          </p:cNvPr>
          <p:cNvCxnSpPr/>
          <p:nvPr>
            <p:custDataLst>
              <p:tags r:id="rId23"/>
            </p:custDataLst>
          </p:nvPr>
        </p:nvCxnSpPr>
        <p:spPr bwMode="auto">
          <a:xfrm>
            <a:off x="8026400" y="4873626"/>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4" name="Straight Connector 253">
            <a:extLst>
              <a:ext uri="{FF2B5EF4-FFF2-40B4-BE49-F238E27FC236}">
                <a16:creationId xmlns:a16="http://schemas.microsoft.com/office/drawing/2014/main" id="{58D6E98F-A149-776E-9050-8E5F82FC3C9B}"/>
              </a:ext>
            </a:extLst>
          </p:cNvPr>
          <p:cNvCxnSpPr/>
          <p:nvPr>
            <p:custDataLst>
              <p:tags r:id="rId24"/>
            </p:custDataLst>
          </p:nvPr>
        </p:nvCxnSpPr>
        <p:spPr bwMode="auto">
          <a:xfrm>
            <a:off x="8026400" y="5810250"/>
            <a:ext cx="111125"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5" name="Straight Connector 254">
            <a:extLst>
              <a:ext uri="{FF2B5EF4-FFF2-40B4-BE49-F238E27FC236}">
                <a16:creationId xmlns:a16="http://schemas.microsoft.com/office/drawing/2014/main" id="{6D62555F-1E4F-A528-CF15-11F4E54D3B96}"/>
              </a:ext>
            </a:extLst>
          </p:cNvPr>
          <p:cNvCxnSpPr/>
          <p:nvPr>
            <p:custDataLst>
              <p:tags r:id="rId25"/>
            </p:custDataLst>
          </p:nvPr>
        </p:nvCxnSpPr>
        <p:spPr bwMode="auto">
          <a:xfrm>
            <a:off x="832485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6" name="Straight Connector 255">
            <a:extLst>
              <a:ext uri="{FF2B5EF4-FFF2-40B4-BE49-F238E27FC236}">
                <a16:creationId xmlns:a16="http://schemas.microsoft.com/office/drawing/2014/main" id="{CE94A185-F7C9-7D76-77F3-EB2E16839A7F}"/>
              </a:ext>
            </a:extLst>
          </p:cNvPr>
          <p:cNvCxnSpPr/>
          <p:nvPr>
            <p:custDataLst>
              <p:tags r:id="rId26"/>
            </p:custDataLst>
          </p:nvPr>
        </p:nvCxnSpPr>
        <p:spPr bwMode="auto">
          <a:xfrm>
            <a:off x="8324850" y="4876801"/>
            <a:ext cx="111125" cy="158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7" name="Straight Connector 256">
            <a:extLst>
              <a:ext uri="{FF2B5EF4-FFF2-40B4-BE49-F238E27FC236}">
                <a16:creationId xmlns:a16="http://schemas.microsoft.com/office/drawing/2014/main" id="{7D69D4A7-7C64-F75D-8D02-2A05D46FE1DE}"/>
              </a:ext>
            </a:extLst>
          </p:cNvPr>
          <p:cNvCxnSpPr/>
          <p:nvPr>
            <p:custDataLst>
              <p:tags r:id="rId27"/>
            </p:custDataLst>
          </p:nvPr>
        </p:nvCxnSpPr>
        <p:spPr bwMode="auto">
          <a:xfrm>
            <a:off x="8324850" y="5819774"/>
            <a:ext cx="111125" cy="460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5" name="Straight Connector 194">
            <a:extLst>
              <a:ext uri="{FF2B5EF4-FFF2-40B4-BE49-F238E27FC236}">
                <a16:creationId xmlns:a16="http://schemas.microsoft.com/office/drawing/2014/main" id="{49684BB3-4A86-9528-1F0D-A1564AEB0E15}"/>
              </a:ext>
            </a:extLst>
          </p:cNvPr>
          <p:cNvCxnSpPr/>
          <p:nvPr>
            <p:custDataLst>
              <p:tags r:id="rId28"/>
            </p:custDataLst>
          </p:nvPr>
        </p:nvCxnSpPr>
        <p:spPr bwMode="auto">
          <a:xfrm>
            <a:off x="176847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32" name="Straight Connector 1131">
            <a:extLst>
              <a:ext uri="{FF2B5EF4-FFF2-40B4-BE49-F238E27FC236}">
                <a16:creationId xmlns:a16="http://schemas.microsoft.com/office/drawing/2014/main" id="{D17FA96A-6949-776E-B865-199903352054}"/>
              </a:ext>
            </a:extLst>
          </p:cNvPr>
          <p:cNvCxnSpPr/>
          <p:nvPr>
            <p:custDataLst>
              <p:tags r:id="rId29"/>
            </p:custDataLst>
          </p:nvPr>
        </p:nvCxnSpPr>
        <p:spPr bwMode="auto">
          <a:xfrm>
            <a:off x="8623301" y="4797425"/>
            <a:ext cx="984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33" name="Straight Connector 1132">
            <a:extLst>
              <a:ext uri="{FF2B5EF4-FFF2-40B4-BE49-F238E27FC236}">
                <a16:creationId xmlns:a16="http://schemas.microsoft.com/office/drawing/2014/main" id="{B5E12CE8-A550-8AC6-2361-A0EFB14FCD98}"/>
              </a:ext>
            </a:extLst>
          </p:cNvPr>
          <p:cNvCxnSpPr/>
          <p:nvPr>
            <p:custDataLst>
              <p:tags r:id="rId30"/>
            </p:custDataLst>
          </p:nvPr>
        </p:nvCxnSpPr>
        <p:spPr bwMode="auto">
          <a:xfrm>
            <a:off x="8623301" y="4892675"/>
            <a:ext cx="98425" cy="254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34" name="Straight Connector 1133">
            <a:extLst>
              <a:ext uri="{FF2B5EF4-FFF2-40B4-BE49-F238E27FC236}">
                <a16:creationId xmlns:a16="http://schemas.microsoft.com/office/drawing/2014/main" id="{CE8E477E-0384-5709-1402-DE617A064152}"/>
              </a:ext>
            </a:extLst>
          </p:cNvPr>
          <p:cNvCxnSpPr/>
          <p:nvPr>
            <p:custDataLst>
              <p:tags r:id="rId31"/>
            </p:custDataLst>
          </p:nvPr>
        </p:nvCxnSpPr>
        <p:spPr bwMode="auto">
          <a:xfrm>
            <a:off x="8623301" y="5865813"/>
            <a:ext cx="111125" cy="381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35" name="Straight Connector 1134">
            <a:extLst>
              <a:ext uri="{FF2B5EF4-FFF2-40B4-BE49-F238E27FC236}">
                <a16:creationId xmlns:a16="http://schemas.microsoft.com/office/drawing/2014/main" id="{EE6CA394-46E9-350C-B4D3-E7DC4D2DF4C2}"/>
              </a:ext>
            </a:extLst>
          </p:cNvPr>
          <p:cNvCxnSpPr/>
          <p:nvPr>
            <p:custDataLst>
              <p:tags r:id="rId32"/>
            </p:custDataLst>
          </p:nvPr>
        </p:nvCxnSpPr>
        <p:spPr bwMode="auto">
          <a:xfrm>
            <a:off x="8931275" y="4797425"/>
            <a:ext cx="100013"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5" name="Straight Connector 244">
            <a:extLst>
              <a:ext uri="{FF2B5EF4-FFF2-40B4-BE49-F238E27FC236}">
                <a16:creationId xmlns:a16="http://schemas.microsoft.com/office/drawing/2014/main" id="{927FB57B-05E2-2A05-33BA-38141A0F5C85}"/>
              </a:ext>
            </a:extLst>
          </p:cNvPr>
          <p:cNvCxnSpPr/>
          <p:nvPr>
            <p:custDataLst>
              <p:tags r:id="rId33"/>
            </p:custDataLst>
          </p:nvPr>
        </p:nvCxnSpPr>
        <p:spPr bwMode="auto">
          <a:xfrm>
            <a:off x="6535738" y="5761038"/>
            <a:ext cx="111125"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36" name="Straight Connector 1135">
            <a:extLst>
              <a:ext uri="{FF2B5EF4-FFF2-40B4-BE49-F238E27FC236}">
                <a16:creationId xmlns:a16="http://schemas.microsoft.com/office/drawing/2014/main" id="{33A21D5C-CD99-FA78-5C32-61462F101EDF}"/>
              </a:ext>
            </a:extLst>
          </p:cNvPr>
          <p:cNvCxnSpPr/>
          <p:nvPr>
            <p:custDataLst>
              <p:tags r:id="rId34"/>
            </p:custDataLst>
          </p:nvPr>
        </p:nvCxnSpPr>
        <p:spPr bwMode="auto">
          <a:xfrm>
            <a:off x="8931275" y="4924426"/>
            <a:ext cx="100013" cy="285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37" name="Straight Connector 1136">
            <a:extLst>
              <a:ext uri="{FF2B5EF4-FFF2-40B4-BE49-F238E27FC236}">
                <a16:creationId xmlns:a16="http://schemas.microsoft.com/office/drawing/2014/main" id="{DD14C79A-0B9F-73D7-CF2D-69CB8EB288EB}"/>
              </a:ext>
            </a:extLst>
          </p:cNvPr>
          <p:cNvCxnSpPr/>
          <p:nvPr>
            <p:custDataLst>
              <p:tags r:id="rId35"/>
            </p:custDataLst>
          </p:nvPr>
        </p:nvCxnSpPr>
        <p:spPr bwMode="auto">
          <a:xfrm>
            <a:off x="8920164" y="5903913"/>
            <a:ext cx="111125" cy="222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6" name="Straight Connector 185">
            <a:extLst>
              <a:ext uri="{FF2B5EF4-FFF2-40B4-BE49-F238E27FC236}">
                <a16:creationId xmlns:a16="http://schemas.microsoft.com/office/drawing/2014/main" id="{62D7FE97-AE3D-F78F-6DEB-C46348533A5C}"/>
              </a:ext>
            </a:extLst>
          </p:cNvPr>
          <p:cNvCxnSpPr/>
          <p:nvPr>
            <p:custDataLst>
              <p:tags r:id="rId36"/>
            </p:custDataLst>
          </p:nvPr>
        </p:nvCxnSpPr>
        <p:spPr bwMode="auto">
          <a:xfrm>
            <a:off x="87471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7" name="Straight Connector 186">
            <a:extLst>
              <a:ext uri="{FF2B5EF4-FFF2-40B4-BE49-F238E27FC236}">
                <a16:creationId xmlns:a16="http://schemas.microsoft.com/office/drawing/2014/main" id="{3F6127B6-F29E-8818-8EBE-2F4AB3852234}"/>
              </a:ext>
            </a:extLst>
          </p:cNvPr>
          <p:cNvCxnSpPr/>
          <p:nvPr>
            <p:custDataLst>
              <p:tags r:id="rId37"/>
            </p:custDataLst>
          </p:nvPr>
        </p:nvCxnSpPr>
        <p:spPr bwMode="auto">
          <a:xfrm>
            <a:off x="874713" y="4838699"/>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8" name="Straight Connector 187">
            <a:extLst>
              <a:ext uri="{FF2B5EF4-FFF2-40B4-BE49-F238E27FC236}">
                <a16:creationId xmlns:a16="http://schemas.microsoft.com/office/drawing/2014/main" id="{5B506F75-F20B-80A6-6F0E-5338DB9405F3}"/>
              </a:ext>
            </a:extLst>
          </p:cNvPr>
          <p:cNvCxnSpPr/>
          <p:nvPr>
            <p:custDataLst>
              <p:tags r:id="rId38"/>
            </p:custDataLst>
          </p:nvPr>
        </p:nvCxnSpPr>
        <p:spPr bwMode="auto">
          <a:xfrm>
            <a:off x="874713" y="5651500"/>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9" name="Straight Connector 188">
            <a:extLst>
              <a:ext uri="{FF2B5EF4-FFF2-40B4-BE49-F238E27FC236}">
                <a16:creationId xmlns:a16="http://schemas.microsoft.com/office/drawing/2014/main" id="{49590894-D30D-FF12-CFD7-7E06C6717158}"/>
              </a:ext>
            </a:extLst>
          </p:cNvPr>
          <p:cNvCxnSpPr/>
          <p:nvPr>
            <p:custDataLst>
              <p:tags r:id="rId39"/>
            </p:custDataLst>
          </p:nvPr>
        </p:nvCxnSpPr>
        <p:spPr bwMode="auto">
          <a:xfrm>
            <a:off x="117157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0" name="Straight Connector 189">
            <a:extLst>
              <a:ext uri="{FF2B5EF4-FFF2-40B4-BE49-F238E27FC236}">
                <a16:creationId xmlns:a16="http://schemas.microsoft.com/office/drawing/2014/main" id="{7AF28535-5BF9-1A40-CC87-658844B57C37}"/>
              </a:ext>
            </a:extLst>
          </p:cNvPr>
          <p:cNvCxnSpPr/>
          <p:nvPr>
            <p:custDataLst>
              <p:tags r:id="rId40"/>
            </p:custDataLst>
          </p:nvPr>
        </p:nvCxnSpPr>
        <p:spPr bwMode="auto">
          <a:xfrm>
            <a:off x="1171575" y="4840288"/>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1" name="Straight Connector 190">
            <a:extLst>
              <a:ext uri="{FF2B5EF4-FFF2-40B4-BE49-F238E27FC236}">
                <a16:creationId xmlns:a16="http://schemas.microsoft.com/office/drawing/2014/main" id="{229CDBE0-AB4A-3A22-38FE-5A9460303604}"/>
              </a:ext>
            </a:extLst>
          </p:cNvPr>
          <p:cNvCxnSpPr/>
          <p:nvPr>
            <p:custDataLst>
              <p:tags r:id="rId41"/>
            </p:custDataLst>
          </p:nvPr>
        </p:nvCxnSpPr>
        <p:spPr bwMode="auto">
          <a:xfrm>
            <a:off x="1171575" y="5656263"/>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2" name="Straight Connector 191">
            <a:extLst>
              <a:ext uri="{FF2B5EF4-FFF2-40B4-BE49-F238E27FC236}">
                <a16:creationId xmlns:a16="http://schemas.microsoft.com/office/drawing/2014/main" id="{D3DBD9AE-8976-0EC7-DF1C-8829B2A71FB7}"/>
              </a:ext>
            </a:extLst>
          </p:cNvPr>
          <p:cNvCxnSpPr/>
          <p:nvPr>
            <p:custDataLst>
              <p:tags r:id="rId42"/>
            </p:custDataLst>
          </p:nvPr>
        </p:nvCxnSpPr>
        <p:spPr bwMode="auto">
          <a:xfrm>
            <a:off x="147002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3" name="Straight Connector 192">
            <a:extLst>
              <a:ext uri="{FF2B5EF4-FFF2-40B4-BE49-F238E27FC236}">
                <a16:creationId xmlns:a16="http://schemas.microsoft.com/office/drawing/2014/main" id="{5F143ECB-E93E-E890-D2F7-1AB87E178037}"/>
              </a:ext>
            </a:extLst>
          </p:cNvPr>
          <p:cNvCxnSpPr/>
          <p:nvPr>
            <p:custDataLst>
              <p:tags r:id="rId43"/>
            </p:custDataLst>
          </p:nvPr>
        </p:nvCxnSpPr>
        <p:spPr bwMode="auto">
          <a:xfrm>
            <a:off x="1470025" y="4840288"/>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4" name="Straight Connector 193">
            <a:extLst>
              <a:ext uri="{FF2B5EF4-FFF2-40B4-BE49-F238E27FC236}">
                <a16:creationId xmlns:a16="http://schemas.microsoft.com/office/drawing/2014/main" id="{CF1E7457-4FC7-C740-4888-5312DC544AEA}"/>
              </a:ext>
            </a:extLst>
          </p:cNvPr>
          <p:cNvCxnSpPr/>
          <p:nvPr>
            <p:custDataLst>
              <p:tags r:id="rId44"/>
            </p:custDataLst>
          </p:nvPr>
        </p:nvCxnSpPr>
        <p:spPr bwMode="auto">
          <a:xfrm>
            <a:off x="1470025" y="5661024"/>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6" name="Straight Connector 195">
            <a:extLst>
              <a:ext uri="{FF2B5EF4-FFF2-40B4-BE49-F238E27FC236}">
                <a16:creationId xmlns:a16="http://schemas.microsoft.com/office/drawing/2014/main" id="{ADAE58AA-8048-C037-FA9F-3C7BB8CFDA19}"/>
              </a:ext>
            </a:extLst>
          </p:cNvPr>
          <p:cNvCxnSpPr/>
          <p:nvPr>
            <p:custDataLst>
              <p:tags r:id="rId45"/>
            </p:custDataLst>
          </p:nvPr>
        </p:nvCxnSpPr>
        <p:spPr bwMode="auto">
          <a:xfrm>
            <a:off x="1768475" y="4840288"/>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7" name="Straight Connector 196">
            <a:extLst>
              <a:ext uri="{FF2B5EF4-FFF2-40B4-BE49-F238E27FC236}">
                <a16:creationId xmlns:a16="http://schemas.microsoft.com/office/drawing/2014/main" id="{1CC8DBF8-8AC1-1DC7-7B62-11C35CA84AB6}"/>
              </a:ext>
            </a:extLst>
          </p:cNvPr>
          <p:cNvCxnSpPr/>
          <p:nvPr>
            <p:custDataLst>
              <p:tags r:id="rId46"/>
            </p:custDataLst>
          </p:nvPr>
        </p:nvCxnSpPr>
        <p:spPr bwMode="auto">
          <a:xfrm>
            <a:off x="1768475" y="5667375"/>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8" name="Straight Connector 197">
            <a:extLst>
              <a:ext uri="{FF2B5EF4-FFF2-40B4-BE49-F238E27FC236}">
                <a16:creationId xmlns:a16="http://schemas.microsoft.com/office/drawing/2014/main" id="{C1520CF8-4468-B521-6678-8627F1F55ACC}"/>
              </a:ext>
            </a:extLst>
          </p:cNvPr>
          <p:cNvCxnSpPr/>
          <p:nvPr>
            <p:custDataLst>
              <p:tags r:id="rId47"/>
            </p:custDataLst>
          </p:nvPr>
        </p:nvCxnSpPr>
        <p:spPr bwMode="auto">
          <a:xfrm>
            <a:off x="206692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9" name="Straight Connector 198">
            <a:extLst>
              <a:ext uri="{FF2B5EF4-FFF2-40B4-BE49-F238E27FC236}">
                <a16:creationId xmlns:a16="http://schemas.microsoft.com/office/drawing/2014/main" id="{395B7C59-057A-23D0-3E82-067C8A788611}"/>
              </a:ext>
            </a:extLst>
          </p:cNvPr>
          <p:cNvCxnSpPr/>
          <p:nvPr>
            <p:custDataLst>
              <p:tags r:id="rId48"/>
            </p:custDataLst>
          </p:nvPr>
        </p:nvCxnSpPr>
        <p:spPr bwMode="auto">
          <a:xfrm>
            <a:off x="2066925" y="484187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0" name="Straight Connector 199">
            <a:extLst>
              <a:ext uri="{FF2B5EF4-FFF2-40B4-BE49-F238E27FC236}">
                <a16:creationId xmlns:a16="http://schemas.microsoft.com/office/drawing/2014/main" id="{30FA5D54-E0A5-2E81-71BE-0C1AC90B243A}"/>
              </a:ext>
            </a:extLst>
          </p:cNvPr>
          <p:cNvCxnSpPr/>
          <p:nvPr>
            <p:custDataLst>
              <p:tags r:id="rId49"/>
            </p:custDataLst>
          </p:nvPr>
        </p:nvCxnSpPr>
        <p:spPr bwMode="auto">
          <a:xfrm>
            <a:off x="2066925" y="5672137"/>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1" name="Straight Connector 200">
            <a:extLst>
              <a:ext uri="{FF2B5EF4-FFF2-40B4-BE49-F238E27FC236}">
                <a16:creationId xmlns:a16="http://schemas.microsoft.com/office/drawing/2014/main" id="{1BB8636E-3B1A-97AC-CE1B-839E7B13F337}"/>
              </a:ext>
            </a:extLst>
          </p:cNvPr>
          <p:cNvCxnSpPr/>
          <p:nvPr>
            <p:custDataLst>
              <p:tags r:id="rId50"/>
            </p:custDataLst>
          </p:nvPr>
        </p:nvCxnSpPr>
        <p:spPr bwMode="auto">
          <a:xfrm>
            <a:off x="236378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2" name="Straight Connector 201">
            <a:extLst>
              <a:ext uri="{FF2B5EF4-FFF2-40B4-BE49-F238E27FC236}">
                <a16:creationId xmlns:a16="http://schemas.microsoft.com/office/drawing/2014/main" id="{3C3346B2-8DBE-2D66-4957-23878A74070D}"/>
              </a:ext>
            </a:extLst>
          </p:cNvPr>
          <p:cNvCxnSpPr/>
          <p:nvPr>
            <p:custDataLst>
              <p:tags r:id="rId51"/>
            </p:custDataLst>
          </p:nvPr>
        </p:nvCxnSpPr>
        <p:spPr bwMode="auto">
          <a:xfrm>
            <a:off x="2363788" y="484187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3" name="Straight Connector 202">
            <a:extLst>
              <a:ext uri="{FF2B5EF4-FFF2-40B4-BE49-F238E27FC236}">
                <a16:creationId xmlns:a16="http://schemas.microsoft.com/office/drawing/2014/main" id="{B8F2DFE3-D039-BD77-86E7-57E6CDCBC210}"/>
              </a:ext>
            </a:extLst>
          </p:cNvPr>
          <p:cNvCxnSpPr/>
          <p:nvPr>
            <p:custDataLst>
              <p:tags r:id="rId52"/>
            </p:custDataLst>
          </p:nvPr>
        </p:nvCxnSpPr>
        <p:spPr bwMode="auto">
          <a:xfrm>
            <a:off x="2363788" y="5678488"/>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4" name="Straight Connector 203">
            <a:extLst>
              <a:ext uri="{FF2B5EF4-FFF2-40B4-BE49-F238E27FC236}">
                <a16:creationId xmlns:a16="http://schemas.microsoft.com/office/drawing/2014/main" id="{4831D9D2-1971-2EF0-4E69-F811D5A5C25E}"/>
              </a:ext>
            </a:extLst>
          </p:cNvPr>
          <p:cNvCxnSpPr/>
          <p:nvPr>
            <p:custDataLst>
              <p:tags r:id="rId53"/>
            </p:custDataLst>
          </p:nvPr>
        </p:nvCxnSpPr>
        <p:spPr bwMode="auto">
          <a:xfrm>
            <a:off x="266223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5" name="Straight Connector 204">
            <a:extLst>
              <a:ext uri="{FF2B5EF4-FFF2-40B4-BE49-F238E27FC236}">
                <a16:creationId xmlns:a16="http://schemas.microsoft.com/office/drawing/2014/main" id="{D7693DBF-FD87-E94C-1538-C2EA0EA1A8A7}"/>
              </a:ext>
            </a:extLst>
          </p:cNvPr>
          <p:cNvCxnSpPr/>
          <p:nvPr>
            <p:custDataLst>
              <p:tags r:id="rId54"/>
            </p:custDataLst>
          </p:nvPr>
        </p:nvCxnSpPr>
        <p:spPr bwMode="auto">
          <a:xfrm>
            <a:off x="2662238" y="4841874"/>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6" name="Straight Connector 205">
            <a:extLst>
              <a:ext uri="{FF2B5EF4-FFF2-40B4-BE49-F238E27FC236}">
                <a16:creationId xmlns:a16="http://schemas.microsoft.com/office/drawing/2014/main" id="{100AA9B1-19E4-FB9D-3536-5A21B413C61C}"/>
              </a:ext>
            </a:extLst>
          </p:cNvPr>
          <p:cNvCxnSpPr/>
          <p:nvPr>
            <p:custDataLst>
              <p:tags r:id="rId55"/>
            </p:custDataLst>
          </p:nvPr>
        </p:nvCxnSpPr>
        <p:spPr bwMode="auto">
          <a:xfrm>
            <a:off x="2662238" y="5683250"/>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7" name="Straight Connector 206">
            <a:extLst>
              <a:ext uri="{FF2B5EF4-FFF2-40B4-BE49-F238E27FC236}">
                <a16:creationId xmlns:a16="http://schemas.microsoft.com/office/drawing/2014/main" id="{04736824-9701-BCC7-73D6-C09F1614B9A3}"/>
              </a:ext>
            </a:extLst>
          </p:cNvPr>
          <p:cNvCxnSpPr/>
          <p:nvPr>
            <p:custDataLst>
              <p:tags r:id="rId56"/>
            </p:custDataLst>
          </p:nvPr>
        </p:nvCxnSpPr>
        <p:spPr bwMode="auto">
          <a:xfrm>
            <a:off x="296068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8" name="Straight Connector 207">
            <a:extLst>
              <a:ext uri="{FF2B5EF4-FFF2-40B4-BE49-F238E27FC236}">
                <a16:creationId xmlns:a16="http://schemas.microsoft.com/office/drawing/2014/main" id="{CF163541-6C8E-9471-5C95-DAA41F244645}"/>
              </a:ext>
            </a:extLst>
          </p:cNvPr>
          <p:cNvCxnSpPr/>
          <p:nvPr>
            <p:custDataLst>
              <p:tags r:id="rId57"/>
            </p:custDataLst>
          </p:nvPr>
        </p:nvCxnSpPr>
        <p:spPr bwMode="auto">
          <a:xfrm>
            <a:off x="2960688" y="48434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9" name="Straight Connector 208">
            <a:extLst>
              <a:ext uri="{FF2B5EF4-FFF2-40B4-BE49-F238E27FC236}">
                <a16:creationId xmlns:a16="http://schemas.microsoft.com/office/drawing/2014/main" id="{1C7C9525-3588-B999-A6D9-3DA9722D8927}"/>
              </a:ext>
            </a:extLst>
          </p:cNvPr>
          <p:cNvCxnSpPr/>
          <p:nvPr>
            <p:custDataLst>
              <p:tags r:id="rId58"/>
            </p:custDataLst>
          </p:nvPr>
        </p:nvCxnSpPr>
        <p:spPr bwMode="auto">
          <a:xfrm>
            <a:off x="2960688" y="5688014"/>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0" name="Straight Connector 209">
            <a:extLst>
              <a:ext uri="{FF2B5EF4-FFF2-40B4-BE49-F238E27FC236}">
                <a16:creationId xmlns:a16="http://schemas.microsoft.com/office/drawing/2014/main" id="{8CB4F88C-7AA9-BDB8-7EC7-17C2E6363FAD}"/>
              </a:ext>
            </a:extLst>
          </p:cNvPr>
          <p:cNvCxnSpPr/>
          <p:nvPr>
            <p:custDataLst>
              <p:tags r:id="rId59"/>
            </p:custDataLst>
          </p:nvPr>
        </p:nvCxnSpPr>
        <p:spPr bwMode="auto">
          <a:xfrm>
            <a:off x="325913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1" name="Straight Connector 210">
            <a:extLst>
              <a:ext uri="{FF2B5EF4-FFF2-40B4-BE49-F238E27FC236}">
                <a16:creationId xmlns:a16="http://schemas.microsoft.com/office/drawing/2014/main" id="{5B84B090-F126-1721-2B8D-C097BD6570F7}"/>
              </a:ext>
            </a:extLst>
          </p:cNvPr>
          <p:cNvCxnSpPr/>
          <p:nvPr>
            <p:custDataLst>
              <p:tags r:id="rId60"/>
            </p:custDataLst>
          </p:nvPr>
        </p:nvCxnSpPr>
        <p:spPr bwMode="auto">
          <a:xfrm>
            <a:off x="3259138" y="48434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2" name="Straight Connector 211">
            <a:extLst>
              <a:ext uri="{FF2B5EF4-FFF2-40B4-BE49-F238E27FC236}">
                <a16:creationId xmlns:a16="http://schemas.microsoft.com/office/drawing/2014/main" id="{84951192-C7C8-37E1-DA60-9D5FCB6D70D2}"/>
              </a:ext>
            </a:extLst>
          </p:cNvPr>
          <p:cNvCxnSpPr/>
          <p:nvPr>
            <p:custDataLst>
              <p:tags r:id="rId61"/>
            </p:custDataLst>
          </p:nvPr>
        </p:nvCxnSpPr>
        <p:spPr bwMode="auto">
          <a:xfrm>
            <a:off x="3259138" y="5691189"/>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3" name="Straight Connector 212">
            <a:extLst>
              <a:ext uri="{FF2B5EF4-FFF2-40B4-BE49-F238E27FC236}">
                <a16:creationId xmlns:a16="http://schemas.microsoft.com/office/drawing/2014/main" id="{3B23C359-ADD2-9DDF-4C13-CA3E313AD6DE}"/>
              </a:ext>
            </a:extLst>
          </p:cNvPr>
          <p:cNvCxnSpPr/>
          <p:nvPr>
            <p:custDataLst>
              <p:tags r:id="rId62"/>
            </p:custDataLst>
          </p:nvPr>
        </p:nvCxnSpPr>
        <p:spPr bwMode="auto">
          <a:xfrm>
            <a:off x="355600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7" name="Straight Connector 616">
            <a:extLst>
              <a:ext uri="{FF2B5EF4-FFF2-40B4-BE49-F238E27FC236}">
                <a16:creationId xmlns:a16="http://schemas.microsoft.com/office/drawing/2014/main" id="{90DDACED-6F61-0926-92C3-EE3D69CB0AF8}"/>
              </a:ext>
            </a:extLst>
          </p:cNvPr>
          <p:cNvCxnSpPr>
            <a:cxnSpLocks/>
          </p:cNvCxnSpPr>
          <p:nvPr>
            <p:custDataLst>
              <p:tags r:id="rId63"/>
            </p:custDataLst>
          </p:nvPr>
        </p:nvCxnSpPr>
        <p:spPr bwMode="auto">
          <a:xfrm>
            <a:off x="7727950" y="5799138"/>
            <a:ext cx="111125" cy="111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5" name="Straight Connector 214">
            <a:extLst>
              <a:ext uri="{FF2B5EF4-FFF2-40B4-BE49-F238E27FC236}">
                <a16:creationId xmlns:a16="http://schemas.microsoft.com/office/drawing/2014/main" id="{76DAD49E-3DEB-AB74-32FB-8CBC1B1BFA7F}"/>
              </a:ext>
            </a:extLst>
          </p:cNvPr>
          <p:cNvCxnSpPr/>
          <p:nvPr>
            <p:custDataLst>
              <p:tags r:id="rId64"/>
            </p:custDataLst>
          </p:nvPr>
        </p:nvCxnSpPr>
        <p:spPr bwMode="auto">
          <a:xfrm>
            <a:off x="3556000" y="5695951"/>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6" name="Straight Connector 215">
            <a:extLst>
              <a:ext uri="{FF2B5EF4-FFF2-40B4-BE49-F238E27FC236}">
                <a16:creationId xmlns:a16="http://schemas.microsoft.com/office/drawing/2014/main" id="{20DB91E3-3BCA-7AD5-B2AF-9AF145523E25}"/>
              </a:ext>
            </a:extLst>
          </p:cNvPr>
          <p:cNvCxnSpPr/>
          <p:nvPr>
            <p:custDataLst>
              <p:tags r:id="rId65"/>
            </p:custDataLst>
          </p:nvPr>
        </p:nvCxnSpPr>
        <p:spPr bwMode="auto">
          <a:xfrm>
            <a:off x="385445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7" name="Straight Connector 216">
            <a:extLst>
              <a:ext uri="{FF2B5EF4-FFF2-40B4-BE49-F238E27FC236}">
                <a16:creationId xmlns:a16="http://schemas.microsoft.com/office/drawing/2014/main" id="{6A4CD7D2-82F7-CE5A-D215-E4CFFC8DA797}"/>
              </a:ext>
            </a:extLst>
          </p:cNvPr>
          <p:cNvCxnSpPr/>
          <p:nvPr>
            <p:custDataLst>
              <p:tags r:id="rId66"/>
            </p:custDataLst>
          </p:nvPr>
        </p:nvCxnSpPr>
        <p:spPr bwMode="auto">
          <a:xfrm>
            <a:off x="3854450" y="4843463"/>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8" name="Straight Connector 217">
            <a:extLst>
              <a:ext uri="{FF2B5EF4-FFF2-40B4-BE49-F238E27FC236}">
                <a16:creationId xmlns:a16="http://schemas.microsoft.com/office/drawing/2014/main" id="{48AD16DC-EDD5-1AC0-FBA2-D902A7987752}"/>
              </a:ext>
            </a:extLst>
          </p:cNvPr>
          <p:cNvCxnSpPr/>
          <p:nvPr>
            <p:custDataLst>
              <p:tags r:id="rId67"/>
            </p:custDataLst>
          </p:nvPr>
        </p:nvCxnSpPr>
        <p:spPr bwMode="auto">
          <a:xfrm>
            <a:off x="3854450" y="5700713"/>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9" name="Straight Connector 218">
            <a:extLst>
              <a:ext uri="{FF2B5EF4-FFF2-40B4-BE49-F238E27FC236}">
                <a16:creationId xmlns:a16="http://schemas.microsoft.com/office/drawing/2014/main" id="{ACE3D9B8-E99E-D2C8-0757-29235A1F8003}"/>
              </a:ext>
            </a:extLst>
          </p:cNvPr>
          <p:cNvCxnSpPr/>
          <p:nvPr>
            <p:custDataLst>
              <p:tags r:id="rId68"/>
            </p:custDataLst>
          </p:nvPr>
        </p:nvCxnSpPr>
        <p:spPr bwMode="auto">
          <a:xfrm>
            <a:off x="415290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0" name="Straight Connector 219">
            <a:extLst>
              <a:ext uri="{FF2B5EF4-FFF2-40B4-BE49-F238E27FC236}">
                <a16:creationId xmlns:a16="http://schemas.microsoft.com/office/drawing/2014/main" id="{4ED4CB25-9901-E701-E869-FB9AD2ADFB1F}"/>
              </a:ext>
            </a:extLst>
          </p:cNvPr>
          <p:cNvCxnSpPr/>
          <p:nvPr>
            <p:custDataLst>
              <p:tags r:id="rId69"/>
            </p:custDataLst>
          </p:nvPr>
        </p:nvCxnSpPr>
        <p:spPr bwMode="auto">
          <a:xfrm>
            <a:off x="4152900" y="4845050"/>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1" name="Straight Connector 220">
            <a:extLst>
              <a:ext uri="{FF2B5EF4-FFF2-40B4-BE49-F238E27FC236}">
                <a16:creationId xmlns:a16="http://schemas.microsoft.com/office/drawing/2014/main" id="{140B3467-6611-6C64-F1FA-040A41B2FFB8}"/>
              </a:ext>
            </a:extLst>
          </p:cNvPr>
          <p:cNvCxnSpPr/>
          <p:nvPr>
            <p:custDataLst>
              <p:tags r:id="rId70"/>
            </p:custDataLst>
          </p:nvPr>
        </p:nvCxnSpPr>
        <p:spPr bwMode="auto">
          <a:xfrm>
            <a:off x="4152900" y="5705474"/>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2" name="Straight Connector 221">
            <a:extLst>
              <a:ext uri="{FF2B5EF4-FFF2-40B4-BE49-F238E27FC236}">
                <a16:creationId xmlns:a16="http://schemas.microsoft.com/office/drawing/2014/main" id="{0FE644C4-99F0-1B22-5078-88FC65EDF3C5}"/>
              </a:ext>
            </a:extLst>
          </p:cNvPr>
          <p:cNvCxnSpPr/>
          <p:nvPr>
            <p:custDataLst>
              <p:tags r:id="rId71"/>
            </p:custDataLst>
          </p:nvPr>
        </p:nvCxnSpPr>
        <p:spPr bwMode="auto">
          <a:xfrm>
            <a:off x="444976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3" name="Straight Connector 222">
            <a:extLst>
              <a:ext uri="{FF2B5EF4-FFF2-40B4-BE49-F238E27FC236}">
                <a16:creationId xmlns:a16="http://schemas.microsoft.com/office/drawing/2014/main" id="{72631643-8188-6607-677C-7182F0478FB5}"/>
              </a:ext>
            </a:extLst>
          </p:cNvPr>
          <p:cNvCxnSpPr/>
          <p:nvPr>
            <p:custDataLst>
              <p:tags r:id="rId72"/>
            </p:custDataLst>
          </p:nvPr>
        </p:nvCxnSpPr>
        <p:spPr bwMode="auto">
          <a:xfrm>
            <a:off x="4449763" y="4845050"/>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4" name="Straight Connector 223">
            <a:extLst>
              <a:ext uri="{FF2B5EF4-FFF2-40B4-BE49-F238E27FC236}">
                <a16:creationId xmlns:a16="http://schemas.microsoft.com/office/drawing/2014/main" id="{2FEF68EB-8430-CA64-78BC-9DBB308056AB}"/>
              </a:ext>
            </a:extLst>
          </p:cNvPr>
          <p:cNvCxnSpPr/>
          <p:nvPr>
            <p:custDataLst>
              <p:tags r:id="rId73"/>
            </p:custDataLst>
          </p:nvPr>
        </p:nvCxnSpPr>
        <p:spPr bwMode="auto">
          <a:xfrm>
            <a:off x="4449763" y="5711825"/>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5" name="Straight Connector 224">
            <a:extLst>
              <a:ext uri="{FF2B5EF4-FFF2-40B4-BE49-F238E27FC236}">
                <a16:creationId xmlns:a16="http://schemas.microsoft.com/office/drawing/2014/main" id="{E6612850-E7B8-8274-7CF3-9C3E3E0B8502}"/>
              </a:ext>
            </a:extLst>
          </p:cNvPr>
          <p:cNvCxnSpPr/>
          <p:nvPr>
            <p:custDataLst>
              <p:tags r:id="rId74"/>
            </p:custDataLst>
          </p:nvPr>
        </p:nvCxnSpPr>
        <p:spPr bwMode="auto">
          <a:xfrm>
            <a:off x="474821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6" name="Straight Connector 225">
            <a:extLst>
              <a:ext uri="{FF2B5EF4-FFF2-40B4-BE49-F238E27FC236}">
                <a16:creationId xmlns:a16="http://schemas.microsoft.com/office/drawing/2014/main" id="{87FD1E13-10DC-24EE-36C3-CD184B74BA06}"/>
              </a:ext>
            </a:extLst>
          </p:cNvPr>
          <p:cNvCxnSpPr/>
          <p:nvPr>
            <p:custDataLst>
              <p:tags r:id="rId75"/>
            </p:custDataLst>
          </p:nvPr>
        </p:nvCxnSpPr>
        <p:spPr bwMode="auto">
          <a:xfrm>
            <a:off x="4748213" y="4846637"/>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7" name="Straight Connector 226">
            <a:extLst>
              <a:ext uri="{FF2B5EF4-FFF2-40B4-BE49-F238E27FC236}">
                <a16:creationId xmlns:a16="http://schemas.microsoft.com/office/drawing/2014/main" id="{CEDBBD40-BAB8-E091-3326-49629A0E931F}"/>
              </a:ext>
            </a:extLst>
          </p:cNvPr>
          <p:cNvCxnSpPr/>
          <p:nvPr>
            <p:custDataLst>
              <p:tags r:id="rId76"/>
            </p:custDataLst>
          </p:nvPr>
        </p:nvCxnSpPr>
        <p:spPr bwMode="auto">
          <a:xfrm>
            <a:off x="4748213" y="5716588"/>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8" name="Straight Connector 227">
            <a:extLst>
              <a:ext uri="{FF2B5EF4-FFF2-40B4-BE49-F238E27FC236}">
                <a16:creationId xmlns:a16="http://schemas.microsoft.com/office/drawing/2014/main" id="{3C0EB915-22FD-ED34-BCB5-96D978FF3EE2}"/>
              </a:ext>
            </a:extLst>
          </p:cNvPr>
          <p:cNvCxnSpPr/>
          <p:nvPr>
            <p:custDataLst>
              <p:tags r:id="rId77"/>
            </p:custDataLst>
          </p:nvPr>
        </p:nvCxnSpPr>
        <p:spPr bwMode="auto">
          <a:xfrm>
            <a:off x="504666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9" name="Straight Connector 228">
            <a:extLst>
              <a:ext uri="{FF2B5EF4-FFF2-40B4-BE49-F238E27FC236}">
                <a16:creationId xmlns:a16="http://schemas.microsoft.com/office/drawing/2014/main" id="{65DD2559-D474-4C79-263B-BBE32DE24D67}"/>
              </a:ext>
            </a:extLst>
          </p:cNvPr>
          <p:cNvCxnSpPr/>
          <p:nvPr>
            <p:custDataLst>
              <p:tags r:id="rId78"/>
            </p:custDataLst>
          </p:nvPr>
        </p:nvCxnSpPr>
        <p:spPr bwMode="auto">
          <a:xfrm>
            <a:off x="5046663" y="4848225"/>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0" name="Straight Connector 229">
            <a:extLst>
              <a:ext uri="{FF2B5EF4-FFF2-40B4-BE49-F238E27FC236}">
                <a16:creationId xmlns:a16="http://schemas.microsoft.com/office/drawing/2014/main" id="{54EF167C-401E-1D9D-97CC-43987CE1A750}"/>
              </a:ext>
            </a:extLst>
          </p:cNvPr>
          <p:cNvCxnSpPr/>
          <p:nvPr>
            <p:custDataLst>
              <p:tags r:id="rId79"/>
            </p:custDataLst>
          </p:nvPr>
        </p:nvCxnSpPr>
        <p:spPr bwMode="auto">
          <a:xfrm>
            <a:off x="5046663" y="5722937"/>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1" name="Straight Connector 230">
            <a:extLst>
              <a:ext uri="{FF2B5EF4-FFF2-40B4-BE49-F238E27FC236}">
                <a16:creationId xmlns:a16="http://schemas.microsoft.com/office/drawing/2014/main" id="{2B528563-3C3D-CE82-B1C6-37B7CF12DDA0}"/>
              </a:ext>
            </a:extLst>
          </p:cNvPr>
          <p:cNvCxnSpPr/>
          <p:nvPr>
            <p:custDataLst>
              <p:tags r:id="rId80"/>
            </p:custDataLst>
          </p:nvPr>
        </p:nvCxnSpPr>
        <p:spPr bwMode="auto">
          <a:xfrm>
            <a:off x="534511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2" name="Straight Connector 231">
            <a:extLst>
              <a:ext uri="{FF2B5EF4-FFF2-40B4-BE49-F238E27FC236}">
                <a16:creationId xmlns:a16="http://schemas.microsoft.com/office/drawing/2014/main" id="{DCF75D16-EB47-B5C0-D1BE-E3A847ECFAB5}"/>
              </a:ext>
            </a:extLst>
          </p:cNvPr>
          <p:cNvCxnSpPr/>
          <p:nvPr>
            <p:custDataLst>
              <p:tags r:id="rId81"/>
            </p:custDataLst>
          </p:nvPr>
        </p:nvCxnSpPr>
        <p:spPr bwMode="auto">
          <a:xfrm>
            <a:off x="5345113" y="4849813"/>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3" name="Straight Connector 232">
            <a:extLst>
              <a:ext uri="{FF2B5EF4-FFF2-40B4-BE49-F238E27FC236}">
                <a16:creationId xmlns:a16="http://schemas.microsoft.com/office/drawing/2014/main" id="{B8204AF0-5645-4F77-096C-F0D8999A4E08}"/>
              </a:ext>
            </a:extLst>
          </p:cNvPr>
          <p:cNvCxnSpPr/>
          <p:nvPr>
            <p:custDataLst>
              <p:tags r:id="rId82"/>
            </p:custDataLst>
          </p:nvPr>
        </p:nvCxnSpPr>
        <p:spPr bwMode="auto">
          <a:xfrm>
            <a:off x="5345113" y="5729288"/>
            <a:ext cx="111125"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4" name="Straight Connector 233">
            <a:extLst>
              <a:ext uri="{FF2B5EF4-FFF2-40B4-BE49-F238E27FC236}">
                <a16:creationId xmlns:a16="http://schemas.microsoft.com/office/drawing/2014/main" id="{367FFF21-DC5E-409B-C155-884B2634F9E8}"/>
              </a:ext>
            </a:extLst>
          </p:cNvPr>
          <p:cNvCxnSpPr/>
          <p:nvPr>
            <p:custDataLst>
              <p:tags r:id="rId83"/>
            </p:custDataLst>
          </p:nvPr>
        </p:nvCxnSpPr>
        <p:spPr bwMode="auto">
          <a:xfrm>
            <a:off x="564197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5" name="Straight Connector 234">
            <a:extLst>
              <a:ext uri="{FF2B5EF4-FFF2-40B4-BE49-F238E27FC236}">
                <a16:creationId xmlns:a16="http://schemas.microsoft.com/office/drawing/2014/main" id="{ED9A2792-DF81-D7B8-AB1F-A5278F789575}"/>
              </a:ext>
            </a:extLst>
          </p:cNvPr>
          <p:cNvCxnSpPr/>
          <p:nvPr>
            <p:custDataLst>
              <p:tags r:id="rId84"/>
            </p:custDataLst>
          </p:nvPr>
        </p:nvCxnSpPr>
        <p:spPr bwMode="auto">
          <a:xfrm>
            <a:off x="5641975" y="4852988"/>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6" name="Straight Connector 235">
            <a:extLst>
              <a:ext uri="{FF2B5EF4-FFF2-40B4-BE49-F238E27FC236}">
                <a16:creationId xmlns:a16="http://schemas.microsoft.com/office/drawing/2014/main" id="{FF7CCFC7-8133-FE2B-7D04-436A98966F38}"/>
              </a:ext>
            </a:extLst>
          </p:cNvPr>
          <p:cNvCxnSpPr/>
          <p:nvPr>
            <p:custDataLst>
              <p:tags r:id="rId85"/>
            </p:custDataLst>
          </p:nvPr>
        </p:nvCxnSpPr>
        <p:spPr bwMode="auto">
          <a:xfrm>
            <a:off x="5641975" y="5738813"/>
            <a:ext cx="111125"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7" name="Straight Connector 236">
            <a:extLst>
              <a:ext uri="{FF2B5EF4-FFF2-40B4-BE49-F238E27FC236}">
                <a16:creationId xmlns:a16="http://schemas.microsoft.com/office/drawing/2014/main" id="{F112CED2-2FA5-AAB9-34B2-17FE62B4ADB1}"/>
              </a:ext>
            </a:extLst>
          </p:cNvPr>
          <p:cNvCxnSpPr/>
          <p:nvPr>
            <p:custDataLst>
              <p:tags r:id="rId86"/>
            </p:custDataLst>
          </p:nvPr>
        </p:nvCxnSpPr>
        <p:spPr bwMode="auto">
          <a:xfrm>
            <a:off x="594042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8" name="Straight Connector 237">
            <a:extLst>
              <a:ext uri="{FF2B5EF4-FFF2-40B4-BE49-F238E27FC236}">
                <a16:creationId xmlns:a16="http://schemas.microsoft.com/office/drawing/2014/main" id="{C04E3505-C0F6-CD2F-7A72-85465D077527}"/>
              </a:ext>
            </a:extLst>
          </p:cNvPr>
          <p:cNvCxnSpPr/>
          <p:nvPr>
            <p:custDataLst>
              <p:tags r:id="rId87"/>
            </p:custDataLst>
          </p:nvPr>
        </p:nvCxnSpPr>
        <p:spPr bwMode="auto">
          <a:xfrm>
            <a:off x="5940425" y="4854575"/>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9" name="Straight Connector 238">
            <a:extLst>
              <a:ext uri="{FF2B5EF4-FFF2-40B4-BE49-F238E27FC236}">
                <a16:creationId xmlns:a16="http://schemas.microsoft.com/office/drawing/2014/main" id="{EE271786-4A51-716B-3965-6AB564214586}"/>
              </a:ext>
            </a:extLst>
          </p:cNvPr>
          <p:cNvCxnSpPr/>
          <p:nvPr>
            <p:custDataLst>
              <p:tags r:id="rId88"/>
            </p:custDataLst>
          </p:nvPr>
        </p:nvCxnSpPr>
        <p:spPr bwMode="auto">
          <a:xfrm>
            <a:off x="5940425" y="5746749"/>
            <a:ext cx="111125"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0" name="Straight Connector 239">
            <a:extLst>
              <a:ext uri="{FF2B5EF4-FFF2-40B4-BE49-F238E27FC236}">
                <a16:creationId xmlns:a16="http://schemas.microsoft.com/office/drawing/2014/main" id="{35FFF042-F380-A8D0-C591-CAEA9762CEE2}"/>
              </a:ext>
            </a:extLst>
          </p:cNvPr>
          <p:cNvCxnSpPr/>
          <p:nvPr>
            <p:custDataLst>
              <p:tags r:id="rId89"/>
            </p:custDataLst>
          </p:nvPr>
        </p:nvCxnSpPr>
        <p:spPr bwMode="auto">
          <a:xfrm>
            <a:off x="623887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1" name="Straight Connector 240">
            <a:extLst>
              <a:ext uri="{FF2B5EF4-FFF2-40B4-BE49-F238E27FC236}">
                <a16:creationId xmlns:a16="http://schemas.microsoft.com/office/drawing/2014/main" id="{C49EB49F-DEF8-1A29-F246-2D30EE0CC160}"/>
              </a:ext>
            </a:extLst>
          </p:cNvPr>
          <p:cNvCxnSpPr/>
          <p:nvPr>
            <p:custDataLst>
              <p:tags r:id="rId90"/>
            </p:custDataLst>
          </p:nvPr>
        </p:nvCxnSpPr>
        <p:spPr bwMode="auto">
          <a:xfrm>
            <a:off x="6238875" y="4857750"/>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2" name="Straight Connector 241">
            <a:extLst>
              <a:ext uri="{FF2B5EF4-FFF2-40B4-BE49-F238E27FC236}">
                <a16:creationId xmlns:a16="http://schemas.microsoft.com/office/drawing/2014/main" id="{5A56A5E7-D2D6-DAA8-B5F9-AD49E20F53A2}"/>
              </a:ext>
            </a:extLst>
          </p:cNvPr>
          <p:cNvCxnSpPr/>
          <p:nvPr>
            <p:custDataLst>
              <p:tags r:id="rId91"/>
            </p:custDataLst>
          </p:nvPr>
        </p:nvCxnSpPr>
        <p:spPr bwMode="auto">
          <a:xfrm>
            <a:off x="6238875" y="5754687"/>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42" name="Chart 3">
            <a:extLst>
              <a:ext uri="{FF2B5EF4-FFF2-40B4-BE49-F238E27FC236}">
                <a16:creationId xmlns:a16="http://schemas.microsoft.com/office/drawing/2014/main" id="{90122663-07FE-69DF-F6E1-DFA18F0D852E}"/>
              </a:ext>
            </a:extLst>
          </p:cNvPr>
          <p:cNvGraphicFramePr/>
          <p:nvPr>
            <p:custDataLst>
              <p:tags r:id="rId92"/>
            </p:custDataLst>
            <p:extLst>
              <p:ext uri="{D42A27DB-BD31-4B8C-83A1-F6EECF244321}">
                <p14:modId xmlns:p14="http://schemas.microsoft.com/office/powerpoint/2010/main" val="1174625389"/>
              </p:ext>
            </p:extLst>
          </p:nvPr>
        </p:nvGraphicFramePr>
        <p:xfrm>
          <a:off x="85725" y="4498975"/>
          <a:ext cx="9271000" cy="1906588"/>
        </p:xfrm>
        <a:graphic>
          <a:graphicData uri="http://schemas.openxmlformats.org/drawingml/2006/chart">
            <c:chart xmlns:c="http://schemas.openxmlformats.org/drawingml/2006/chart" xmlns:r="http://schemas.openxmlformats.org/officeDocument/2006/relationships" r:id="rId275"/>
          </a:graphicData>
        </a:graphic>
      </p:graphicFrame>
      <p:cxnSp>
        <p:nvCxnSpPr>
          <p:cNvPr id="1152" name="Straight Connector 1151">
            <a:extLst>
              <a:ext uri="{FF2B5EF4-FFF2-40B4-BE49-F238E27FC236}">
                <a16:creationId xmlns:a16="http://schemas.microsoft.com/office/drawing/2014/main" id="{5BEE1690-4604-988F-1637-4E0C1ECFD067}"/>
              </a:ext>
            </a:extLst>
          </p:cNvPr>
          <p:cNvCxnSpPr/>
          <p:nvPr>
            <p:custDataLst>
              <p:tags r:id="rId93"/>
            </p:custDataLst>
          </p:nvPr>
        </p:nvCxnSpPr>
        <p:spPr bwMode="auto">
          <a:xfrm>
            <a:off x="2568575" y="4772025"/>
            <a:ext cx="0" cy="476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46" name="Straight Connector 1145">
            <a:extLst>
              <a:ext uri="{FF2B5EF4-FFF2-40B4-BE49-F238E27FC236}">
                <a16:creationId xmlns:a16="http://schemas.microsoft.com/office/drawing/2014/main" id="{5DA1CC05-BE16-6E66-D2E3-BC5CE59909A0}"/>
              </a:ext>
            </a:extLst>
          </p:cNvPr>
          <p:cNvCxnSpPr/>
          <p:nvPr>
            <p:custDataLst>
              <p:tags r:id="rId94"/>
            </p:custDataLst>
          </p:nvPr>
        </p:nvCxnSpPr>
        <p:spPr bwMode="auto">
          <a:xfrm>
            <a:off x="781050" y="4772025"/>
            <a:ext cx="0" cy="460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64" name="Straight Connector 1163">
            <a:extLst>
              <a:ext uri="{FF2B5EF4-FFF2-40B4-BE49-F238E27FC236}">
                <a16:creationId xmlns:a16="http://schemas.microsoft.com/office/drawing/2014/main" id="{1029B2E3-B2A5-2E2C-29F2-BF95EA2D5E84}"/>
              </a:ext>
            </a:extLst>
          </p:cNvPr>
          <p:cNvCxnSpPr/>
          <p:nvPr>
            <p:custDataLst>
              <p:tags r:id="rId95"/>
            </p:custDataLst>
          </p:nvPr>
        </p:nvCxnSpPr>
        <p:spPr bwMode="auto">
          <a:xfrm>
            <a:off x="6442075" y="4772025"/>
            <a:ext cx="0" cy="571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57" name="Straight Connector 1156">
            <a:extLst>
              <a:ext uri="{FF2B5EF4-FFF2-40B4-BE49-F238E27FC236}">
                <a16:creationId xmlns:a16="http://schemas.microsoft.com/office/drawing/2014/main" id="{DD9BD0EB-7595-C1F3-3D54-44B8E33C35AC}"/>
              </a:ext>
            </a:extLst>
          </p:cNvPr>
          <p:cNvCxnSpPr/>
          <p:nvPr>
            <p:custDataLst>
              <p:tags r:id="rId96"/>
            </p:custDataLst>
          </p:nvPr>
        </p:nvCxnSpPr>
        <p:spPr bwMode="auto">
          <a:xfrm>
            <a:off x="4059238" y="4772025"/>
            <a:ext cx="0" cy="492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62" name="Straight Connector 1161">
            <a:extLst>
              <a:ext uri="{FF2B5EF4-FFF2-40B4-BE49-F238E27FC236}">
                <a16:creationId xmlns:a16="http://schemas.microsoft.com/office/drawing/2014/main" id="{1AD0CE13-20CC-78EF-9436-224C252F4EA2}"/>
              </a:ext>
            </a:extLst>
          </p:cNvPr>
          <p:cNvCxnSpPr/>
          <p:nvPr>
            <p:custDataLst>
              <p:tags r:id="rId97"/>
            </p:custDataLst>
          </p:nvPr>
        </p:nvCxnSpPr>
        <p:spPr bwMode="auto">
          <a:xfrm>
            <a:off x="5846763" y="4772025"/>
            <a:ext cx="0" cy="539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47" name="Straight Connector 1146">
            <a:extLst>
              <a:ext uri="{FF2B5EF4-FFF2-40B4-BE49-F238E27FC236}">
                <a16:creationId xmlns:a16="http://schemas.microsoft.com/office/drawing/2014/main" id="{DEF0646B-5F4D-FAA1-655C-EE7707FF50A9}"/>
              </a:ext>
            </a:extLst>
          </p:cNvPr>
          <p:cNvCxnSpPr/>
          <p:nvPr>
            <p:custDataLst>
              <p:tags r:id="rId98"/>
            </p:custDataLst>
          </p:nvPr>
        </p:nvCxnSpPr>
        <p:spPr bwMode="auto">
          <a:xfrm>
            <a:off x="1077913" y="4772025"/>
            <a:ext cx="0" cy="460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53" name="Straight Connector 1152">
            <a:extLst>
              <a:ext uri="{FF2B5EF4-FFF2-40B4-BE49-F238E27FC236}">
                <a16:creationId xmlns:a16="http://schemas.microsoft.com/office/drawing/2014/main" id="{8C4C03A9-10C0-9952-82AE-0E8446D9972E}"/>
              </a:ext>
            </a:extLst>
          </p:cNvPr>
          <p:cNvCxnSpPr/>
          <p:nvPr>
            <p:custDataLst>
              <p:tags r:id="rId99"/>
            </p:custDataLst>
          </p:nvPr>
        </p:nvCxnSpPr>
        <p:spPr bwMode="auto">
          <a:xfrm>
            <a:off x="2867025" y="4772025"/>
            <a:ext cx="0" cy="476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69" name="Straight Connector 1168">
            <a:extLst>
              <a:ext uri="{FF2B5EF4-FFF2-40B4-BE49-F238E27FC236}">
                <a16:creationId xmlns:a16="http://schemas.microsoft.com/office/drawing/2014/main" id="{63652AA2-9F4D-0251-CF26-D5E2E69922B8}"/>
              </a:ext>
            </a:extLst>
          </p:cNvPr>
          <p:cNvCxnSpPr/>
          <p:nvPr>
            <p:custDataLst>
              <p:tags r:id="rId100"/>
            </p:custDataLst>
          </p:nvPr>
        </p:nvCxnSpPr>
        <p:spPr bwMode="auto">
          <a:xfrm>
            <a:off x="7932738" y="4772025"/>
            <a:ext cx="0" cy="635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68" name="Straight Connector 1167">
            <a:extLst>
              <a:ext uri="{FF2B5EF4-FFF2-40B4-BE49-F238E27FC236}">
                <a16:creationId xmlns:a16="http://schemas.microsoft.com/office/drawing/2014/main" id="{DAD0AAD3-C363-8E3B-FCF5-72EE1764D2A8}"/>
              </a:ext>
            </a:extLst>
          </p:cNvPr>
          <p:cNvCxnSpPr/>
          <p:nvPr>
            <p:custDataLst>
              <p:tags r:id="rId101"/>
            </p:custDataLst>
          </p:nvPr>
        </p:nvCxnSpPr>
        <p:spPr bwMode="auto">
          <a:xfrm>
            <a:off x="7634288" y="4772025"/>
            <a:ext cx="0" cy="619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48" name="Straight Connector 1147">
            <a:extLst>
              <a:ext uri="{FF2B5EF4-FFF2-40B4-BE49-F238E27FC236}">
                <a16:creationId xmlns:a16="http://schemas.microsoft.com/office/drawing/2014/main" id="{35B11E27-7C4F-F281-7CFE-9C5C7274281A}"/>
              </a:ext>
            </a:extLst>
          </p:cNvPr>
          <p:cNvCxnSpPr/>
          <p:nvPr>
            <p:custDataLst>
              <p:tags r:id="rId102"/>
            </p:custDataLst>
          </p:nvPr>
        </p:nvCxnSpPr>
        <p:spPr bwMode="auto">
          <a:xfrm>
            <a:off x="1376363" y="4772025"/>
            <a:ext cx="0" cy="460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58" name="Straight Connector 1157">
            <a:extLst>
              <a:ext uri="{FF2B5EF4-FFF2-40B4-BE49-F238E27FC236}">
                <a16:creationId xmlns:a16="http://schemas.microsoft.com/office/drawing/2014/main" id="{A3E0A03D-2C22-3964-68E9-2DE65A2FF090}"/>
              </a:ext>
            </a:extLst>
          </p:cNvPr>
          <p:cNvCxnSpPr/>
          <p:nvPr>
            <p:custDataLst>
              <p:tags r:id="rId103"/>
            </p:custDataLst>
          </p:nvPr>
        </p:nvCxnSpPr>
        <p:spPr bwMode="auto">
          <a:xfrm>
            <a:off x="4356100" y="4772025"/>
            <a:ext cx="0" cy="492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54" name="Straight Connector 1153">
            <a:extLst>
              <a:ext uri="{FF2B5EF4-FFF2-40B4-BE49-F238E27FC236}">
                <a16:creationId xmlns:a16="http://schemas.microsoft.com/office/drawing/2014/main" id="{F53132BF-EC65-E9FA-9FF3-CE9E19921394}"/>
              </a:ext>
            </a:extLst>
          </p:cNvPr>
          <p:cNvCxnSpPr/>
          <p:nvPr>
            <p:custDataLst>
              <p:tags r:id="rId104"/>
            </p:custDataLst>
          </p:nvPr>
        </p:nvCxnSpPr>
        <p:spPr bwMode="auto">
          <a:xfrm>
            <a:off x="3165475" y="4772025"/>
            <a:ext cx="0" cy="476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66" name="Straight Connector 1165">
            <a:extLst>
              <a:ext uri="{FF2B5EF4-FFF2-40B4-BE49-F238E27FC236}">
                <a16:creationId xmlns:a16="http://schemas.microsoft.com/office/drawing/2014/main" id="{43622D53-D3B3-2B66-9713-A4E845BD0563}"/>
              </a:ext>
            </a:extLst>
          </p:cNvPr>
          <p:cNvCxnSpPr/>
          <p:nvPr>
            <p:custDataLst>
              <p:tags r:id="rId105"/>
            </p:custDataLst>
          </p:nvPr>
        </p:nvCxnSpPr>
        <p:spPr bwMode="auto">
          <a:xfrm>
            <a:off x="7038975" y="4772025"/>
            <a:ext cx="0" cy="587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63" name="Straight Connector 1162">
            <a:extLst>
              <a:ext uri="{FF2B5EF4-FFF2-40B4-BE49-F238E27FC236}">
                <a16:creationId xmlns:a16="http://schemas.microsoft.com/office/drawing/2014/main" id="{10D27FB3-E578-9BB5-C287-28ECED706219}"/>
              </a:ext>
            </a:extLst>
          </p:cNvPr>
          <p:cNvCxnSpPr/>
          <p:nvPr>
            <p:custDataLst>
              <p:tags r:id="rId106"/>
            </p:custDataLst>
          </p:nvPr>
        </p:nvCxnSpPr>
        <p:spPr bwMode="auto">
          <a:xfrm>
            <a:off x="6145213" y="4772025"/>
            <a:ext cx="0" cy="555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65" name="Straight Connector 1164">
            <a:extLst>
              <a:ext uri="{FF2B5EF4-FFF2-40B4-BE49-F238E27FC236}">
                <a16:creationId xmlns:a16="http://schemas.microsoft.com/office/drawing/2014/main" id="{C88ACAA7-336F-B6FC-B48D-A12E7E9FDEA2}"/>
              </a:ext>
            </a:extLst>
          </p:cNvPr>
          <p:cNvCxnSpPr/>
          <p:nvPr>
            <p:custDataLst>
              <p:tags r:id="rId107"/>
            </p:custDataLst>
          </p:nvPr>
        </p:nvCxnSpPr>
        <p:spPr bwMode="auto">
          <a:xfrm>
            <a:off x="6740525" y="4772025"/>
            <a:ext cx="0" cy="587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55" name="Straight Connector 1154">
            <a:extLst>
              <a:ext uri="{FF2B5EF4-FFF2-40B4-BE49-F238E27FC236}">
                <a16:creationId xmlns:a16="http://schemas.microsoft.com/office/drawing/2014/main" id="{23F7EB13-5376-61E3-3B8E-5FF4AB587CB3}"/>
              </a:ext>
            </a:extLst>
          </p:cNvPr>
          <p:cNvCxnSpPr/>
          <p:nvPr>
            <p:custDataLst>
              <p:tags r:id="rId108"/>
            </p:custDataLst>
          </p:nvPr>
        </p:nvCxnSpPr>
        <p:spPr bwMode="auto">
          <a:xfrm>
            <a:off x="3462338" y="4772025"/>
            <a:ext cx="0" cy="476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50" name="Straight Connector 1149">
            <a:extLst>
              <a:ext uri="{FF2B5EF4-FFF2-40B4-BE49-F238E27FC236}">
                <a16:creationId xmlns:a16="http://schemas.microsoft.com/office/drawing/2014/main" id="{67650363-A29F-1F6F-83F2-4B45AB710C1B}"/>
              </a:ext>
            </a:extLst>
          </p:cNvPr>
          <p:cNvCxnSpPr/>
          <p:nvPr>
            <p:custDataLst>
              <p:tags r:id="rId109"/>
            </p:custDataLst>
          </p:nvPr>
        </p:nvCxnSpPr>
        <p:spPr bwMode="auto">
          <a:xfrm>
            <a:off x="1973263" y="4772025"/>
            <a:ext cx="0" cy="476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59" name="Straight Connector 1158">
            <a:extLst>
              <a:ext uri="{FF2B5EF4-FFF2-40B4-BE49-F238E27FC236}">
                <a16:creationId xmlns:a16="http://schemas.microsoft.com/office/drawing/2014/main" id="{D8199354-1A2A-9382-395E-90D12F787B35}"/>
              </a:ext>
            </a:extLst>
          </p:cNvPr>
          <p:cNvCxnSpPr/>
          <p:nvPr>
            <p:custDataLst>
              <p:tags r:id="rId110"/>
            </p:custDataLst>
          </p:nvPr>
        </p:nvCxnSpPr>
        <p:spPr bwMode="auto">
          <a:xfrm>
            <a:off x="4654550" y="4772025"/>
            <a:ext cx="0" cy="492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61" name="Straight Connector 1160">
            <a:extLst>
              <a:ext uri="{FF2B5EF4-FFF2-40B4-BE49-F238E27FC236}">
                <a16:creationId xmlns:a16="http://schemas.microsoft.com/office/drawing/2014/main" id="{A1BEE30A-CEA9-ECDC-6696-AE3B800E3A75}"/>
              </a:ext>
            </a:extLst>
          </p:cNvPr>
          <p:cNvCxnSpPr/>
          <p:nvPr>
            <p:custDataLst>
              <p:tags r:id="rId111"/>
            </p:custDataLst>
          </p:nvPr>
        </p:nvCxnSpPr>
        <p:spPr bwMode="auto">
          <a:xfrm>
            <a:off x="5548313" y="4772025"/>
            <a:ext cx="0" cy="523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51" name="Straight Connector 1150">
            <a:extLst>
              <a:ext uri="{FF2B5EF4-FFF2-40B4-BE49-F238E27FC236}">
                <a16:creationId xmlns:a16="http://schemas.microsoft.com/office/drawing/2014/main" id="{85855A5B-B2E5-AA64-91E2-A0EA61A6DF08}"/>
              </a:ext>
            </a:extLst>
          </p:cNvPr>
          <p:cNvCxnSpPr/>
          <p:nvPr>
            <p:custDataLst>
              <p:tags r:id="rId112"/>
            </p:custDataLst>
          </p:nvPr>
        </p:nvCxnSpPr>
        <p:spPr bwMode="auto">
          <a:xfrm>
            <a:off x="2270125" y="4772025"/>
            <a:ext cx="0" cy="476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56" name="Straight Connector 1155">
            <a:extLst>
              <a:ext uri="{FF2B5EF4-FFF2-40B4-BE49-F238E27FC236}">
                <a16:creationId xmlns:a16="http://schemas.microsoft.com/office/drawing/2014/main" id="{29E2D5DE-2A2E-5BC9-7C7D-C8D1C1317743}"/>
              </a:ext>
            </a:extLst>
          </p:cNvPr>
          <p:cNvCxnSpPr/>
          <p:nvPr>
            <p:custDataLst>
              <p:tags r:id="rId113"/>
            </p:custDataLst>
          </p:nvPr>
        </p:nvCxnSpPr>
        <p:spPr bwMode="auto">
          <a:xfrm>
            <a:off x="3760788" y="4772025"/>
            <a:ext cx="0" cy="476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67" name="Straight Connector 1166">
            <a:extLst>
              <a:ext uri="{FF2B5EF4-FFF2-40B4-BE49-F238E27FC236}">
                <a16:creationId xmlns:a16="http://schemas.microsoft.com/office/drawing/2014/main" id="{88B55894-1977-BEB8-BB29-487AB1F36C6D}"/>
              </a:ext>
            </a:extLst>
          </p:cNvPr>
          <p:cNvCxnSpPr/>
          <p:nvPr>
            <p:custDataLst>
              <p:tags r:id="rId114"/>
            </p:custDataLst>
          </p:nvPr>
        </p:nvCxnSpPr>
        <p:spPr bwMode="auto">
          <a:xfrm>
            <a:off x="7337425" y="4772025"/>
            <a:ext cx="0" cy="603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60" name="Straight Connector 1159">
            <a:extLst>
              <a:ext uri="{FF2B5EF4-FFF2-40B4-BE49-F238E27FC236}">
                <a16:creationId xmlns:a16="http://schemas.microsoft.com/office/drawing/2014/main" id="{D607120F-CB73-0A45-289C-16A5E7C8C321}"/>
              </a:ext>
            </a:extLst>
          </p:cNvPr>
          <p:cNvCxnSpPr/>
          <p:nvPr>
            <p:custDataLst>
              <p:tags r:id="rId115"/>
            </p:custDataLst>
          </p:nvPr>
        </p:nvCxnSpPr>
        <p:spPr bwMode="auto">
          <a:xfrm>
            <a:off x="4953000" y="4772025"/>
            <a:ext cx="0" cy="508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70" name="Straight Connector 1169">
            <a:extLst>
              <a:ext uri="{FF2B5EF4-FFF2-40B4-BE49-F238E27FC236}">
                <a16:creationId xmlns:a16="http://schemas.microsoft.com/office/drawing/2014/main" id="{24A627BD-E248-E0FF-CC1F-7D6E576D7E48}"/>
              </a:ext>
            </a:extLst>
          </p:cNvPr>
          <p:cNvCxnSpPr/>
          <p:nvPr>
            <p:custDataLst>
              <p:tags r:id="rId116"/>
            </p:custDataLst>
          </p:nvPr>
        </p:nvCxnSpPr>
        <p:spPr bwMode="auto">
          <a:xfrm>
            <a:off x="8231188" y="4772025"/>
            <a:ext cx="0" cy="650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71" name="Straight Connector 1170">
            <a:extLst>
              <a:ext uri="{FF2B5EF4-FFF2-40B4-BE49-F238E27FC236}">
                <a16:creationId xmlns:a16="http://schemas.microsoft.com/office/drawing/2014/main" id="{09C4D3D3-0844-18C1-2243-84D238C49A4B}"/>
              </a:ext>
            </a:extLst>
          </p:cNvPr>
          <p:cNvCxnSpPr/>
          <p:nvPr>
            <p:custDataLst>
              <p:tags r:id="rId117"/>
            </p:custDataLst>
          </p:nvPr>
        </p:nvCxnSpPr>
        <p:spPr bwMode="auto">
          <a:xfrm>
            <a:off x="8529638" y="4772025"/>
            <a:ext cx="0" cy="730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49" name="Straight Connector 1148">
            <a:extLst>
              <a:ext uri="{FF2B5EF4-FFF2-40B4-BE49-F238E27FC236}">
                <a16:creationId xmlns:a16="http://schemas.microsoft.com/office/drawing/2014/main" id="{E019B44E-C03E-E4B4-CBF6-43151EECE649}"/>
              </a:ext>
            </a:extLst>
          </p:cNvPr>
          <p:cNvCxnSpPr/>
          <p:nvPr>
            <p:custDataLst>
              <p:tags r:id="rId118"/>
            </p:custDataLst>
          </p:nvPr>
        </p:nvCxnSpPr>
        <p:spPr bwMode="auto">
          <a:xfrm>
            <a:off x="1674813" y="4772025"/>
            <a:ext cx="0" cy="460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122" name="テキスト プレースホルダ 9">
            <a:extLst>
              <a:ext uri="{FF2B5EF4-FFF2-40B4-BE49-F238E27FC236}">
                <a16:creationId xmlns:a16="http://schemas.microsoft.com/office/drawing/2014/main" id="{2379A8BC-EB87-7A62-33FD-44DCD3C9B53D}"/>
              </a:ext>
            </a:extLst>
          </p:cNvPr>
          <p:cNvSpPr>
            <a:spLocks/>
          </p:cNvSpPr>
          <p:nvPr>
            <p:custDataLst>
              <p:tags r:id="rId119"/>
            </p:custDataLst>
          </p:nvPr>
        </p:nvSpPr>
        <p:spPr bwMode="auto">
          <a:xfrm>
            <a:off x="875030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2910845-2D58-4254-8680-AB5FAF013546}" type="datetime'''''4''''''''''''''''''''''0'''''''''''''''''''''''''''">
              <a:rPr lang="ja-JP" altLang="en-US" sz="1000" smtClean="0"/>
              <a:pPr/>
              <a:t>40</a:t>
            </a:fld>
            <a:endParaRPr kumimoji="1" lang="ja-JP" altLang="en-US" sz="1000" dirty="0">
              <a:sym typeface="+mn-lt"/>
            </a:endParaRPr>
          </a:p>
        </p:txBody>
      </p:sp>
      <p:sp>
        <p:nvSpPr>
          <p:cNvPr id="1129" name="テキスト プレースホルダ 9">
            <a:extLst>
              <a:ext uri="{FF2B5EF4-FFF2-40B4-BE49-F238E27FC236}">
                <a16:creationId xmlns:a16="http://schemas.microsoft.com/office/drawing/2014/main" id="{E7F7BEE7-EC50-779A-DE6B-F7262C337DB5}"/>
              </a:ext>
            </a:extLst>
          </p:cNvPr>
          <p:cNvSpPr>
            <a:spLocks/>
          </p:cNvSpPr>
          <p:nvPr>
            <p:custDataLst>
              <p:tags r:id="rId120"/>
            </p:custDataLst>
          </p:nvPr>
        </p:nvSpPr>
        <p:spPr bwMode="gray">
          <a:xfrm>
            <a:off x="8997950" y="4806950"/>
            <a:ext cx="254000" cy="136525"/>
          </a:xfrm>
          <a:prstGeom prst="rect">
            <a:avLst/>
          </a:prstGeom>
          <a:solidFill>
            <a:srgbClr val="C0E6F4"/>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8AC8401-5475-439D-B3D2-A49A9B95307B}" type="datetime'''''''''''1''''''1''''''''''''''''''.''''''2'''''''''''''''''">
              <a:rPr lang="ja-JP" altLang="en-US" sz="900" smtClean="0">
                <a:effectLst/>
                <a:sym typeface="+mn-lt"/>
              </a:rPr>
              <a:pPr/>
              <a:t>11.2</a:t>
            </a:fld>
            <a:endParaRPr kumimoji="1" lang="ja-JP" altLang="en-US" sz="900" dirty="0">
              <a:sym typeface="+mn-lt"/>
            </a:endParaRPr>
          </a:p>
        </p:txBody>
      </p:sp>
      <p:sp>
        <p:nvSpPr>
          <p:cNvPr id="1128" name="テキスト プレースホルダ 9">
            <a:extLst>
              <a:ext uri="{FF2B5EF4-FFF2-40B4-BE49-F238E27FC236}">
                <a16:creationId xmlns:a16="http://schemas.microsoft.com/office/drawing/2014/main" id="{2D2885BA-0DA5-186F-5DFD-C39106953EEC}"/>
              </a:ext>
            </a:extLst>
          </p:cNvPr>
          <p:cNvSpPr>
            <a:spLocks/>
          </p:cNvSpPr>
          <p:nvPr>
            <p:custDataLst>
              <p:tags r:id="rId121"/>
            </p:custDataLst>
          </p:nvPr>
        </p:nvSpPr>
        <p:spPr bwMode="gray">
          <a:xfrm>
            <a:off x="8997950" y="5370513"/>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2FA1BAC-D49C-4B59-9B8E-DBBC31DB12B2}" type="datetime'''''''''''''''''''''''''''''6''9''''''''''''''''.2'">
              <a:rPr kumimoji="0" lang="ja-JP" altLang="en-US" sz="900" smtClean="0">
                <a:effectLst/>
                <a:sym typeface="+mn-lt"/>
              </a:rPr>
              <a:pPr/>
              <a:t>69.2</a:t>
            </a:fld>
            <a:endParaRPr kumimoji="0" lang="ja-JP" altLang="en-US" sz="900" dirty="0">
              <a:sym typeface="+mn-lt"/>
            </a:endParaRPr>
          </a:p>
        </p:txBody>
      </p:sp>
      <p:sp>
        <p:nvSpPr>
          <p:cNvPr id="1127" name="テキスト プレースホルダ 9">
            <a:extLst>
              <a:ext uri="{FF2B5EF4-FFF2-40B4-BE49-F238E27FC236}">
                <a16:creationId xmlns:a16="http://schemas.microsoft.com/office/drawing/2014/main" id="{B9A4D32A-2A08-15BA-C5B1-AAC6579533DB}"/>
              </a:ext>
            </a:extLst>
          </p:cNvPr>
          <p:cNvSpPr>
            <a:spLocks/>
          </p:cNvSpPr>
          <p:nvPr>
            <p:custDataLst>
              <p:tags r:id="rId122"/>
            </p:custDataLst>
          </p:nvPr>
        </p:nvSpPr>
        <p:spPr bwMode="gray">
          <a:xfrm>
            <a:off x="8997950" y="5994400"/>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FBD3373-003B-4652-B34E-B9F0A6442F25}" type="datetime'''''''''''''''''''''''''''1''''''''''''9''''.''''''''6'">
              <a:rPr kumimoji="0" lang="ja-JP" altLang="en-US" sz="900" smtClean="0">
                <a:solidFill>
                  <a:schemeClr val="bg1"/>
                </a:solidFill>
                <a:effectLst/>
                <a:sym typeface="+mn-lt"/>
              </a:rPr>
              <a:pPr/>
              <a:t>19.6</a:t>
            </a:fld>
            <a:endParaRPr kumimoji="0" lang="ja-JP" altLang="en-US" sz="900" dirty="0">
              <a:solidFill>
                <a:schemeClr val="bg1"/>
              </a:solidFill>
              <a:sym typeface="+mn-lt"/>
            </a:endParaRPr>
          </a:p>
        </p:txBody>
      </p:sp>
      <p:sp>
        <p:nvSpPr>
          <p:cNvPr id="1123" name="テキスト プレースホルダ 9">
            <a:extLst>
              <a:ext uri="{FF2B5EF4-FFF2-40B4-BE49-F238E27FC236}">
                <a16:creationId xmlns:a16="http://schemas.microsoft.com/office/drawing/2014/main" id="{98AD9441-F8C2-5C93-AD50-E6A514AF4F68}"/>
              </a:ext>
            </a:extLst>
          </p:cNvPr>
          <p:cNvSpPr>
            <a:spLocks/>
          </p:cNvSpPr>
          <p:nvPr>
            <p:custDataLst>
              <p:tags r:id="rId123"/>
            </p:custDataLst>
          </p:nvPr>
        </p:nvSpPr>
        <p:spPr bwMode="auto">
          <a:xfrm>
            <a:off x="904875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63719E-8B32-4FAE-95C0-6D5A3C3112EA}" type="datetime'''''''''''''''''5''''''''0'''''''''''''''''''''''''''">
              <a:rPr lang="ja-JP" altLang="en-US" sz="1000" smtClean="0"/>
              <a:pPr/>
              <a:t>50</a:t>
            </a:fld>
            <a:endParaRPr kumimoji="1" lang="ja-JP" altLang="en-US" sz="1000" dirty="0">
              <a:sym typeface="+mn-lt"/>
            </a:endParaRPr>
          </a:p>
        </p:txBody>
      </p:sp>
      <p:sp>
        <p:nvSpPr>
          <p:cNvPr id="922" name="テキスト プレースホルダ 9">
            <a:extLst>
              <a:ext uri="{FF2B5EF4-FFF2-40B4-BE49-F238E27FC236}">
                <a16:creationId xmlns:a16="http://schemas.microsoft.com/office/drawing/2014/main" id="{E3F62275-AA92-A878-7B38-C2FD278D907E}"/>
              </a:ext>
            </a:extLst>
          </p:cNvPr>
          <p:cNvSpPr>
            <a:spLocks/>
          </p:cNvSpPr>
          <p:nvPr>
            <p:custDataLst>
              <p:tags r:id="rId124"/>
            </p:custDataLst>
          </p:nvPr>
        </p:nvSpPr>
        <p:spPr bwMode="auto">
          <a:xfrm>
            <a:off x="635000" y="628650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F438491-21C9-434D-89FE-E55B4DB3C6F3}" type="datetime'''20''0''''''''''''''''''''''''''''''''''''0'''''''''''''">
              <a:rPr lang="ja-JP" altLang="en-US" sz="1000" smtClean="0">
                <a:effectLst/>
                <a:sym typeface="+mn-lt"/>
              </a:rPr>
              <a:pPr marL="0" lvl="0" indent="0" algn="ctr">
                <a:spcBef>
                  <a:spcPct val="0"/>
                </a:spcBef>
                <a:buNone/>
              </a:pPr>
              <a:t>2000</a:t>
            </a:fld>
            <a:endParaRPr kumimoji="1" lang="ja-JP" altLang="en-US" sz="1000" dirty="0">
              <a:sym typeface="+mn-lt"/>
            </a:endParaRPr>
          </a:p>
        </p:txBody>
      </p:sp>
      <p:sp>
        <p:nvSpPr>
          <p:cNvPr id="959" name="テキスト プレースホルダ 9">
            <a:extLst>
              <a:ext uri="{FF2B5EF4-FFF2-40B4-BE49-F238E27FC236}">
                <a16:creationId xmlns:a16="http://schemas.microsoft.com/office/drawing/2014/main" id="{34151F04-E9EA-A798-F42A-656F4683F135}"/>
              </a:ext>
            </a:extLst>
          </p:cNvPr>
          <p:cNvSpPr>
            <a:spLocks/>
          </p:cNvSpPr>
          <p:nvPr>
            <p:custDataLst>
              <p:tags r:id="rId125"/>
            </p:custDataLst>
          </p:nvPr>
        </p:nvSpPr>
        <p:spPr bwMode="gray">
          <a:xfrm>
            <a:off x="950913" y="5180013"/>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C90DFF6-C85D-44DD-AE2F-190132C2F49B}" type="datetime'''5''''''''''''''''''8''''''''.''''''''''2'''''''''''">
              <a:rPr kumimoji="0" lang="ja-JP" altLang="en-US" sz="900" smtClean="0">
                <a:effectLst/>
              </a:rPr>
              <a:pPr/>
              <a:t>58.2</a:t>
            </a:fld>
            <a:endParaRPr kumimoji="0" lang="ja-JP" altLang="en-US" sz="900" dirty="0">
              <a:sym typeface="+mn-lt"/>
            </a:endParaRPr>
          </a:p>
        </p:txBody>
      </p:sp>
      <p:sp>
        <p:nvSpPr>
          <p:cNvPr id="1019" name="テキスト プレースホルダ 9">
            <a:extLst>
              <a:ext uri="{FF2B5EF4-FFF2-40B4-BE49-F238E27FC236}">
                <a16:creationId xmlns:a16="http://schemas.microsoft.com/office/drawing/2014/main" id="{F032B739-BCB9-D9A8-7E07-2726D77D6378}"/>
              </a:ext>
            </a:extLst>
          </p:cNvPr>
          <p:cNvSpPr>
            <a:spLocks/>
          </p:cNvSpPr>
          <p:nvPr>
            <p:custDataLst>
              <p:tags r:id="rId126"/>
            </p:custDataLst>
          </p:nvPr>
        </p:nvSpPr>
        <p:spPr bwMode="gray">
          <a:xfrm>
            <a:off x="950913" y="5859463"/>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FC1F04E-611C-47B5-A054-F84F6FB27005}" type="datetime'''''''''''3''''''''''''''''8.''''''8'''''''">
              <a:rPr kumimoji="0" lang="ja-JP" altLang="en-US" sz="900" smtClean="0">
                <a:solidFill>
                  <a:schemeClr val="bg1"/>
                </a:solidFill>
                <a:effectLst/>
              </a:rPr>
              <a:pPr/>
              <a:t>38.8</a:t>
            </a:fld>
            <a:endParaRPr kumimoji="0" lang="ja-JP" altLang="en-US" sz="900" dirty="0">
              <a:solidFill>
                <a:schemeClr val="bg1"/>
              </a:solidFill>
              <a:sym typeface="+mn-lt"/>
            </a:endParaRPr>
          </a:p>
        </p:txBody>
      </p:sp>
      <p:sp>
        <p:nvSpPr>
          <p:cNvPr id="923" name="テキスト プレースホルダ 9">
            <a:extLst>
              <a:ext uri="{FF2B5EF4-FFF2-40B4-BE49-F238E27FC236}">
                <a16:creationId xmlns:a16="http://schemas.microsoft.com/office/drawing/2014/main" id="{A5443A18-CE39-2117-40B5-AA0323F099E7}"/>
              </a:ext>
            </a:extLst>
          </p:cNvPr>
          <p:cNvSpPr>
            <a:spLocks/>
          </p:cNvSpPr>
          <p:nvPr>
            <p:custDataLst>
              <p:tags r:id="rId127"/>
            </p:custDataLst>
          </p:nvPr>
        </p:nvSpPr>
        <p:spPr bwMode="auto">
          <a:xfrm>
            <a:off x="100171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966509-F62A-41B0-82D1-413D22981C07}" type="datetime'''0''''''''''''''''''''''''''''''''''''''''1'''''''">
              <a:rPr lang="ja-JP" altLang="en-US" sz="1000" smtClean="0">
                <a:effectLst/>
                <a:sym typeface="+mn-lt"/>
              </a:rPr>
              <a:pPr marL="0" lvl="0" indent="0" algn="ctr">
                <a:spcBef>
                  <a:spcPct val="0"/>
                </a:spcBef>
                <a:buNone/>
              </a:pPr>
              <a:t>01</a:t>
            </a:fld>
            <a:endParaRPr kumimoji="1" lang="ja-JP" altLang="en-US" sz="1000" dirty="0">
              <a:sym typeface="+mn-lt"/>
            </a:endParaRPr>
          </a:p>
        </p:txBody>
      </p:sp>
      <p:sp>
        <p:nvSpPr>
          <p:cNvPr id="960" name="テキスト プレースホルダ 9">
            <a:extLst>
              <a:ext uri="{FF2B5EF4-FFF2-40B4-BE49-F238E27FC236}">
                <a16:creationId xmlns:a16="http://schemas.microsoft.com/office/drawing/2014/main" id="{06BA9F96-A48B-06FE-EBF5-F24E01B8FFC2}"/>
              </a:ext>
            </a:extLst>
          </p:cNvPr>
          <p:cNvSpPr>
            <a:spLocks/>
          </p:cNvSpPr>
          <p:nvPr>
            <p:custDataLst>
              <p:tags r:id="rId128"/>
            </p:custDataLst>
          </p:nvPr>
        </p:nvSpPr>
        <p:spPr bwMode="gray">
          <a:xfrm>
            <a:off x="1249363" y="5181600"/>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FA9FAB5-4821-48BB-B1C4-FE577C1B42F3}" type="datetime'5''''''''''''''''''8''''.''''5'''''''">
              <a:rPr kumimoji="0" lang="ja-JP" altLang="en-US" sz="900" smtClean="0">
                <a:effectLst/>
              </a:rPr>
              <a:pPr/>
              <a:t>58.5</a:t>
            </a:fld>
            <a:endParaRPr kumimoji="0" lang="ja-JP" altLang="en-US" sz="900" dirty="0">
              <a:sym typeface="+mn-lt"/>
            </a:endParaRPr>
          </a:p>
        </p:txBody>
      </p:sp>
      <p:sp>
        <p:nvSpPr>
          <p:cNvPr id="1021" name="テキスト プレースホルダ 9">
            <a:extLst>
              <a:ext uri="{FF2B5EF4-FFF2-40B4-BE49-F238E27FC236}">
                <a16:creationId xmlns:a16="http://schemas.microsoft.com/office/drawing/2014/main" id="{3AABDB81-ADC6-C9DC-5FB0-BFCC1906B12B}"/>
              </a:ext>
            </a:extLst>
          </p:cNvPr>
          <p:cNvSpPr>
            <a:spLocks/>
          </p:cNvSpPr>
          <p:nvPr>
            <p:custDataLst>
              <p:tags r:id="rId129"/>
            </p:custDataLst>
          </p:nvPr>
        </p:nvSpPr>
        <p:spPr bwMode="gray">
          <a:xfrm>
            <a:off x="1249363" y="5862638"/>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BB67C8B-9C3F-49DB-B959-3DFF6614361F}" type="datetime'''''''''''38''''''''''''''''''''''''''''''''''''.''''4'''''">
              <a:rPr kumimoji="0" lang="ja-JP" altLang="en-US" sz="900" smtClean="0">
                <a:solidFill>
                  <a:schemeClr val="bg1"/>
                </a:solidFill>
                <a:effectLst/>
              </a:rPr>
              <a:pPr/>
              <a:t>38.4</a:t>
            </a:fld>
            <a:endParaRPr kumimoji="0" lang="ja-JP" altLang="en-US" sz="900" dirty="0">
              <a:solidFill>
                <a:schemeClr val="bg1"/>
              </a:solidFill>
              <a:sym typeface="+mn-lt"/>
            </a:endParaRPr>
          </a:p>
        </p:txBody>
      </p:sp>
      <p:sp>
        <p:nvSpPr>
          <p:cNvPr id="924" name="テキスト プレースホルダ 9">
            <a:extLst>
              <a:ext uri="{FF2B5EF4-FFF2-40B4-BE49-F238E27FC236}">
                <a16:creationId xmlns:a16="http://schemas.microsoft.com/office/drawing/2014/main" id="{C6EA9BE5-C8D9-2FFA-EE6E-AA5F5FD605C5}"/>
              </a:ext>
            </a:extLst>
          </p:cNvPr>
          <p:cNvSpPr>
            <a:spLocks/>
          </p:cNvSpPr>
          <p:nvPr>
            <p:custDataLst>
              <p:tags r:id="rId130"/>
            </p:custDataLst>
          </p:nvPr>
        </p:nvSpPr>
        <p:spPr bwMode="auto">
          <a:xfrm>
            <a:off x="130016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18ABE9D-79CA-48DF-A7E9-2C7E05F718A0}" type="datetime'''''''''''''''''''''''''0''2'''''''''''''">
              <a:rPr lang="ja-JP" altLang="en-US" sz="1000" smtClean="0">
                <a:effectLst/>
                <a:sym typeface="+mn-lt"/>
              </a:rPr>
              <a:pPr marL="0" lvl="0" indent="0" algn="ctr">
                <a:spcBef>
                  <a:spcPct val="0"/>
                </a:spcBef>
                <a:buNone/>
              </a:pPr>
              <a:t>02</a:t>
            </a:fld>
            <a:endParaRPr kumimoji="1" lang="ja-JP" altLang="en-US" sz="1000" dirty="0">
              <a:sym typeface="+mn-lt"/>
            </a:endParaRPr>
          </a:p>
        </p:txBody>
      </p:sp>
      <p:sp>
        <p:nvSpPr>
          <p:cNvPr id="961" name="テキスト プレースホルダ 9">
            <a:extLst>
              <a:ext uri="{FF2B5EF4-FFF2-40B4-BE49-F238E27FC236}">
                <a16:creationId xmlns:a16="http://schemas.microsoft.com/office/drawing/2014/main" id="{BFEAB406-93C1-3057-F632-E3C195488B5B}"/>
              </a:ext>
            </a:extLst>
          </p:cNvPr>
          <p:cNvSpPr>
            <a:spLocks/>
          </p:cNvSpPr>
          <p:nvPr>
            <p:custDataLst>
              <p:tags r:id="rId131"/>
            </p:custDataLst>
          </p:nvPr>
        </p:nvSpPr>
        <p:spPr bwMode="gray">
          <a:xfrm>
            <a:off x="1547813" y="5184775"/>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8EACA4B-B091-45F2-809F-AAD7186DF90B}" type="datetime'''''''''''5''''''''''''''''''''''''8.''''''''''''''''''''9'''">
              <a:rPr kumimoji="0" lang="ja-JP" altLang="en-US" sz="900" smtClean="0">
                <a:effectLst/>
              </a:rPr>
              <a:pPr/>
              <a:t>58.9</a:t>
            </a:fld>
            <a:endParaRPr kumimoji="0" lang="ja-JP" altLang="en-US" sz="900" dirty="0">
              <a:sym typeface="+mn-lt"/>
            </a:endParaRPr>
          </a:p>
        </p:txBody>
      </p:sp>
      <p:sp>
        <p:nvSpPr>
          <p:cNvPr id="1016" name="テキスト プレースホルダ 9">
            <a:extLst>
              <a:ext uri="{FF2B5EF4-FFF2-40B4-BE49-F238E27FC236}">
                <a16:creationId xmlns:a16="http://schemas.microsoft.com/office/drawing/2014/main" id="{05ADC139-C7D7-DEF3-A442-A341216E5F94}"/>
              </a:ext>
            </a:extLst>
          </p:cNvPr>
          <p:cNvSpPr>
            <a:spLocks/>
          </p:cNvSpPr>
          <p:nvPr>
            <p:custDataLst>
              <p:tags r:id="rId132"/>
            </p:custDataLst>
          </p:nvPr>
        </p:nvSpPr>
        <p:spPr bwMode="gray">
          <a:xfrm>
            <a:off x="1547813" y="5865813"/>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D444E1F-6DBD-4323-9E15-9C0B6161CE70}" type="datetime'''''''''3''''8''''''''''''''''.''''''''''''''''''''0'">
              <a:rPr kumimoji="0" lang="ja-JP" altLang="en-US" sz="900" smtClean="0">
                <a:solidFill>
                  <a:schemeClr val="bg1"/>
                </a:solidFill>
                <a:effectLst/>
              </a:rPr>
              <a:pPr/>
              <a:t>38.0</a:t>
            </a:fld>
            <a:endParaRPr kumimoji="0" lang="ja-JP" altLang="en-US" sz="900" dirty="0">
              <a:solidFill>
                <a:schemeClr val="bg1"/>
              </a:solidFill>
              <a:sym typeface="+mn-lt"/>
            </a:endParaRPr>
          </a:p>
        </p:txBody>
      </p:sp>
      <p:sp>
        <p:nvSpPr>
          <p:cNvPr id="946" name="テキスト プレースホルダ 9">
            <a:extLst>
              <a:ext uri="{FF2B5EF4-FFF2-40B4-BE49-F238E27FC236}">
                <a16:creationId xmlns:a16="http://schemas.microsoft.com/office/drawing/2014/main" id="{FDB74B43-D33F-2D67-6D0F-C001A3161FD0}"/>
              </a:ext>
            </a:extLst>
          </p:cNvPr>
          <p:cNvSpPr>
            <a:spLocks/>
          </p:cNvSpPr>
          <p:nvPr>
            <p:custDataLst>
              <p:tags r:id="rId133"/>
            </p:custDataLst>
          </p:nvPr>
        </p:nvSpPr>
        <p:spPr bwMode="auto">
          <a:xfrm>
            <a:off x="785653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CA7BEA1-46BE-4A5E-88D7-623574028D12}" type="datetime'''2''''''4'''''''''''''''''''''''''''''''''''''''''">
              <a:rPr lang="ja-JP" altLang="en-US" sz="1000" smtClean="0"/>
              <a:pPr/>
              <a:t>24</a:t>
            </a:fld>
            <a:endParaRPr kumimoji="1" lang="ja-JP" altLang="en-US" sz="1000" dirty="0">
              <a:sym typeface="+mn-lt"/>
            </a:endParaRPr>
          </a:p>
        </p:txBody>
      </p:sp>
      <p:sp>
        <p:nvSpPr>
          <p:cNvPr id="925" name="テキスト プレースホルダ 9">
            <a:extLst>
              <a:ext uri="{FF2B5EF4-FFF2-40B4-BE49-F238E27FC236}">
                <a16:creationId xmlns:a16="http://schemas.microsoft.com/office/drawing/2014/main" id="{2581F129-58B7-D0AD-8A5B-B12878BCDEAE}"/>
              </a:ext>
            </a:extLst>
          </p:cNvPr>
          <p:cNvSpPr>
            <a:spLocks/>
          </p:cNvSpPr>
          <p:nvPr>
            <p:custDataLst>
              <p:tags r:id="rId134"/>
            </p:custDataLst>
          </p:nvPr>
        </p:nvSpPr>
        <p:spPr bwMode="auto">
          <a:xfrm>
            <a:off x="159861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027B6DA-47ED-42A8-86B0-F354345E8D45}" type="datetime'''''0''''''''''''''''''''''''''''''''''''''''''3'''''''''''''">
              <a:rPr lang="ja-JP" altLang="en-US" sz="1000" smtClean="0">
                <a:effectLst/>
                <a:sym typeface="+mn-lt"/>
              </a:rPr>
              <a:pPr marL="0" lvl="0" indent="0" algn="ctr">
                <a:spcBef>
                  <a:spcPct val="0"/>
                </a:spcBef>
                <a:buNone/>
              </a:pPr>
              <a:t>03</a:t>
            </a:fld>
            <a:endParaRPr kumimoji="1" lang="ja-JP" altLang="en-US" sz="1000" dirty="0">
              <a:sym typeface="+mn-lt"/>
            </a:endParaRPr>
          </a:p>
        </p:txBody>
      </p:sp>
      <p:sp>
        <p:nvSpPr>
          <p:cNvPr id="962" name="テキスト プレースホルダ 9">
            <a:extLst>
              <a:ext uri="{FF2B5EF4-FFF2-40B4-BE49-F238E27FC236}">
                <a16:creationId xmlns:a16="http://schemas.microsoft.com/office/drawing/2014/main" id="{ABB0F167-27AA-7B5A-0FAA-1778CC7B8355}"/>
              </a:ext>
            </a:extLst>
          </p:cNvPr>
          <p:cNvSpPr>
            <a:spLocks/>
          </p:cNvSpPr>
          <p:nvPr>
            <p:custDataLst>
              <p:tags r:id="rId135"/>
            </p:custDataLst>
          </p:nvPr>
        </p:nvSpPr>
        <p:spPr bwMode="gray">
          <a:xfrm>
            <a:off x="1846263" y="5187950"/>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59FF21E-D280-4DE6-8BA1-E8C411036AC6}" type="datetime'''''''''5''''''''''''9''''''''''''''.''''''''2'">
              <a:rPr kumimoji="0" lang="ja-JP" altLang="en-US" sz="900" smtClean="0">
                <a:effectLst/>
                <a:sym typeface="+mn-lt"/>
              </a:rPr>
              <a:pPr marL="0" lvl="0" indent="0" algn="ctr">
                <a:spcBef>
                  <a:spcPct val="0"/>
                </a:spcBef>
                <a:buNone/>
              </a:pPr>
              <a:t>59.2</a:t>
            </a:fld>
            <a:endParaRPr kumimoji="0" lang="ja-JP" altLang="en-US" sz="900" dirty="0">
              <a:sym typeface="+mn-lt"/>
            </a:endParaRPr>
          </a:p>
        </p:txBody>
      </p:sp>
      <p:sp>
        <p:nvSpPr>
          <p:cNvPr id="1020" name="テキスト プレースホルダ 9">
            <a:extLst>
              <a:ext uri="{FF2B5EF4-FFF2-40B4-BE49-F238E27FC236}">
                <a16:creationId xmlns:a16="http://schemas.microsoft.com/office/drawing/2014/main" id="{BA911A25-C658-877D-BBA9-ABD4B6D4E4D2}"/>
              </a:ext>
            </a:extLst>
          </p:cNvPr>
          <p:cNvSpPr>
            <a:spLocks/>
          </p:cNvSpPr>
          <p:nvPr>
            <p:custDataLst>
              <p:tags r:id="rId136"/>
            </p:custDataLst>
          </p:nvPr>
        </p:nvSpPr>
        <p:spPr bwMode="gray">
          <a:xfrm>
            <a:off x="1846263" y="5867400"/>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79A9EF2-DD77-49D3-80FB-41BF8140C164}" type="datetime'''''''''''3''7''.''''''6'''''''''''''''''''">
              <a:rPr kumimoji="0" lang="ja-JP" altLang="en-US" sz="900" smtClean="0">
                <a:solidFill>
                  <a:schemeClr val="bg1"/>
                </a:solidFill>
                <a:effectLst/>
              </a:rPr>
              <a:pPr/>
              <a:t>37.6</a:t>
            </a:fld>
            <a:endParaRPr kumimoji="0" lang="ja-JP" altLang="en-US" sz="900" dirty="0">
              <a:solidFill>
                <a:schemeClr val="bg1"/>
              </a:solidFill>
              <a:sym typeface="+mn-lt"/>
            </a:endParaRPr>
          </a:p>
        </p:txBody>
      </p:sp>
      <p:sp>
        <p:nvSpPr>
          <p:cNvPr id="926" name="テキスト プレースホルダ 9">
            <a:extLst>
              <a:ext uri="{FF2B5EF4-FFF2-40B4-BE49-F238E27FC236}">
                <a16:creationId xmlns:a16="http://schemas.microsoft.com/office/drawing/2014/main" id="{3278AAA1-EB39-40E3-D614-9D4235C0C3EB}"/>
              </a:ext>
            </a:extLst>
          </p:cNvPr>
          <p:cNvSpPr>
            <a:spLocks/>
          </p:cNvSpPr>
          <p:nvPr>
            <p:custDataLst>
              <p:tags r:id="rId137"/>
            </p:custDataLst>
          </p:nvPr>
        </p:nvSpPr>
        <p:spPr bwMode="auto">
          <a:xfrm>
            <a:off x="189706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586517F-827A-45D8-B48A-EC27E19A7EA6}" type="datetime'''''''''''''''''''''''0''''''''4'''''''''''''''''''''''''">
              <a:rPr lang="ja-JP" altLang="en-US" sz="1000" smtClean="0">
                <a:effectLst/>
                <a:sym typeface="+mn-lt"/>
              </a:rPr>
              <a:pPr marL="0" lvl="0" indent="0" algn="ctr">
                <a:spcBef>
                  <a:spcPct val="0"/>
                </a:spcBef>
                <a:buNone/>
              </a:pPr>
              <a:t>04</a:t>
            </a:fld>
            <a:endParaRPr kumimoji="1" lang="ja-JP" altLang="en-US" sz="1000" dirty="0">
              <a:sym typeface="+mn-lt"/>
            </a:endParaRPr>
          </a:p>
        </p:txBody>
      </p:sp>
      <p:sp>
        <p:nvSpPr>
          <p:cNvPr id="963" name="テキスト プレースホルダ 9">
            <a:extLst>
              <a:ext uri="{FF2B5EF4-FFF2-40B4-BE49-F238E27FC236}">
                <a16:creationId xmlns:a16="http://schemas.microsoft.com/office/drawing/2014/main" id="{22C0902F-DBAA-5E01-21C2-54E26CC10264}"/>
              </a:ext>
            </a:extLst>
          </p:cNvPr>
          <p:cNvSpPr>
            <a:spLocks/>
          </p:cNvSpPr>
          <p:nvPr>
            <p:custDataLst>
              <p:tags r:id="rId138"/>
            </p:custDataLst>
          </p:nvPr>
        </p:nvSpPr>
        <p:spPr bwMode="gray">
          <a:xfrm>
            <a:off x="2143125" y="5191125"/>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145E7AD-6CBC-4B80-8B11-0F03281A8388}" type="datetime'''5''''''''''''''''''''''''''''''''''''''9.''6'''''''''''">
              <a:rPr kumimoji="0" lang="ja-JP" altLang="en-US" sz="900" smtClean="0">
                <a:effectLst/>
              </a:rPr>
              <a:pPr/>
              <a:t>59.6</a:t>
            </a:fld>
            <a:endParaRPr kumimoji="0" lang="ja-JP" altLang="en-US" sz="900" dirty="0">
              <a:sym typeface="+mn-lt"/>
            </a:endParaRPr>
          </a:p>
        </p:txBody>
      </p:sp>
      <p:sp>
        <p:nvSpPr>
          <p:cNvPr id="1022" name="テキスト プレースホルダ 9">
            <a:extLst>
              <a:ext uri="{FF2B5EF4-FFF2-40B4-BE49-F238E27FC236}">
                <a16:creationId xmlns:a16="http://schemas.microsoft.com/office/drawing/2014/main" id="{8D36D72B-8A78-CD3A-B886-81BB9F0C1AAA}"/>
              </a:ext>
            </a:extLst>
          </p:cNvPr>
          <p:cNvSpPr>
            <a:spLocks/>
          </p:cNvSpPr>
          <p:nvPr>
            <p:custDataLst>
              <p:tags r:id="rId139"/>
            </p:custDataLst>
          </p:nvPr>
        </p:nvSpPr>
        <p:spPr bwMode="gray">
          <a:xfrm>
            <a:off x="2143125" y="5870575"/>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7217F8E-C24E-4A3F-8A2D-D8007CCEF6A5}" type="datetime'''''3''7''''''''''''''''''''.''''2'''''''''''''''''''''''''">
              <a:rPr kumimoji="0" lang="ja-JP" altLang="en-US" sz="900" smtClean="0">
                <a:solidFill>
                  <a:schemeClr val="bg1"/>
                </a:solidFill>
                <a:effectLst/>
              </a:rPr>
              <a:pPr/>
              <a:t>37.2</a:t>
            </a:fld>
            <a:endParaRPr kumimoji="0" lang="ja-JP" altLang="en-US" sz="900" dirty="0">
              <a:solidFill>
                <a:schemeClr val="bg1"/>
              </a:solidFill>
              <a:sym typeface="+mn-lt"/>
            </a:endParaRPr>
          </a:p>
        </p:txBody>
      </p:sp>
      <p:sp>
        <p:nvSpPr>
          <p:cNvPr id="927" name="テキスト プレースホルダ 9">
            <a:extLst>
              <a:ext uri="{FF2B5EF4-FFF2-40B4-BE49-F238E27FC236}">
                <a16:creationId xmlns:a16="http://schemas.microsoft.com/office/drawing/2014/main" id="{C696154D-5EB7-8D76-C784-D0405BA11BB5}"/>
              </a:ext>
            </a:extLst>
          </p:cNvPr>
          <p:cNvSpPr>
            <a:spLocks/>
          </p:cNvSpPr>
          <p:nvPr>
            <p:custDataLst>
              <p:tags r:id="rId140"/>
            </p:custDataLst>
          </p:nvPr>
        </p:nvSpPr>
        <p:spPr bwMode="auto">
          <a:xfrm>
            <a:off x="219392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772E464-7468-474C-A000-AA449DEECEFF}" type="datetime'''''''''''''''0''''''5'''''''''''''">
              <a:rPr lang="ja-JP" altLang="en-US" sz="1000" smtClean="0">
                <a:effectLst/>
                <a:sym typeface="+mn-lt"/>
              </a:rPr>
              <a:pPr marL="0" lvl="0" indent="0" algn="ctr">
                <a:spcBef>
                  <a:spcPct val="0"/>
                </a:spcBef>
                <a:buNone/>
              </a:pPr>
              <a:t>05</a:t>
            </a:fld>
            <a:endParaRPr kumimoji="1" lang="ja-JP" altLang="en-US" sz="1000" dirty="0">
              <a:sym typeface="+mn-lt"/>
            </a:endParaRPr>
          </a:p>
        </p:txBody>
      </p:sp>
      <p:sp>
        <p:nvSpPr>
          <p:cNvPr id="964" name="テキスト プレースホルダ 9">
            <a:extLst>
              <a:ext uri="{FF2B5EF4-FFF2-40B4-BE49-F238E27FC236}">
                <a16:creationId xmlns:a16="http://schemas.microsoft.com/office/drawing/2014/main" id="{0D74C7F5-76BF-DD19-E91E-16DCA749439A}"/>
              </a:ext>
            </a:extLst>
          </p:cNvPr>
          <p:cNvSpPr>
            <a:spLocks/>
          </p:cNvSpPr>
          <p:nvPr>
            <p:custDataLst>
              <p:tags r:id="rId141"/>
            </p:custDataLst>
          </p:nvPr>
        </p:nvSpPr>
        <p:spPr bwMode="gray">
          <a:xfrm>
            <a:off x="2441575" y="5194300"/>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C0EC0AC-9C2E-4E1C-B367-F21C30C90B07}" type="datetime'''5''''''''9''''''.''''''''''''''''''''''''''''''''9'''''''''">
              <a:rPr kumimoji="0" lang="ja-JP" altLang="en-US" sz="900" smtClean="0">
                <a:effectLst/>
              </a:rPr>
              <a:pPr/>
              <a:t>59.9</a:t>
            </a:fld>
            <a:endParaRPr kumimoji="0" lang="ja-JP" altLang="en-US" sz="900" dirty="0">
              <a:sym typeface="+mn-lt"/>
            </a:endParaRPr>
          </a:p>
        </p:txBody>
      </p:sp>
      <p:sp>
        <p:nvSpPr>
          <p:cNvPr id="1018" name="テキスト プレースホルダ 9">
            <a:extLst>
              <a:ext uri="{FF2B5EF4-FFF2-40B4-BE49-F238E27FC236}">
                <a16:creationId xmlns:a16="http://schemas.microsoft.com/office/drawing/2014/main" id="{8077D75F-ABCA-E87C-0D06-9ABFEDBE78C9}"/>
              </a:ext>
            </a:extLst>
          </p:cNvPr>
          <p:cNvSpPr>
            <a:spLocks/>
          </p:cNvSpPr>
          <p:nvPr>
            <p:custDataLst>
              <p:tags r:id="rId142"/>
            </p:custDataLst>
          </p:nvPr>
        </p:nvSpPr>
        <p:spPr bwMode="gray">
          <a:xfrm>
            <a:off x="2441575" y="5873750"/>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53CC711-366C-437A-82C8-78AEE6452D1F}" type="datetime'3''''''6''''''.''''''''''9'''''''''''''''''">
              <a:rPr kumimoji="0" lang="ja-JP" altLang="en-US" sz="900" smtClean="0">
                <a:solidFill>
                  <a:schemeClr val="bg1"/>
                </a:solidFill>
                <a:effectLst/>
              </a:rPr>
              <a:pPr/>
              <a:t>36.9</a:t>
            </a:fld>
            <a:endParaRPr kumimoji="0" lang="ja-JP" altLang="en-US" sz="900" dirty="0">
              <a:solidFill>
                <a:schemeClr val="bg1"/>
              </a:solidFill>
              <a:sym typeface="+mn-lt"/>
            </a:endParaRPr>
          </a:p>
        </p:txBody>
      </p:sp>
      <p:sp>
        <p:nvSpPr>
          <p:cNvPr id="928" name="テキスト プレースホルダ 9">
            <a:extLst>
              <a:ext uri="{FF2B5EF4-FFF2-40B4-BE49-F238E27FC236}">
                <a16:creationId xmlns:a16="http://schemas.microsoft.com/office/drawing/2014/main" id="{C1CB6C37-1879-4935-D0EF-8F23002F4ADA}"/>
              </a:ext>
            </a:extLst>
          </p:cNvPr>
          <p:cNvSpPr>
            <a:spLocks/>
          </p:cNvSpPr>
          <p:nvPr>
            <p:custDataLst>
              <p:tags r:id="rId143"/>
            </p:custDataLst>
          </p:nvPr>
        </p:nvSpPr>
        <p:spPr bwMode="auto">
          <a:xfrm>
            <a:off x="249237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BE6B0C0-5757-4E6E-A494-AEFCEBA5CE83}" type="datetime'''06'''''''''''''''''''''''''''''''''''''''''''''">
              <a:rPr lang="ja-JP" altLang="en-US" sz="1000" smtClean="0">
                <a:effectLst/>
                <a:sym typeface="+mn-lt"/>
              </a:rPr>
              <a:pPr marL="0" lvl="0" indent="0" algn="ctr">
                <a:spcBef>
                  <a:spcPct val="0"/>
                </a:spcBef>
                <a:buNone/>
              </a:pPr>
              <a:t>06</a:t>
            </a:fld>
            <a:endParaRPr kumimoji="1" lang="ja-JP" altLang="en-US" sz="1000" dirty="0">
              <a:sym typeface="+mn-lt"/>
            </a:endParaRPr>
          </a:p>
        </p:txBody>
      </p:sp>
      <p:sp>
        <p:nvSpPr>
          <p:cNvPr id="965" name="テキスト プレースホルダ 9">
            <a:extLst>
              <a:ext uri="{FF2B5EF4-FFF2-40B4-BE49-F238E27FC236}">
                <a16:creationId xmlns:a16="http://schemas.microsoft.com/office/drawing/2014/main" id="{8845957A-D112-4284-6235-D2C42421A50A}"/>
              </a:ext>
            </a:extLst>
          </p:cNvPr>
          <p:cNvSpPr>
            <a:spLocks/>
          </p:cNvSpPr>
          <p:nvPr>
            <p:custDataLst>
              <p:tags r:id="rId144"/>
            </p:custDataLst>
          </p:nvPr>
        </p:nvSpPr>
        <p:spPr bwMode="gray">
          <a:xfrm>
            <a:off x="2740025" y="5197475"/>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561995F-98B4-4794-A527-031987090134}" type="datetime'''''''''''''''''6''''''''''''''''''''''0''''.2'''''''''''">
              <a:rPr kumimoji="0" lang="ja-JP" altLang="en-US" sz="900" smtClean="0">
                <a:effectLst/>
              </a:rPr>
              <a:pPr/>
              <a:t>60.2</a:t>
            </a:fld>
            <a:endParaRPr kumimoji="0" lang="ja-JP" altLang="en-US" sz="900" dirty="0">
              <a:sym typeface="+mn-lt"/>
            </a:endParaRPr>
          </a:p>
        </p:txBody>
      </p:sp>
      <p:sp>
        <p:nvSpPr>
          <p:cNvPr id="1023" name="テキスト プレースホルダ 9">
            <a:extLst>
              <a:ext uri="{FF2B5EF4-FFF2-40B4-BE49-F238E27FC236}">
                <a16:creationId xmlns:a16="http://schemas.microsoft.com/office/drawing/2014/main" id="{CA5B5DA4-56E6-FE15-DBB1-C10B54C4B0FE}"/>
              </a:ext>
            </a:extLst>
          </p:cNvPr>
          <p:cNvSpPr>
            <a:spLocks/>
          </p:cNvSpPr>
          <p:nvPr>
            <p:custDataLst>
              <p:tags r:id="rId145"/>
            </p:custDataLst>
          </p:nvPr>
        </p:nvSpPr>
        <p:spPr bwMode="gray">
          <a:xfrm>
            <a:off x="2740025" y="5875338"/>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DB99B49-4822-49DE-86E9-5305A0AF6AB7}" type="datetime'''3''''6''''''.''''''''''''''''''''''''''''''''''6'''''''">
              <a:rPr kumimoji="0" lang="ja-JP" altLang="en-US" sz="900" smtClean="0">
                <a:solidFill>
                  <a:schemeClr val="bg1"/>
                </a:solidFill>
                <a:effectLst/>
              </a:rPr>
              <a:pPr/>
              <a:t>36.6</a:t>
            </a:fld>
            <a:endParaRPr kumimoji="0" lang="ja-JP" altLang="en-US" sz="900" dirty="0">
              <a:solidFill>
                <a:schemeClr val="bg1"/>
              </a:solidFill>
              <a:sym typeface="+mn-lt"/>
            </a:endParaRPr>
          </a:p>
        </p:txBody>
      </p:sp>
      <p:sp>
        <p:nvSpPr>
          <p:cNvPr id="929" name="テキスト プレースホルダ 9">
            <a:extLst>
              <a:ext uri="{FF2B5EF4-FFF2-40B4-BE49-F238E27FC236}">
                <a16:creationId xmlns:a16="http://schemas.microsoft.com/office/drawing/2014/main" id="{07035FAC-11FB-0308-5AB5-0A7B1A218743}"/>
              </a:ext>
            </a:extLst>
          </p:cNvPr>
          <p:cNvSpPr>
            <a:spLocks/>
          </p:cNvSpPr>
          <p:nvPr>
            <p:custDataLst>
              <p:tags r:id="rId146"/>
            </p:custDataLst>
          </p:nvPr>
        </p:nvSpPr>
        <p:spPr bwMode="auto">
          <a:xfrm>
            <a:off x="279082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D2FBC1A-4EA6-4D39-9A70-B7E10FE914D7}" type="datetime'''''''''''''''''''0''''''''7'''''''''''''''''''''">
              <a:rPr lang="ja-JP" altLang="en-US" sz="1000" smtClean="0">
                <a:effectLst/>
                <a:sym typeface="+mn-lt"/>
              </a:rPr>
              <a:pPr marL="0" lvl="0" indent="0" algn="ctr">
                <a:spcBef>
                  <a:spcPct val="0"/>
                </a:spcBef>
                <a:buNone/>
              </a:pPr>
              <a:t>07</a:t>
            </a:fld>
            <a:endParaRPr kumimoji="1" lang="ja-JP" altLang="en-US" sz="1000" dirty="0">
              <a:sym typeface="+mn-lt"/>
            </a:endParaRPr>
          </a:p>
        </p:txBody>
      </p:sp>
      <p:sp>
        <p:nvSpPr>
          <p:cNvPr id="966" name="テキスト プレースホルダ 9">
            <a:extLst>
              <a:ext uri="{FF2B5EF4-FFF2-40B4-BE49-F238E27FC236}">
                <a16:creationId xmlns:a16="http://schemas.microsoft.com/office/drawing/2014/main" id="{D579FFD5-C3E9-2C79-74C9-6FE67FD0412E}"/>
              </a:ext>
            </a:extLst>
          </p:cNvPr>
          <p:cNvSpPr>
            <a:spLocks/>
          </p:cNvSpPr>
          <p:nvPr>
            <p:custDataLst>
              <p:tags r:id="rId147"/>
            </p:custDataLst>
          </p:nvPr>
        </p:nvSpPr>
        <p:spPr bwMode="gray">
          <a:xfrm>
            <a:off x="3038475" y="5199063"/>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B0033B9-AF82-46A9-ACC2-F2513E63F52A}" type="datetime'''''6''0''''''''''''.''''''4'''''''''">
              <a:rPr kumimoji="0" lang="ja-JP" altLang="en-US" sz="900" smtClean="0">
                <a:effectLst/>
              </a:rPr>
              <a:pPr/>
              <a:t>60.4</a:t>
            </a:fld>
            <a:endParaRPr kumimoji="0" lang="ja-JP" altLang="en-US" sz="900" dirty="0">
              <a:sym typeface="+mn-lt"/>
            </a:endParaRPr>
          </a:p>
        </p:txBody>
      </p:sp>
      <p:sp>
        <p:nvSpPr>
          <p:cNvPr id="1024" name="テキスト プレースホルダ 9">
            <a:extLst>
              <a:ext uri="{FF2B5EF4-FFF2-40B4-BE49-F238E27FC236}">
                <a16:creationId xmlns:a16="http://schemas.microsoft.com/office/drawing/2014/main" id="{5C29D6C5-284A-8C66-489A-9FC5C1FB9E4F}"/>
              </a:ext>
            </a:extLst>
          </p:cNvPr>
          <p:cNvSpPr>
            <a:spLocks/>
          </p:cNvSpPr>
          <p:nvPr>
            <p:custDataLst>
              <p:tags r:id="rId148"/>
            </p:custDataLst>
          </p:nvPr>
        </p:nvSpPr>
        <p:spPr bwMode="gray">
          <a:xfrm>
            <a:off x="3038475" y="5876925"/>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1A1FEBF-A39E-4729-85B7-3DCE4F66ED53}" type="datetime'''''''''''''''''''''''''''''''''3''''''6''''''''.''''3'''''">
              <a:rPr kumimoji="0" lang="ja-JP" altLang="en-US" sz="900" smtClean="0">
                <a:solidFill>
                  <a:schemeClr val="bg1"/>
                </a:solidFill>
                <a:effectLst/>
              </a:rPr>
              <a:pPr/>
              <a:t>36.3</a:t>
            </a:fld>
            <a:endParaRPr kumimoji="0" lang="ja-JP" altLang="en-US" sz="900" dirty="0">
              <a:solidFill>
                <a:schemeClr val="bg1"/>
              </a:solidFill>
              <a:sym typeface="+mn-lt"/>
            </a:endParaRPr>
          </a:p>
        </p:txBody>
      </p:sp>
      <p:sp>
        <p:nvSpPr>
          <p:cNvPr id="930" name="テキスト プレースホルダ 9">
            <a:extLst>
              <a:ext uri="{FF2B5EF4-FFF2-40B4-BE49-F238E27FC236}">
                <a16:creationId xmlns:a16="http://schemas.microsoft.com/office/drawing/2014/main" id="{4E48D539-D11E-1F9B-1DCA-5DBAAE9900AA}"/>
              </a:ext>
            </a:extLst>
          </p:cNvPr>
          <p:cNvSpPr>
            <a:spLocks/>
          </p:cNvSpPr>
          <p:nvPr>
            <p:custDataLst>
              <p:tags r:id="rId149"/>
            </p:custDataLst>
          </p:nvPr>
        </p:nvSpPr>
        <p:spPr bwMode="auto">
          <a:xfrm>
            <a:off x="308927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395AB2E-695D-4F3E-A22D-E2E0E4FC914B}" type="datetime'''''''''''''''0''''''''''''''''''''''''''''''8'''''''''''">
              <a:rPr lang="ja-JP" altLang="en-US" sz="1000" smtClean="0">
                <a:effectLst/>
                <a:sym typeface="+mn-lt"/>
              </a:rPr>
              <a:pPr marL="0" lvl="0" indent="0" algn="ctr">
                <a:spcBef>
                  <a:spcPct val="0"/>
                </a:spcBef>
                <a:buNone/>
              </a:pPr>
              <a:t>08</a:t>
            </a:fld>
            <a:endParaRPr kumimoji="1" lang="ja-JP" altLang="en-US" sz="1000" dirty="0">
              <a:sym typeface="+mn-lt"/>
            </a:endParaRPr>
          </a:p>
        </p:txBody>
      </p:sp>
      <p:sp>
        <p:nvSpPr>
          <p:cNvPr id="967" name="テキスト プレースホルダ 9">
            <a:extLst>
              <a:ext uri="{FF2B5EF4-FFF2-40B4-BE49-F238E27FC236}">
                <a16:creationId xmlns:a16="http://schemas.microsoft.com/office/drawing/2014/main" id="{78FBBA48-6DE1-8816-90B9-0C7EEB0698B5}"/>
              </a:ext>
            </a:extLst>
          </p:cNvPr>
          <p:cNvSpPr>
            <a:spLocks/>
          </p:cNvSpPr>
          <p:nvPr>
            <p:custDataLst>
              <p:tags r:id="rId150"/>
            </p:custDataLst>
          </p:nvPr>
        </p:nvSpPr>
        <p:spPr bwMode="gray">
          <a:xfrm>
            <a:off x="3335338" y="5200650"/>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B45CFF3-8DA6-461D-878C-4F4B6E02416D}" type="datetime'''''''''''''''6''''''''0''''''''''''''''.''7'''''''''''">
              <a:rPr kumimoji="0" lang="ja-JP" altLang="en-US" sz="900" smtClean="0">
                <a:effectLst/>
              </a:rPr>
              <a:pPr/>
              <a:t>60.7</a:t>
            </a:fld>
            <a:endParaRPr kumimoji="0" lang="ja-JP" altLang="en-US" sz="900" dirty="0">
              <a:sym typeface="+mn-lt"/>
            </a:endParaRPr>
          </a:p>
        </p:txBody>
      </p:sp>
      <p:sp>
        <p:nvSpPr>
          <p:cNvPr id="1025" name="テキスト プレースホルダ 9">
            <a:extLst>
              <a:ext uri="{FF2B5EF4-FFF2-40B4-BE49-F238E27FC236}">
                <a16:creationId xmlns:a16="http://schemas.microsoft.com/office/drawing/2014/main" id="{5E8623A4-2E42-3F39-4742-430103261675}"/>
              </a:ext>
            </a:extLst>
          </p:cNvPr>
          <p:cNvSpPr>
            <a:spLocks/>
          </p:cNvSpPr>
          <p:nvPr>
            <p:custDataLst>
              <p:tags r:id="rId151"/>
            </p:custDataLst>
          </p:nvPr>
        </p:nvSpPr>
        <p:spPr bwMode="gray">
          <a:xfrm>
            <a:off x="3335338" y="5880100"/>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FD75BF5-F882-4F4D-8ADC-8F316B41D841}" type="datetime'''''''''36''''.''''''''''''''''0'''''''">
              <a:rPr kumimoji="0" lang="ja-JP" altLang="en-US" sz="900" smtClean="0">
                <a:solidFill>
                  <a:schemeClr val="bg1"/>
                </a:solidFill>
                <a:effectLst/>
              </a:rPr>
              <a:pPr/>
              <a:t>36.0</a:t>
            </a:fld>
            <a:endParaRPr kumimoji="0" lang="ja-JP" altLang="en-US" sz="900" dirty="0">
              <a:solidFill>
                <a:schemeClr val="bg1"/>
              </a:solidFill>
              <a:sym typeface="+mn-lt"/>
            </a:endParaRPr>
          </a:p>
        </p:txBody>
      </p:sp>
      <p:sp>
        <p:nvSpPr>
          <p:cNvPr id="931" name="テキスト プレースホルダ 9">
            <a:extLst>
              <a:ext uri="{FF2B5EF4-FFF2-40B4-BE49-F238E27FC236}">
                <a16:creationId xmlns:a16="http://schemas.microsoft.com/office/drawing/2014/main" id="{6C9D6B92-858A-986A-C510-BAC183F272DB}"/>
              </a:ext>
            </a:extLst>
          </p:cNvPr>
          <p:cNvSpPr>
            <a:spLocks/>
          </p:cNvSpPr>
          <p:nvPr>
            <p:custDataLst>
              <p:tags r:id="rId152"/>
            </p:custDataLst>
          </p:nvPr>
        </p:nvSpPr>
        <p:spPr bwMode="auto">
          <a:xfrm>
            <a:off x="338613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C702F21-65AA-459A-9634-6F3169F8DEAC}" type="datetime'''''''''''''''''''''''''''0''''''''''''''''''''''''''9'''''''">
              <a:rPr lang="ja-JP" altLang="en-US" sz="1000" smtClean="0">
                <a:effectLst/>
                <a:sym typeface="+mn-lt"/>
              </a:rPr>
              <a:pPr marL="0" lvl="0" indent="0" algn="ctr">
                <a:spcBef>
                  <a:spcPct val="0"/>
                </a:spcBef>
                <a:buNone/>
              </a:pPr>
              <a:t>09</a:t>
            </a:fld>
            <a:endParaRPr kumimoji="1" lang="ja-JP" altLang="en-US" sz="1000" dirty="0">
              <a:sym typeface="+mn-lt"/>
            </a:endParaRPr>
          </a:p>
        </p:txBody>
      </p:sp>
      <p:sp>
        <p:nvSpPr>
          <p:cNvPr id="968" name="テキスト プレースホルダ 9">
            <a:extLst>
              <a:ext uri="{FF2B5EF4-FFF2-40B4-BE49-F238E27FC236}">
                <a16:creationId xmlns:a16="http://schemas.microsoft.com/office/drawing/2014/main" id="{535CB55E-F437-8A53-522D-A141C645440A}"/>
              </a:ext>
            </a:extLst>
          </p:cNvPr>
          <p:cNvSpPr>
            <a:spLocks/>
          </p:cNvSpPr>
          <p:nvPr>
            <p:custDataLst>
              <p:tags r:id="rId153"/>
            </p:custDataLst>
          </p:nvPr>
        </p:nvSpPr>
        <p:spPr bwMode="gray">
          <a:xfrm>
            <a:off x="3633788" y="5203825"/>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B146994-C3D7-41BC-B9C2-8B307E084C84}" type="datetime'''''''6''''''''''''1''''''''''''.''''''''''''''''1'">
              <a:rPr kumimoji="0" lang="ja-JP" altLang="en-US" sz="900" smtClean="0">
                <a:effectLst/>
              </a:rPr>
              <a:pPr/>
              <a:t>61.1</a:t>
            </a:fld>
            <a:endParaRPr kumimoji="0" lang="ja-JP" altLang="en-US" sz="900" dirty="0">
              <a:sym typeface="+mn-lt"/>
            </a:endParaRPr>
          </a:p>
        </p:txBody>
      </p:sp>
      <p:sp>
        <p:nvSpPr>
          <p:cNvPr id="1015" name="テキスト プレースホルダ 9">
            <a:extLst>
              <a:ext uri="{FF2B5EF4-FFF2-40B4-BE49-F238E27FC236}">
                <a16:creationId xmlns:a16="http://schemas.microsoft.com/office/drawing/2014/main" id="{178300B2-6412-5275-46E7-7B153B6F9C94}"/>
              </a:ext>
            </a:extLst>
          </p:cNvPr>
          <p:cNvSpPr>
            <a:spLocks/>
          </p:cNvSpPr>
          <p:nvPr>
            <p:custDataLst>
              <p:tags r:id="rId154"/>
            </p:custDataLst>
          </p:nvPr>
        </p:nvSpPr>
        <p:spPr bwMode="gray">
          <a:xfrm>
            <a:off x="3633788" y="5881688"/>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3C0260B-07E1-4279-9940-6F2B75FF1DBC}" type="datetime'''''''''''3''''''5''''''''''''''''''''''''''''''.''6'">
              <a:rPr kumimoji="0" lang="ja-JP" altLang="en-US" sz="900" smtClean="0">
                <a:solidFill>
                  <a:schemeClr val="bg1"/>
                </a:solidFill>
                <a:effectLst/>
              </a:rPr>
              <a:pPr/>
              <a:t>35.6</a:t>
            </a:fld>
            <a:endParaRPr kumimoji="0" lang="ja-JP" altLang="en-US" sz="900" dirty="0">
              <a:solidFill>
                <a:schemeClr val="bg1"/>
              </a:solidFill>
              <a:sym typeface="+mn-lt"/>
            </a:endParaRPr>
          </a:p>
        </p:txBody>
      </p:sp>
      <p:sp>
        <p:nvSpPr>
          <p:cNvPr id="932" name="テキスト プレースホルダ 9">
            <a:extLst>
              <a:ext uri="{FF2B5EF4-FFF2-40B4-BE49-F238E27FC236}">
                <a16:creationId xmlns:a16="http://schemas.microsoft.com/office/drawing/2014/main" id="{C56340EA-1035-17C4-62B1-6622B3B8C52B}"/>
              </a:ext>
            </a:extLst>
          </p:cNvPr>
          <p:cNvSpPr>
            <a:spLocks/>
          </p:cNvSpPr>
          <p:nvPr>
            <p:custDataLst>
              <p:tags r:id="rId155"/>
            </p:custDataLst>
          </p:nvPr>
        </p:nvSpPr>
        <p:spPr bwMode="auto">
          <a:xfrm>
            <a:off x="368458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3F44588-F8CD-4BC7-8B59-BAB35CC5A755}" type="datetime'''''''''''''''''''''1''''''''''0'''''''''''''''''''''''''''">
              <a:rPr lang="ja-JP" altLang="en-US" sz="1000" smtClean="0">
                <a:effectLst/>
                <a:sym typeface="+mn-lt"/>
              </a:rPr>
              <a:pPr marL="0" lvl="0" indent="0" algn="ctr">
                <a:spcBef>
                  <a:spcPct val="0"/>
                </a:spcBef>
                <a:buNone/>
              </a:pPr>
              <a:t>10</a:t>
            </a:fld>
            <a:endParaRPr kumimoji="1" lang="ja-JP" altLang="en-US" sz="1000" dirty="0">
              <a:sym typeface="+mn-lt"/>
            </a:endParaRPr>
          </a:p>
        </p:txBody>
      </p:sp>
      <p:sp>
        <p:nvSpPr>
          <p:cNvPr id="969" name="テキスト プレースホルダ 9">
            <a:extLst>
              <a:ext uri="{FF2B5EF4-FFF2-40B4-BE49-F238E27FC236}">
                <a16:creationId xmlns:a16="http://schemas.microsoft.com/office/drawing/2014/main" id="{2AF94725-9711-8644-63AF-F17AFBE61DDD}"/>
              </a:ext>
            </a:extLst>
          </p:cNvPr>
          <p:cNvSpPr>
            <a:spLocks/>
          </p:cNvSpPr>
          <p:nvPr>
            <p:custDataLst>
              <p:tags r:id="rId156"/>
            </p:custDataLst>
          </p:nvPr>
        </p:nvSpPr>
        <p:spPr bwMode="gray">
          <a:xfrm>
            <a:off x="3932238" y="5207000"/>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661D099-6BB3-49CE-A428-143FB2B108EE}" type="datetime'6''''''''''1''''''''''''''.''4'''''''''''''''''''">
              <a:rPr kumimoji="0" lang="ja-JP" altLang="en-US" sz="900" smtClean="0">
                <a:effectLst/>
              </a:rPr>
              <a:pPr/>
              <a:t>61.4</a:t>
            </a:fld>
            <a:endParaRPr kumimoji="0" lang="ja-JP" altLang="en-US" sz="900" dirty="0">
              <a:sym typeface="+mn-lt"/>
            </a:endParaRPr>
          </a:p>
        </p:txBody>
      </p:sp>
      <p:sp>
        <p:nvSpPr>
          <p:cNvPr id="1026" name="テキスト プレースホルダ 9">
            <a:extLst>
              <a:ext uri="{FF2B5EF4-FFF2-40B4-BE49-F238E27FC236}">
                <a16:creationId xmlns:a16="http://schemas.microsoft.com/office/drawing/2014/main" id="{CFA84337-BB90-50EA-CD8E-A98CA91BA8BA}"/>
              </a:ext>
            </a:extLst>
          </p:cNvPr>
          <p:cNvSpPr>
            <a:spLocks/>
          </p:cNvSpPr>
          <p:nvPr>
            <p:custDataLst>
              <p:tags r:id="rId157"/>
            </p:custDataLst>
          </p:nvPr>
        </p:nvSpPr>
        <p:spPr bwMode="gray">
          <a:xfrm>
            <a:off x="3932238" y="5884863"/>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110726C-EC60-4D61-B7E0-25EBCFF9116C}" type="datetime'3''''''''''''''''''''''''5''''''''.''''''''''''''''''''''2'">
              <a:rPr kumimoji="0" lang="ja-JP" altLang="en-US" sz="900" smtClean="0">
                <a:solidFill>
                  <a:schemeClr val="bg1"/>
                </a:solidFill>
                <a:effectLst/>
              </a:rPr>
              <a:pPr/>
              <a:t>35.2</a:t>
            </a:fld>
            <a:endParaRPr kumimoji="0" lang="ja-JP" altLang="en-US" sz="900" dirty="0">
              <a:solidFill>
                <a:schemeClr val="bg1"/>
              </a:solidFill>
              <a:sym typeface="+mn-lt"/>
            </a:endParaRPr>
          </a:p>
        </p:txBody>
      </p:sp>
      <p:sp>
        <p:nvSpPr>
          <p:cNvPr id="933" name="テキスト プレースホルダ 9">
            <a:extLst>
              <a:ext uri="{FF2B5EF4-FFF2-40B4-BE49-F238E27FC236}">
                <a16:creationId xmlns:a16="http://schemas.microsoft.com/office/drawing/2014/main" id="{DB225FC8-C4ED-50DC-8262-2EBCFA5E02D1}"/>
              </a:ext>
            </a:extLst>
          </p:cNvPr>
          <p:cNvSpPr>
            <a:spLocks/>
          </p:cNvSpPr>
          <p:nvPr>
            <p:custDataLst>
              <p:tags r:id="rId158"/>
            </p:custDataLst>
          </p:nvPr>
        </p:nvSpPr>
        <p:spPr bwMode="auto">
          <a:xfrm>
            <a:off x="398303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06F72E9-39C8-406F-AC99-FD8786E50A8E}"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970" name="テキスト プレースホルダ 9">
            <a:extLst>
              <a:ext uri="{FF2B5EF4-FFF2-40B4-BE49-F238E27FC236}">
                <a16:creationId xmlns:a16="http://schemas.microsoft.com/office/drawing/2014/main" id="{BAF59B43-3DFF-0FDA-A6E5-6595BBA17352}"/>
              </a:ext>
            </a:extLst>
          </p:cNvPr>
          <p:cNvSpPr>
            <a:spLocks/>
          </p:cNvSpPr>
          <p:nvPr>
            <p:custDataLst>
              <p:tags r:id="rId159"/>
            </p:custDataLst>
          </p:nvPr>
        </p:nvSpPr>
        <p:spPr bwMode="gray">
          <a:xfrm>
            <a:off x="4229100" y="5210175"/>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E65823F-4BCF-4E1F-A8C1-683421692FAD}" type="datetime'''6''''''''''''''''1''''''''''''''.7'''''">
              <a:rPr kumimoji="0" lang="ja-JP" altLang="en-US" sz="900" smtClean="0">
                <a:effectLst/>
              </a:rPr>
              <a:pPr/>
              <a:t>61.7</a:t>
            </a:fld>
            <a:endParaRPr kumimoji="0" lang="ja-JP" altLang="en-US" sz="900" dirty="0">
              <a:sym typeface="+mn-lt"/>
            </a:endParaRPr>
          </a:p>
        </p:txBody>
      </p:sp>
      <p:sp>
        <p:nvSpPr>
          <p:cNvPr id="1027" name="テキスト プレースホルダ 9">
            <a:extLst>
              <a:ext uri="{FF2B5EF4-FFF2-40B4-BE49-F238E27FC236}">
                <a16:creationId xmlns:a16="http://schemas.microsoft.com/office/drawing/2014/main" id="{6A953EAF-6895-0CD6-AEB4-AA8573EDEE98}"/>
              </a:ext>
            </a:extLst>
          </p:cNvPr>
          <p:cNvSpPr>
            <a:spLocks/>
          </p:cNvSpPr>
          <p:nvPr>
            <p:custDataLst>
              <p:tags r:id="rId160"/>
            </p:custDataLst>
          </p:nvPr>
        </p:nvSpPr>
        <p:spPr bwMode="gray">
          <a:xfrm>
            <a:off x="4229100" y="5888038"/>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B4A5D46-838B-47E0-977B-F14E509E9E98}" type="datetime'''''''''''''''3''''''4''''''''''''''''''.''''''8'''''''''">
              <a:rPr kumimoji="0" lang="ja-JP" altLang="en-US" sz="900" smtClean="0">
                <a:solidFill>
                  <a:schemeClr val="bg1"/>
                </a:solidFill>
                <a:effectLst/>
              </a:rPr>
              <a:pPr/>
              <a:t>34.8</a:t>
            </a:fld>
            <a:endParaRPr kumimoji="0" lang="ja-JP" altLang="en-US" sz="900" dirty="0">
              <a:solidFill>
                <a:schemeClr val="bg1"/>
              </a:solidFill>
              <a:sym typeface="+mn-lt"/>
            </a:endParaRPr>
          </a:p>
        </p:txBody>
      </p:sp>
      <p:sp>
        <p:nvSpPr>
          <p:cNvPr id="934" name="テキスト プレースホルダ 9">
            <a:extLst>
              <a:ext uri="{FF2B5EF4-FFF2-40B4-BE49-F238E27FC236}">
                <a16:creationId xmlns:a16="http://schemas.microsoft.com/office/drawing/2014/main" id="{70ADDFA2-E6CB-4657-EBE1-D1481DE2AF9A}"/>
              </a:ext>
            </a:extLst>
          </p:cNvPr>
          <p:cNvSpPr>
            <a:spLocks/>
          </p:cNvSpPr>
          <p:nvPr>
            <p:custDataLst>
              <p:tags r:id="rId161"/>
            </p:custDataLst>
          </p:nvPr>
        </p:nvSpPr>
        <p:spPr bwMode="auto">
          <a:xfrm>
            <a:off x="427990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9C355ED-A101-49DD-B8B2-C830AE17BF75}"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971" name="テキスト プレースホルダ 9">
            <a:extLst>
              <a:ext uri="{FF2B5EF4-FFF2-40B4-BE49-F238E27FC236}">
                <a16:creationId xmlns:a16="http://schemas.microsoft.com/office/drawing/2014/main" id="{8A65DE85-060E-D118-B401-6D98A5CA9D0D}"/>
              </a:ext>
            </a:extLst>
          </p:cNvPr>
          <p:cNvSpPr>
            <a:spLocks/>
          </p:cNvSpPr>
          <p:nvPr>
            <p:custDataLst>
              <p:tags r:id="rId162"/>
            </p:custDataLst>
          </p:nvPr>
        </p:nvSpPr>
        <p:spPr bwMode="gray">
          <a:xfrm>
            <a:off x="4527550" y="5213350"/>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505FD6-8ABE-4470-A885-EC6515FB456E}" type="datetime'''''6''''''''''2''''''''''''''''''''''''''''''.0'''">
              <a:rPr kumimoji="0" lang="ja-JP" altLang="en-US" sz="900" smtClean="0">
                <a:effectLst/>
              </a:rPr>
              <a:pPr/>
              <a:t>62.0</a:t>
            </a:fld>
            <a:endParaRPr kumimoji="0" lang="ja-JP" altLang="en-US" sz="900" dirty="0">
              <a:sym typeface="+mn-lt"/>
            </a:endParaRPr>
          </a:p>
        </p:txBody>
      </p:sp>
      <p:sp>
        <p:nvSpPr>
          <p:cNvPr id="1028" name="テキスト プレースホルダ 9">
            <a:extLst>
              <a:ext uri="{FF2B5EF4-FFF2-40B4-BE49-F238E27FC236}">
                <a16:creationId xmlns:a16="http://schemas.microsoft.com/office/drawing/2014/main" id="{0EBCCF93-2A41-7ABE-8559-0533EC1D3717}"/>
              </a:ext>
            </a:extLst>
          </p:cNvPr>
          <p:cNvSpPr>
            <a:spLocks/>
          </p:cNvSpPr>
          <p:nvPr>
            <p:custDataLst>
              <p:tags r:id="rId163"/>
            </p:custDataLst>
          </p:nvPr>
        </p:nvSpPr>
        <p:spPr bwMode="gray">
          <a:xfrm>
            <a:off x="4527550" y="5889625"/>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627EF5F-CD42-4D60-9CDE-9F06151C1BAC}" type="datetime'3''''''''''''''4''''.''4'''''''''''">
              <a:rPr kumimoji="0" lang="ja-JP" altLang="en-US" sz="900" smtClean="0">
                <a:solidFill>
                  <a:schemeClr val="bg1"/>
                </a:solidFill>
                <a:effectLst/>
              </a:rPr>
              <a:pPr/>
              <a:t>34.4</a:t>
            </a:fld>
            <a:endParaRPr kumimoji="0" lang="ja-JP" altLang="en-US" sz="900" dirty="0">
              <a:solidFill>
                <a:schemeClr val="bg1"/>
              </a:solidFill>
              <a:sym typeface="+mn-lt"/>
            </a:endParaRPr>
          </a:p>
        </p:txBody>
      </p:sp>
      <p:sp>
        <p:nvSpPr>
          <p:cNvPr id="935" name="テキスト プレースホルダ 9">
            <a:extLst>
              <a:ext uri="{FF2B5EF4-FFF2-40B4-BE49-F238E27FC236}">
                <a16:creationId xmlns:a16="http://schemas.microsoft.com/office/drawing/2014/main" id="{D5AFABB1-735E-3D43-84C0-1FBD78F2105C}"/>
              </a:ext>
            </a:extLst>
          </p:cNvPr>
          <p:cNvSpPr>
            <a:spLocks/>
          </p:cNvSpPr>
          <p:nvPr>
            <p:custDataLst>
              <p:tags r:id="rId164"/>
            </p:custDataLst>
          </p:nvPr>
        </p:nvSpPr>
        <p:spPr bwMode="auto">
          <a:xfrm>
            <a:off x="457835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227D170-4BBC-4BCC-A5F4-620005070796}"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972" name="テキスト プレースホルダ 9">
            <a:extLst>
              <a:ext uri="{FF2B5EF4-FFF2-40B4-BE49-F238E27FC236}">
                <a16:creationId xmlns:a16="http://schemas.microsoft.com/office/drawing/2014/main" id="{E52CA227-02B2-8244-B4BA-F8622B6DA5F1}"/>
              </a:ext>
            </a:extLst>
          </p:cNvPr>
          <p:cNvSpPr>
            <a:spLocks/>
          </p:cNvSpPr>
          <p:nvPr>
            <p:custDataLst>
              <p:tags r:id="rId165"/>
            </p:custDataLst>
          </p:nvPr>
        </p:nvSpPr>
        <p:spPr bwMode="gray">
          <a:xfrm>
            <a:off x="4826000" y="5216525"/>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EC8EC2E-833E-4DB6-93C8-59F81D36B43F}" type="datetime'6''''2''''.''''''''''''''''''''''3'''''''''''''">
              <a:rPr kumimoji="0" lang="ja-JP" altLang="en-US" sz="900" smtClean="0">
                <a:effectLst/>
              </a:rPr>
              <a:pPr/>
              <a:t>62.3</a:t>
            </a:fld>
            <a:endParaRPr kumimoji="0" lang="ja-JP" altLang="en-US" sz="900" dirty="0">
              <a:sym typeface="+mn-lt"/>
            </a:endParaRPr>
          </a:p>
        </p:txBody>
      </p:sp>
      <p:sp>
        <p:nvSpPr>
          <p:cNvPr id="1030" name="テキスト プレースホルダ 9">
            <a:extLst>
              <a:ext uri="{FF2B5EF4-FFF2-40B4-BE49-F238E27FC236}">
                <a16:creationId xmlns:a16="http://schemas.microsoft.com/office/drawing/2014/main" id="{AB430AC0-38A6-EC8F-98AA-1FBD4EC5B57A}"/>
              </a:ext>
            </a:extLst>
          </p:cNvPr>
          <p:cNvSpPr>
            <a:spLocks/>
          </p:cNvSpPr>
          <p:nvPr>
            <p:custDataLst>
              <p:tags r:id="rId166"/>
            </p:custDataLst>
          </p:nvPr>
        </p:nvSpPr>
        <p:spPr bwMode="gray">
          <a:xfrm>
            <a:off x="4826000" y="5892800"/>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F19D123-DCAD-46DE-87DE-9231A2C85DC1}" type="datetime'''''''''''''''''''34''.''''''''''''''''''''''''''''1'''''''">
              <a:rPr kumimoji="0" lang="ja-JP" altLang="en-US" sz="900" smtClean="0">
                <a:solidFill>
                  <a:schemeClr val="bg1"/>
                </a:solidFill>
                <a:effectLst/>
              </a:rPr>
              <a:pPr/>
              <a:t>34.1</a:t>
            </a:fld>
            <a:endParaRPr kumimoji="0" lang="ja-JP" altLang="en-US" sz="900" dirty="0">
              <a:solidFill>
                <a:schemeClr val="bg1"/>
              </a:solidFill>
              <a:sym typeface="+mn-lt"/>
            </a:endParaRPr>
          </a:p>
        </p:txBody>
      </p:sp>
      <p:sp>
        <p:nvSpPr>
          <p:cNvPr id="936" name="テキスト プレースホルダ 9">
            <a:extLst>
              <a:ext uri="{FF2B5EF4-FFF2-40B4-BE49-F238E27FC236}">
                <a16:creationId xmlns:a16="http://schemas.microsoft.com/office/drawing/2014/main" id="{F93180AD-4D95-1B10-9B50-5651FCE2DC5C}"/>
              </a:ext>
            </a:extLst>
          </p:cNvPr>
          <p:cNvSpPr>
            <a:spLocks/>
          </p:cNvSpPr>
          <p:nvPr>
            <p:custDataLst>
              <p:tags r:id="rId167"/>
            </p:custDataLst>
          </p:nvPr>
        </p:nvSpPr>
        <p:spPr bwMode="auto">
          <a:xfrm>
            <a:off x="487680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FE8F3E9-4D14-46F7-82E8-99C9E8A7224E}"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1101" name="テキスト プレースホルダ 9">
            <a:extLst>
              <a:ext uri="{FF2B5EF4-FFF2-40B4-BE49-F238E27FC236}">
                <a16:creationId xmlns:a16="http://schemas.microsoft.com/office/drawing/2014/main" id="{2EBFB600-48AB-E742-0C2D-A431AC910F60}"/>
              </a:ext>
            </a:extLst>
          </p:cNvPr>
          <p:cNvSpPr>
            <a:spLocks/>
          </p:cNvSpPr>
          <p:nvPr>
            <p:custDataLst>
              <p:tags r:id="rId168"/>
            </p:custDataLst>
          </p:nvPr>
        </p:nvSpPr>
        <p:spPr bwMode="gray">
          <a:xfrm>
            <a:off x="5156200" y="4754563"/>
            <a:ext cx="190500" cy="136525"/>
          </a:xfrm>
          <a:prstGeom prst="rect">
            <a:avLst/>
          </a:prstGeom>
          <a:solidFill>
            <a:srgbClr val="C0E6F4"/>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DBA5734-544D-46DA-8FAF-642D8DB5357C}" type="datetime'3''''''''''''''''''''''''''''''''''''.''''''''''8'''''''''''''">
              <a:rPr lang="ja-JP" altLang="en-US" sz="900" smtClean="0">
                <a:effectLst/>
              </a:rPr>
              <a:pPr/>
              <a:t>3.8</a:t>
            </a:fld>
            <a:endParaRPr kumimoji="1" lang="ja-JP" altLang="en-US" sz="900" dirty="0">
              <a:sym typeface="+mn-lt"/>
            </a:endParaRPr>
          </a:p>
        </p:txBody>
      </p:sp>
      <p:sp>
        <p:nvSpPr>
          <p:cNvPr id="973" name="テキスト プレースホルダ 9">
            <a:extLst>
              <a:ext uri="{FF2B5EF4-FFF2-40B4-BE49-F238E27FC236}">
                <a16:creationId xmlns:a16="http://schemas.microsoft.com/office/drawing/2014/main" id="{AA96A1B7-F5EE-1F87-AA4C-122051776324}"/>
              </a:ext>
            </a:extLst>
          </p:cNvPr>
          <p:cNvSpPr>
            <a:spLocks/>
          </p:cNvSpPr>
          <p:nvPr>
            <p:custDataLst>
              <p:tags r:id="rId169"/>
            </p:custDataLst>
          </p:nvPr>
        </p:nvSpPr>
        <p:spPr bwMode="gray">
          <a:xfrm>
            <a:off x="5124450" y="5221288"/>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7692D5E-34A4-4E1F-968B-BD71C08B066E}" type="datetime'''''''''6''2''''''''''''''''''.''''''7'''''''">
              <a:rPr kumimoji="0" lang="ja-JP" altLang="en-US" sz="900" smtClean="0">
                <a:effectLst/>
                <a:sym typeface="+mn-lt"/>
              </a:rPr>
              <a:pPr marL="0" lvl="0" indent="0" algn="ctr">
                <a:spcBef>
                  <a:spcPct val="0"/>
                </a:spcBef>
                <a:buNone/>
              </a:pPr>
              <a:t>62.7</a:t>
            </a:fld>
            <a:endParaRPr kumimoji="0" lang="ja-JP" altLang="en-US" sz="900" dirty="0">
              <a:sym typeface="+mn-lt"/>
            </a:endParaRPr>
          </a:p>
        </p:txBody>
      </p:sp>
      <p:sp>
        <p:nvSpPr>
          <p:cNvPr id="1031" name="テキスト プレースホルダ 9">
            <a:extLst>
              <a:ext uri="{FF2B5EF4-FFF2-40B4-BE49-F238E27FC236}">
                <a16:creationId xmlns:a16="http://schemas.microsoft.com/office/drawing/2014/main" id="{78A2609F-A95A-22F2-7BCB-EC335570F2F1}"/>
              </a:ext>
            </a:extLst>
          </p:cNvPr>
          <p:cNvSpPr>
            <a:spLocks/>
          </p:cNvSpPr>
          <p:nvPr>
            <p:custDataLst>
              <p:tags r:id="rId170"/>
            </p:custDataLst>
          </p:nvPr>
        </p:nvSpPr>
        <p:spPr bwMode="gray">
          <a:xfrm>
            <a:off x="5124450" y="5895975"/>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B873A42-D8E4-46C8-8471-14CA82A8A97A}" type="datetime'''3''''''3''''''''.''''''''''5'''''''''''''''''''''''''''''">
              <a:rPr kumimoji="0" lang="ja-JP" altLang="en-US" sz="900" smtClean="0">
                <a:solidFill>
                  <a:schemeClr val="bg1"/>
                </a:solidFill>
                <a:effectLst/>
              </a:rPr>
              <a:pPr/>
              <a:t>33.5</a:t>
            </a:fld>
            <a:endParaRPr kumimoji="0" lang="ja-JP" altLang="en-US" sz="900" dirty="0">
              <a:solidFill>
                <a:schemeClr val="bg1"/>
              </a:solidFill>
              <a:sym typeface="+mn-lt"/>
            </a:endParaRPr>
          </a:p>
        </p:txBody>
      </p:sp>
      <p:sp>
        <p:nvSpPr>
          <p:cNvPr id="937" name="テキスト プレースホルダ 9">
            <a:extLst>
              <a:ext uri="{FF2B5EF4-FFF2-40B4-BE49-F238E27FC236}">
                <a16:creationId xmlns:a16="http://schemas.microsoft.com/office/drawing/2014/main" id="{2B9C5DF6-5F7C-FC55-D9AA-BCE50D5B053E}"/>
              </a:ext>
            </a:extLst>
          </p:cNvPr>
          <p:cNvSpPr>
            <a:spLocks/>
          </p:cNvSpPr>
          <p:nvPr>
            <p:custDataLst>
              <p:tags r:id="rId171"/>
            </p:custDataLst>
          </p:nvPr>
        </p:nvSpPr>
        <p:spPr bwMode="auto">
          <a:xfrm>
            <a:off x="517525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93A2EA7-0EBB-40B1-B8C9-B9AF90450573}"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974" name="テキスト プレースホルダ 9">
            <a:extLst>
              <a:ext uri="{FF2B5EF4-FFF2-40B4-BE49-F238E27FC236}">
                <a16:creationId xmlns:a16="http://schemas.microsoft.com/office/drawing/2014/main" id="{A6D44B87-15A9-EC8D-E9CE-827563A6869F}"/>
              </a:ext>
            </a:extLst>
          </p:cNvPr>
          <p:cNvSpPr>
            <a:spLocks/>
          </p:cNvSpPr>
          <p:nvPr>
            <p:custDataLst>
              <p:tags r:id="rId172"/>
            </p:custDataLst>
          </p:nvPr>
        </p:nvSpPr>
        <p:spPr bwMode="gray">
          <a:xfrm>
            <a:off x="5421313" y="5227638"/>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DE8CF83-0A1F-4804-8898-2C757097D741}" type="datetime'6''''''''''''3''''.''''''''1'''">
              <a:rPr kumimoji="0" lang="ja-JP" altLang="en-US" sz="900" smtClean="0">
                <a:effectLst/>
              </a:rPr>
              <a:pPr/>
              <a:t>63.1</a:t>
            </a:fld>
            <a:endParaRPr kumimoji="0" lang="ja-JP" altLang="en-US" sz="900" dirty="0">
              <a:sym typeface="+mn-lt"/>
            </a:endParaRPr>
          </a:p>
        </p:txBody>
      </p:sp>
      <p:sp>
        <p:nvSpPr>
          <p:cNvPr id="1033" name="テキスト プレースホルダ 9">
            <a:extLst>
              <a:ext uri="{FF2B5EF4-FFF2-40B4-BE49-F238E27FC236}">
                <a16:creationId xmlns:a16="http://schemas.microsoft.com/office/drawing/2014/main" id="{8D1610D6-2F29-BD26-1CA3-2F2CA4B18202}"/>
              </a:ext>
            </a:extLst>
          </p:cNvPr>
          <p:cNvSpPr>
            <a:spLocks/>
          </p:cNvSpPr>
          <p:nvPr>
            <p:custDataLst>
              <p:tags r:id="rId173"/>
            </p:custDataLst>
          </p:nvPr>
        </p:nvSpPr>
        <p:spPr bwMode="gray">
          <a:xfrm>
            <a:off x="5421313" y="5900738"/>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3954C92-D5C2-456C-AA89-2AC00F59EF84}" type="datetime'3''2''''''.''''''''''''''''''''''''''''''9'''''">
              <a:rPr kumimoji="0" lang="ja-JP" altLang="en-US" sz="900" smtClean="0">
                <a:solidFill>
                  <a:schemeClr val="bg1"/>
                </a:solidFill>
                <a:effectLst/>
              </a:rPr>
              <a:pPr/>
              <a:t>32.9</a:t>
            </a:fld>
            <a:endParaRPr kumimoji="0" lang="ja-JP" altLang="en-US" sz="900" dirty="0">
              <a:solidFill>
                <a:schemeClr val="bg1"/>
              </a:solidFill>
              <a:sym typeface="+mn-lt"/>
            </a:endParaRPr>
          </a:p>
        </p:txBody>
      </p:sp>
      <p:sp>
        <p:nvSpPr>
          <p:cNvPr id="938" name="テキスト プレースホルダ 9">
            <a:extLst>
              <a:ext uri="{FF2B5EF4-FFF2-40B4-BE49-F238E27FC236}">
                <a16:creationId xmlns:a16="http://schemas.microsoft.com/office/drawing/2014/main" id="{B0C48C8E-072D-3707-29C4-7E51CD78C5B0}"/>
              </a:ext>
            </a:extLst>
          </p:cNvPr>
          <p:cNvSpPr>
            <a:spLocks/>
          </p:cNvSpPr>
          <p:nvPr>
            <p:custDataLst>
              <p:tags r:id="rId174"/>
            </p:custDataLst>
          </p:nvPr>
        </p:nvSpPr>
        <p:spPr bwMode="auto">
          <a:xfrm>
            <a:off x="547211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28D0FAB-4927-4C86-A861-2795FB1C7069}"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975" name="テキスト プレースホルダ 9">
            <a:extLst>
              <a:ext uri="{FF2B5EF4-FFF2-40B4-BE49-F238E27FC236}">
                <a16:creationId xmlns:a16="http://schemas.microsoft.com/office/drawing/2014/main" id="{FFD064D7-4BEC-DE21-FFEF-C7EA2BD9E5C1}"/>
              </a:ext>
            </a:extLst>
          </p:cNvPr>
          <p:cNvSpPr>
            <a:spLocks/>
          </p:cNvSpPr>
          <p:nvPr>
            <p:custDataLst>
              <p:tags r:id="rId175"/>
            </p:custDataLst>
          </p:nvPr>
        </p:nvSpPr>
        <p:spPr bwMode="gray">
          <a:xfrm>
            <a:off x="5719763" y="5232400"/>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1E3FF5D-3DDD-4E4D-B612-C6DC78607A17}" type="datetime'''6''''''3''''''''''.5'''''''''''''''''''''''''''''''">
              <a:rPr kumimoji="0" lang="ja-JP" altLang="en-US" sz="900" smtClean="0">
                <a:effectLst/>
              </a:rPr>
              <a:pPr/>
              <a:t>63.5</a:t>
            </a:fld>
            <a:endParaRPr kumimoji="0" lang="ja-JP" altLang="en-US" sz="900" dirty="0">
              <a:sym typeface="+mn-lt"/>
            </a:endParaRPr>
          </a:p>
        </p:txBody>
      </p:sp>
      <p:sp>
        <p:nvSpPr>
          <p:cNvPr id="1034" name="テキスト プレースホルダ 9">
            <a:extLst>
              <a:ext uri="{FF2B5EF4-FFF2-40B4-BE49-F238E27FC236}">
                <a16:creationId xmlns:a16="http://schemas.microsoft.com/office/drawing/2014/main" id="{69D8D6E7-F9FA-FE78-7B6C-15007A56A15D}"/>
              </a:ext>
            </a:extLst>
          </p:cNvPr>
          <p:cNvSpPr>
            <a:spLocks/>
          </p:cNvSpPr>
          <p:nvPr>
            <p:custDataLst>
              <p:tags r:id="rId176"/>
            </p:custDataLst>
          </p:nvPr>
        </p:nvSpPr>
        <p:spPr bwMode="gray">
          <a:xfrm>
            <a:off x="5719763" y="5905500"/>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6EACC77-74AD-4EF9-BC23-3D41A02C2CC8}" type="datetime'''3''''''''2''''''.''''''''''''''''''3'">
              <a:rPr kumimoji="0" lang="ja-JP" altLang="en-US" sz="900" smtClean="0">
                <a:solidFill>
                  <a:schemeClr val="bg1"/>
                </a:solidFill>
                <a:effectLst/>
              </a:rPr>
              <a:pPr/>
              <a:t>32.3</a:t>
            </a:fld>
            <a:endParaRPr kumimoji="0" lang="ja-JP" altLang="en-US" sz="900" dirty="0">
              <a:solidFill>
                <a:schemeClr val="bg1"/>
              </a:solidFill>
              <a:sym typeface="+mn-lt"/>
            </a:endParaRPr>
          </a:p>
        </p:txBody>
      </p:sp>
      <p:sp>
        <p:nvSpPr>
          <p:cNvPr id="939" name="テキスト プレースホルダ 9">
            <a:extLst>
              <a:ext uri="{FF2B5EF4-FFF2-40B4-BE49-F238E27FC236}">
                <a16:creationId xmlns:a16="http://schemas.microsoft.com/office/drawing/2014/main" id="{0EDF4249-E39A-0ABD-F7B2-AC00C5894FD8}"/>
              </a:ext>
            </a:extLst>
          </p:cNvPr>
          <p:cNvSpPr>
            <a:spLocks/>
          </p:cNvSpPr>
          <p:nvPr>
            <p:custDataLst>
              <p:tags r:id="rId177"/>
            </p:custDataLst>
          </p:nvPr>
        </p:nvSpPr>
        <p:spPr bwMode="auto">
          <a:xfrm>
            <a:off x="577056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76E74C4-D26B-4634-9FBF-3E26F348E2DA}"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976" name="テキスト プレースホルダ 9">
            <a:extLst>
              <a:ext uri="{FF2B5EF4-FFF2-40B4-BE49-F238E27FC236}">
                <a16:creationId xmlns:a16="http://schemas.microsoft.com/office/drawing/2014/main" id="{305312E8-14B9-9360-E0C7-4C6B6F814871}"/>
              </a:ext>
            </a:extLst>
          </p:cNvPr>
          <p:cNvSpPr>
            <a:spLocks/>
          </p:cNvSpPr>
          <p:nvPr>
            <p:custDataLst>
              <p:tags r:id="rId178"/>
            </p:custDataLst>
          </p:nvPr>
        </p:nvSpPr>
        <p:spPr bwMode="gray">
          <a:xfrm>
            <a:off x="6018213" y="5237163"/>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4608A98-6B90-4DE0-ADF6-11BD8B0EB2D3}" type="datetime'''6''''''''''3''''''''''''''''''''.''''9'''">
              <a:rPr kumimoji="0" lang="ja-JP" altLang="en-US" sz="900" smtClean="0">
                <a:effectLst/>
              </a:rPr>
              <a:pPr/>
              <a:t>63.9</a:t>
            </a:fld>
            <a:endParaRPr kumimoji="0" lang="ja-JP" altLang="en-US" sz="900" dirty="0">
              <a:sym typeface="+mn-lt"/>
            </a:endParaRPr>
          </a:p>
        </p:txBody>
      </p:sp>
      <p:sp>
        <p:nvSpPr>
          <p:cNvPr id="940" name="テキスト プレースホルダ 9">
            <a:extLst>
              <a:ext uri="{FF2B5EF4-FFF2-40B4-BE49-F238E27FC236}">
                <a16:creationId xmlns:a16="http://schemas.microsoft.com/office/drawing/2014/main" id="{E805F90C-2D55-43DD-75EF-B4BDD63651C6}"/>
              </a:ext>
            </a:extLst>
          </p:cNvPr>
          <p:cNvSpPr>
            <a:spLocks/>
          </p:cNvSpPr>
          <p:nvPr>
            <p:custDataLst>
              <p:tags r:id="rId179"/>
            </p:custDataLst>
          </p:nvPr>
        </p:nvSpPr>
        <p:spPr bwMode="auto">
          <a:xfrm>
            <a:off x="606901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26164B1-0F17-49CE-AE11-0A1BC67C499B}"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977" name="テキスト プレースホルダ 9">
            <a:extLst>
              <a:ext uri="{FF2B5EF4-FFF2-40B4-BE49-F238E27FC236}">
                <a16:creationId xmlns:a16="http://schemas.microsoft.com/office/drawing/2014/main" id="{51E23741-9145-AB12-7A6D-B911388AB78B}"/>
              </a:ext>
            </a:extLst>
          </p:cNvPr>
          <p:cNvSpPr>
            <a:spLocks/>
          </p:cNvSpPr>
          <p:nvPr>
            <p:custDataLst>
              <p:tags r:id="rId180"/>
            </p:custDataLst>
          </p:nvPr>
        </p:nvSpPr>
        <p:spPr bwMode="gray">
          <a:xfrm>
            <a:off x="6315075" y="5241925"/>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A1EEF8B-F687-4D4F-9035-C2858EB236AE}" type="datetime'''''''6''''''''''''4''''''''''''''''.''''2'''">
              <a:rPr kumimoji="0" lang="ja-JP" altLang="en-US" sz="900" smtClean="0">
                <a:effectLst/>
              </a:rPr>
              <a:pPr/>
              <a:t>64.2</a:t>
            </a:fld>
            <a:endParaRPr kumimoji="0" lang="ja-JP" altLang="en-US" sz="900" dirty="0">
              <a:sym typeface="+mn-lt"/>
            </a:endParaRPr>
          </a:p>
        </p:txBody>
      </p:sp>
      <p:sp>
        <p:nvSpPr>
          <p:cNvPr id="1036" name="テキスト プレースホルダ 9">
            <a:extLst>
              <a:ext uri="{FF2B5EF4-FFF2-40B4-BE49-F238E27FC236}">
                <a16:creationId xmlns:a16="http://schemas.microsoft.com/office/drawing/2014/main" id="{96B993F2-BFCF-6DDD-2979-CBE457ABC6C6}"/>
              </a:ext>
            </a:extLst>
          </p:cNvPr>
          <p:cNvSpPr>
            <a:spLocks/>
          </p:cNvSpPr>
          <p:nvPr>
            <p:custDataLst>
              <p:tags r:id="rId181"/>
            </p:custDataLst>
          </p:nvPr>
        </p:nvSpPr>
        <p:spPr bwMode="gray">
          <a:xfrm>
            <a:off x="6315075" y="5911851"/>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B7C1BC9-016C-4989-9F66-E4ADE9FF36E4}" type="datetime'''''''''''31''''.''''''''''''''''''''3'''''''''">
              <a:rPr kumimoji="0" lang="ja-JP" altLang="en-US" sz="900" smtClean="0">
                <a:solidFill>
                  <a:schemeClr val="bg1"/>
                </a:solidFill>
                <a:effectLst/>
                <a:sym typeface="+mn-lt"/>
              </a:rPr>
              <a:pPr/>
              <a:t>31.3</a:t>
            </a:fld>
            <a:endParaRPr kumimoji="0" lang="ja-JP" altLang="en-US" sz="900" dirty="0">
              <a:solidFill>
                <a:schemeClr val="bg1"/>
              </a:solidFill>
              <a:sym typeface="+mn-lt"/>
            </a:endParaRPr>
          </a:p>
        </p:txBody>
      </p:sp>
      <p:sp>
        <p:nvSpPr>
          <p:cNvPr id="941" name="テキスト プレースホルダ 9">
            <a:extLst>
              <a:ext uri="{FF2B5EF4-FFF2-40B4-BE49-F238E27FC236}">
                <a16:creationId xmlns:a16="http://schemas.microsoft.com/office/drawing/2014/main" id="{286D9220-D5CC-1411-9E7E-1329F7A9741C}"/>
              </a:ext>
            </a:extLst>
          </p:cNvPr>
          <p:cNvSpPr>
            <a:spLocks/>
          </p:cNvSpPr>
          <p:nvPr>
            <p:custDataLst>
              <p:tags r:id="rId182"/>
            </p:custDataLst>
          </p:nvPr>
        </p:nvSpPr>
        <p:spPr bwMode="auto">
          <a:xfrm>
            <a:off x="636587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75496EE-7D01-48C1-A6DF-2977A5BD4BE6}"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1035" name="テキスト プレースホルダ 9">
            <a:extLst>
              <a:ext uri="{FF2B5EF4-FFF2-40B4-BE49-F238E27FC236}">
                <a16:creationId xmlns:a16="http://schemas.microsoft.com/office/drawing/2014/main" id="{F04F67BF-F60E-325E-AE39-F5FB38D07B91}"/>
              </a:ext>
            </a:extLst>
          </p:cNvPr>
          <p:cNvSpPr>
            <a:spLocks/>
          </p:cNvSpPr>
          <p:nvPr>
            <p:custDataLst>
              <p:tags r:id="rId183"/>
            </p:custDataLst>
          </p:nvPr>
        </p:nvSpPr>
        <p:spPr bwMode="gray">
          <a:xfrm>
            <a:off x="6018213" y="5908675"/>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6B89A8F-8AD4-4C4B-9FD2-802A1FE47523}" type="datetime'''''''3''''1''''''''''''''''''''''''''''.''''''''8'''''''">
              <a:rPr kumimoji="0" lang="ja-JP" altLang="en-US" sz="900" smtClean="0">
                <a:solidFill>
                  <a:schemeClr val="bg1"/>
                </a:solidFill>
                <a:effectLst/>
              </a:rPr>
              <a:pPr/>
              <a:t>31.8</a:t>
            </a:fld>
            <a:endParaRPr kumimoji="0" lang="ja-JP" altLang="en-US" sz="900" dirty="0">
              <a:solidFill>
                <a:schemeClr val="bg1"/>
              </a:solidFill>
              <a:sym typeface="+mn-lt"/>
            </a:endParaRPr>
          </a:p>
        </p:txBody>
      </p:sp>
      <p:sp>
        <p:nvSpPr>
          <p:cNvPr id="978" name="テキスト プレースホルダ 9">
            <a:extLst>
              <a:ext uri="{FF2B5EF4-FFF2-40B4-BE49-F238E27FC236}">
                <a16:creationId xmlns:a16="http://schemas.microsoft.com/office/drawing/2014/main" id="{56F599D1-CD1B-644B-347D-EBE678350B52}"/>
              </a:ext>
            </a:extLst>
          </p:cNvPr>
          <p:cNvSpPr>
            <a:spLocks/>
          </p:cNvSpPr>
          <p:nvPr>
            <p:custDataLst>
              <p:tags r:id="rId184"/>
            </p:custDataLst>
          </p:nvPr>
        </p:nvSpPr>
        <p:spPr bwMode="gray">
          <a:xfrm>
            <a:off x="6613525" y="5248275"/>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881136A-B60C-4332-BEE4-E3A20BBC4182}" type="datetime'''''''''6''''4''''''.''''''''''''''''''''''''''''''6'''''''">
              <a:rPr kumimoji="0" lang="ja-JP" altLang="en-US" sz="900" smtClean="0">
                <a:effectLst/>
              </a:rPr>
              <a:pPr/>
              <a:t>64.6</a:t>
            </a:fld>
            <a:endParaRPr kumimoji="0" lang="ja-JP" altLang="en-US" sz="900" dirty="0">
              <a:sym typeface="+mn-lt"/>
            </a:endParaRPr>
          </a:p>
        </p:txBody>
      </p:sp>
      <p:sp>
        <p:nvSpPr>
          <p:cNvPr id="1037" name="テキスト プレースホルダ 9">
            <a:extLst>
              <a:ext uri="{FF2B5EF4-FFF2-40B4-BE49-F238E27FC236}">
                <a16:creationId xmlns:a16="http://schemas.microsoft.com/office/drawing/2014/main" id="{4D2EE5C2-74ED-1D76-8734-A921C7711485}"/>
              </a:ext>
            </a:extLst>
          </p:cNvPr>
          <p:cNvSpPr>
            <a:spLocks/>
          </p:cNvSpPr>
          <p:nvPr>
            <p:custDataLst>
              <p:tags r:id="rId185"/>
            </p:custDataLst>
          </p:nvPr>
        </p:nvSpPr>
        <p:spPr bwMode="gray">
          <a:xfrm>
            <a:off x="6613525" y="5916613"/>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E2A1A89-DCF5-43B1-90B0-96A5F9E850DF}" type="datetime'''''''''''3''0''''.''''''''''''''''''''''''''''''''''''7'''''">
              <a:rPr kumimoji="0" lang="ja-JP" altLang="en-US" sz="900" smtClean="0">
                <a:solidFill>
                  <a:schemeClr val="bg1"/>
                </a:solidFill>
                <a:effectLst/>
              </a:rPr>
              <a:pPr/>
              <a:t>30.7</a:t>
            </a:fld>
            <a:endParaRPr kumimoji="0" lang="ja-JP" altLang="en-US" sz="900" dirty="0">
              <a:solidFill>
                <a:schemeClr val="bg1"/>
              </a:solidFill>
              <a:sym typeface="+mn-lt"/>
            </a:endParaRPr>
          </a:p>
        </p:txBody>
      </p:sp>
      <p:sp>
        <p:nvSpPr>
          <p:cNvPr id="942" name="テキスト プレースホルダ 9">
            <a:extLst>
              <a:ext uri="{FF2B5EF4-FFF2-40B4-BE49-F238E27FC236}">
                <a16:creationId xmlns:a16="http://schemas.microsoft.com/office/drawing/2014/main" id="{753493B8-BF2B-C1B1-A411-3BF4BB5179ED}"/>
              </a:ext>
            </a:extLst>
          </p:cNvPr>
          <p:cNvSpPr>
            <a:spLocks/>
          </p:cNvSpPr>
          <p:nvPr>
            <p:custDataLst>
              <p:tags r:id="rId186"/>
            </p:custDataLst>
          </p:nvPr>
        </p:nvSpPr>
        <p:spPr bwMode="auto">
          <a:xfrm>
            <a:off x="666432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286228-2C54-440E-A64A-DE11FFD988F4}"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979" name="テキスト プレースホルダ 9">
            <a:extLst>
              <a:ext uri="{FF2B5EF4-FFF2-40B4-BE49-F238E27FC236}">
                <a16:creationId xmlns:a16="http://schemas.microsoft.com/office/drawing/2014/main" id="{81840CE5-DFF9-21ED-6C71-D62237C6D694}"/>
              </a:ext>
            </a:extLst>
          </p:cNvPr>
          <p:cNvSpPr>
            <a:spLocks/>
          </p:cNvSpPr>
          <p:nvPr>
            <p:custDataLst>
              <p:tags r:id="rId187"/>
            </p:custDataLst>
          </p:nvPr>
        </p:nvSpPr>
        <p:spPr bwMode="gray">
          <a:xfrm>
            <a:off x="6911975" y="5254625"/>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736A7A0-C905-4033-A6B3-949D37BE41AB}" type="datetime'''''6''''5''''''.''''''''''''''''1'''''''''''''''''''''''''''">
              <a:rPr kumimoji="0" lang="ja-JP" altLang="en-US" sz="900" smtClean="0">
                <a:effectLst/>
              </a:rPr>
              <a:pPr/>
              <a:t>65.1</a:t>
            </a:fld>
            <a:endParaRPr kumimoji="0" lang="ja-JP" altLang="en-US" sz="900" dirty="0">
              <a:sym typeface="+mn-lt"/>
            </a:endParaRPr>
          </a:p>
        </p:txBody>
      </p:sp>
      <p:sp>
        <p:nvSpPr>
          <p:cNvPr id="1038" name="テキスト プレースホルダ 9">
            <a:extLst>
              <a:ext uri="{FF2B5EF4-FFF2-40B4-BE49-F238E27FC236}">
                <a16:creationId xmlns:a16="http://schemas.microsoft.com/office/drawing/2014/main" id="{18D70AC8-E4F5-B43C-590C-776EFC895021}"/>
              </a:ext>
            </a:extLst>
          </p:cNvPr>
          <p:cNvSpPr>
            <a:spLocks/>
          </p:cNvSpPr>
          <p:nvPr>
            <p:custDataLst>
              <p:tags r:id="rId188"/>
            </p:custDataLst>
          </p:nvPr>
        </p:nvSpPr>
        <p:spPr bwMode="gray">
          <a:xfrm>
            <a:off x="6911975" y="5921375"/>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A2203E3-E03E-41FA-BF4D-EE556F6008AE}" type="datetime'''''''''''3''''''''0''.''''''0'''''''''''''''''''''">
              <a:rPr kumimoji="0" lang="ja-JP" altLang="en-US" sz="900" smtClean="0">
                <a:solidFill>
                  <a:schemeClr val="bg1"/>
                </a:solidFill>
                <a:effectLst/>
              </a:rPr>
              <a:pPr/>
              <a:t>30.0</a:t>
            </a:fld>
            <a:endParaRPr kumimoji="0" lang="ja-JP" altLang="en-US" sz="900" dirty="0">
              <a:solidFill>
                <a:schemeClr val="bg1"/>
              </a:solidFill>
              <a:sym typeface="+mn-lt"/>
            </a:endParaRPr>
          </a:p>
        </p:txBody>
      </p:sp>
      <p:sp>
        <p:nvSpPr>
          <p:cNvPr id="943" name="テキスト プレースホルダ 9">
            <a:extLst>
              <a:ext uri="{FF2B5EF4-FFF2-40B4-BE49-F238E27FC236}">
                <a16:creationId xmlns:a16="http://schemas.microsoft.com/office/drawing/2014/main" id="{A1C30AF8-C5E6-71C5-DFFC-5DE05C624F64}"/>
              </a:ext>
            </a:extLst>
          </p:cNvPr>
          <p:cNvSpPr>
            <a:spLocks/>
          </p:cNvSpPr>
          <p:nvPr>
            <p:custDataLst>
              <p:tags r:id="rId189"/>
            </p:custDataLst>
          </p:nvPr>
        </p:nvSpPr>
        <p:spPr bwMode="auto">
          <a:xfrm>
            <a:off x="696277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0FA11E3-8E2C-4553-BDA5-912A62D33B1B}"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980" name="テキスト プレースホルダ 9">
            <a:extLst>
              <a:ext uri="{FF2B5EF4-FFF2-40B4-BE49-F238E27FC236}">
                <a16:creationId xmlns:a16="http://schemas.microsoft.com/office/drawing/2014/main" id="{7E2698E9-3544-A259-3C86-215D6493A1B4}"/>
              </a:ext>
            </a:extLst>
          </p:cNvPr>
          <p:cNvSpPr>
            <a:spLocks/>
          </p:cNvSpPr>
          <p:nvPr>
            <p:custDataLst>
              <p:tags r:id="rId190"/>
            </p:custDataLst>
          </p:nvPr>
        </p:nvSpPr>
        <p:spPr bwMode="gray">
          <a:xfrm>
            <a:off x="7210425" y="5259389"/>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4E74516-5709-48D8-9B8E-E3CE4BFD7BCA}" type="datetime'6''''5''''''''''.''''''''''''''''''''''''''''''''''6'''''">
              <a:rPr kumimoji="0" lang="ja-JP" altLang="en-US" sz="900" smtClean="0">
                <a:effectLst/>
                <a:sym typeface="+mn-lt"/>
              </a:rPr>
              <a:pPr marL="0" lvl="0" indent="0" algn="ctr">
                <a:spcBef>
                  <a:spcPct val="0"/>
                </a:spcBef>
                <a:buNone/>
              </a:pPr>
              <a:t>65.6</a:t>
            </a:fld>
            <a:endParaRPr kumimoji="0" lang="ja-JP" altLang="en-US" sz="900" dirty="0">
              <a:sym typeface="+mn-lt"/>
            </a:endParaRPr>
          </a:p>
        </p:txBody>
      </p:sp>
      <p:sp>
        <p:nvSpPr>
          <p:cNvPr id="1039" name="テキスト プレースホルダ 9">
            <a:extLst>
              <a:ext uri="{FF2B5EF4-FFF2-40B4-BE49-F238E27FC236}">
                <a16:creationId xmlns:a16="http://schemas.microsoft.com/office/drawing/2014/main" id="{120C1C3B-660B-11AF-682D-4A0809D455BF}"/>
              </a:ext>
            </a:extLst>
          </p:cNvPr>
          <p:cNvSpPr>
            <a:spLocks/>
          </p:cNvSpPr>
          <p:nvPr>
            <p:custDataLst>
              <p:tags r:id="rId191"/>
            </p:custDataLst>
          </p:nvPr>
        </p:nvSpPr>
        <p:spPr bwMode="gray">
          <a:xfrm>
            <a:off x="7210425" y="5926139"/>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FFA333A-5DF3-40C9-A285-0BDE4A9CE3A8}" type="datetime'''''''''''''2''''''''9''''''''''''''''''''''''.''''3'''''">
              <a:rPr kumimoji="0" lang="ja-JP" altLang="en-US" sz="900" smtClean="0">
                <a:solidFill>
                  <a:schemeClr val="bg1"/>
                </a:solidFill>
                <a:effectLst/>
                <a:sym typeface="+mn-lt"/>
              </a:rPr>
              <a:pPr/>
              <a:t>29.3</a:t>
            </a:fld>
            <a:endParaRPr kumimoji="0" lang="ja-JP" altLang="en-US" sz="900" dirty="0">
              <a:solidFill>
                <a:schemeClr val="bg1"/>
              </a:solidFill>
              <a:sym typeface="+mn-lt"/>
            </a:endParaRPr>
          </a:p>
        </p:txBody>
      </p:sp>
      <p:sp>
        <p:nvSpPr>
          <p:cNvPr id="944" name="テキスト プレースホルダ 9">
            <a:extLst>
              <a:ext uri="{FF2B5EF4-FFF2-40B4-BE49-F238E27FC236}">
                <a16:creationId xmlns:a16="http://schemas.microsoft.com/office/drawing/2014/main" id="{60E4D1C8-28F5-E476-EB9B-7EC363D71CC7}"/>
              </a:ext>
            </a:extLst>
          </p:cNvPr>
          <p:cNvSpPr>
            <a:spLocks/>
          </p:cNvSpPr>
          <p:nvPr>
            <p:custDataLst>
              <p:tags r:id="rId192"/>
            </p:custDataLst>
          </p:nvPr>
        </p:nvSpPr>
        <p:spPr bwMode="auto">
          <a:xfrm>
            <a:off x="726122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5625841-AD75-4591-84D5-0C71AEBF6331}"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981" name="テキスト プレースホルダ 9">
            <a:extLst>
              <a:ext uri="{FF2B5EF4-FFF2-40B4-BE49-F238E27FC236}">
                <a16:creationId xmlns:a16="http://schemas.microsoft.com/office/drawing/2014/main" id="{EA6458FA-8463-2797-79E8-93AE315E67FB}"/>
              </a:ext>
            </a:extLst>
          </p:cNvPr>
          <p:cNvSpPr>
            <a:spLocks/>
          </p:cNvSpPr>
          <p:nvPr>
            <p:custDataLst>
              <p:tags r:id="rId193"/>
            </p:custDataLst>
          </p:nvPr>
        </p:nvSpPr>
        <p:spPr bwMode="gray">
          <a:xfrm>
            <a:off x="7507288" y="5265739"/>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DBA0351-707F-4F4F-9BB1-4D50D7C3759B}" type="datetime'''6''''''''''''''''''6''''''''''.''''''1'''''">
              <a:rPr kumimoji="0" lang="ja-JP" altLang="en-US" sz="900" smtClean="0">
                <a:effectLst/>
                <a:sym typeface="+mn-lt"/>
              </a:rPr>
              <a:pPr marL="0" lvl="0" indent="0" algn="ctr">
                <a:spcBef>
                  <a:spcPct val="0"/>
                </a:spcBef>
                <a:buNone/>
              </a:pPr>
              <a:t>66.1</a:t>
            </a:fld>
            <a:endParaRPr kumimoji="0" lang="ja-JP" altLang="en-US" sz="900" dirty="0">
              <a:sym typeface="+mn-lt"/>
            </a:endParaRPr>
          </a:p>
        </p:txBody>
      </p:sp>
      <p:sp>
        <p:nvSpPr>
          <p:cNvPr id="1032" name="テキスト プレースホルダ 9">
            <a:extLst>
              <a:ext uri="{FF2B5EF4-FFF2-40B4-BE49-F238E27FC236}">
                <a16:creationId xmlns:a16="http://schemas.microsoft.com/office/drawing/2014/main" id="{8A898EA2-3B43-51B4-600C-782449F22C8D}"/>
              </a:ext>
            </a:extLst>
          </p:cNvPr>
          <p:cNvSpPr>
            <a:spLocks/>
          </p:cNvSpPr>
          <p:nvPr>
            <p:custDataLst>
              <p:tags r:id="rId194"/>
            </p:custDataLst>
          </p:nvPr>
        </p:nvSpPr>
        <p:spPr bwMode="gray">
          <a:xfrm>
            <a:off x="7507288" y="5930901"/>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7E9D8CC-313F-4A6C-96B0-0BFD85D8BCAE}" type="datetime'''''''2''''8''''''''''''.''''6'">
              <a:rPr kumimoji="0" lang="ja-JP" altLang="en-US" sz="900" smtClean="0">
                <a:solidFill>
                  <a:schemeClr val="bg1"/>
                </a:solidFill>
                <a:effectLst/>
                <a:sym typeface="+mn-lt"/>
              </a:rPr>
              <a:pPr/>
              <a:t>28.6</a:t>
            </a:fld>
            <a:endParaRPr kumimoji="0" lang="ja-JP" altLang="en-US" sz="900" dirty="0">
              <a:solidFill>
                <a:schemeClr val="bg1"/>
              </a:solidFill>
              <a:sym typeface="+mn-lt"/>
            </a:endParaRPr>
          </a:p>
        </p:txBody>
      </p:sp>
      <p:sp>
        <p:nvSpPr>
          <p:cNvPr id="945" name="テキスト プレースホルダ 9">
            <a:extLst>
              <a:ext uri="{FF2B5EF4-FFF2-40B4-BE49-F238E27FC236}">
                <a16:creationId xmlns:a16="http://schemas.microsoft.com/office/drawing/2014/main" id="{43B6A882-C16B-F257-8144-7789C78C65A0}"/>
              </a:ext>
            </a:extLst>
          </p:cNvPr>
          <p:cNvSpPr>
            <a:spLocks/>
          </p:cNvSpPr>
          <p:nvPr>
            <p:custDataLst>
              <p:tags r:id="rId195"/>
            </p:custDataLst>
          </p:nvPr>
        </p:nvSpPr>
        <p:spPr bwMode="auto">
          <a:xfrm>
            <a:off x="755808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22133E9-5BC2-4FC7-8AE3-EC85160DB928}"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p:nvSpPr>
          <p:cNvPr id="982" name="テキスト プレースホルダ 9">
            <a:extLst>
              <a:ext uri="{FF2B5EF4-FFF2-40B4-BE49-F238E27FC236}">
                <a16:creationId xmlns:a16="http://schemas.microsoft.com/office/drawing/2014/main" id="{9459AF59-3173-FD03-4948-F56F5343AFF0}"/>
              </a:ext>
            </a:extLst>
          </p:cNvPr>
          <p:cNvSpPr>
            <a:spLocks/>
          </p:cNvSpPr>
          <p:nvPr>
            <p:custDataLst>
              <p:tags r:id="rId196"/>
            </p:custDataLst>
          </p:nvPr>
        </p:nvSpPr>
        <p:spPr bwMode="gray">
          <a:xfrm>
            <a:off x="7805738" y="5273675"/>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49DB141-2CF6-4993-BF20-C159D5F592AB}" type="datetime'''''''''''''''''''''6''''''''''''''''6.''''''6'''''">
              <a:rPr kumimoji="0" lang="ja-JP" altLang="en-US" sz="900" smtClean="0">
                <a:effectLst/>
              </a:rPr>
              <a:pPr/>
              <a:t>66.6</a:t>
            </a:fld>
            <a:endParaRPr kumimoji="0" lang="ja-JP" altLang="en-US" sz="900" dirty="0">
              <a:sym typeface="+mn-lt"/>
            </a:endParaRPr>
          </a:p>
        </p:txBody>
      </p:sp>
      <p:sp>
        <p:nvSpPr>
          <p:cNvPr id="1029" name="テキスト プレースホルダ 9">
            <a:extLst>
              <a:ext uri="{FF2B5EF4-FFF2-40B4-BE49-F238E27FC236}">
                <a16:creationId xmlns:a16="http://schemas.microsoft.com/office/drawing/2014/main" id="{83B1BF70-B3A5-1BD5-8E08-4A0EC12F4DBC}"/>
              </a:ext>
            </a:extLst>
          </p:cNvPr>
          <p:cNvSpPr>
            <a:spLocks/>
          </p:cNvSpPr>
          <p:nvPr>
            <p:custDataLst>
              <p:tags r:id="rId197"/>
            </p:custDataLst>
          </p:nvPr>
        </p:nvSpPr>
        <p:spPr bwMode="gray">
          <a:xfrm>
            <a:off x="7805738" y="5937250"/>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EB9E92C-AF7D-46E9-A400-64D22230414C}" type="datetime'''''''2''''''''''''''''''''''''''''''''''''''''''''7''''''.9'">
              <a:rPr kumimoji="0" lang="ja-JP" altLang="en-US" sz="900" smtClean="0">
                <a:solidFill>
                  <a:schemeClr val="bg1"/>
                </a:solidFill>
                <a:effectLst/>
              </a:rPr>
              <a:pPr/>
              <a:t>27.9</a:t>
            </a:fld>
            <a:endParaRPr kumimoji="0" lang="ja-JP" altLang="en-US" sz="900" dirty="0">
              <a:solidFill>
                <a:schemeClr val="bg1"/>
              </a:solidFill>
              <a:sym typeface="+mn-lt"/>
            </a:endParaRPr>
          </a:p>
        </p:txBody>
      </p:sp>
      <p:sp>
        <p:nvSpPr>
          <p:cNvPr id="103" name="Text Placeholder 12"/>
          <p:cNvSpPr>
            <a:spLocks/>
          </p:cNvSpPr>
          <p:nvPr>
            <p:custDataLst>
              <p:tags r:id="rId198"/>
            </p:custDataLst>
          </p:nvPr>
        </p:nvSpPr>
        <p:spPr bwMode="auto">
          <a:xfrm>
            <a:off x="188913" y="44672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p:nvSpPr>
          <p:cNvPr id="958" name="テキスト プレースホルダ 9">
            <a:extLst>
              <a:ext uri="{FF2B5EF4-FFF2-40B4-BE49-F238E27FC236}">
                <a16:creationId xmlns:a16="http://schemas.microsoft.com/office/drawing/2014/main" id="{9746AC3D-95F4-93FE-FD56-C933D746B9FB}"/>
              </a:ext>
            </a:extLst>
          </p:cNvPr>
          <p:cNvSpPr>
            <a:spLocks/>
          </p:cNvSpPr>
          <p:nvPr>
            <p:custDataLst>
              <p:tags r:id="rId199"/>
            </p:custDataLst>
          </p:nvPr>
        </p:nvSpPr>
        <p:spPr bwMode="gray">
          <a:xfrm>
            <a:off x="654050" y="5176838"/>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0D181DC-3C28-4EC3-9DC2-38C4D8B77343}" type="datetime'''''''''''''''5''7''''.''''8'''''">
              <a:rPr kumimoji="0" lang="ja-JP" altLang="en-US" sz="900" smtClean="0">
                <a:effectLst/>
              </a:rPr>
              <a:pPr/>
              <a:t>57.8</a:t>
            </a:fld>
            <a:endParaRPr kumimoji="0" lang="ja-JP" altLang="en-US" sz="900" dirty="0">
              <a:sym typeface="+mn-lt"/>
            </a:endParaRPr>
          </a:p>
        </p:txBody>
      </p:sp>
      <p:sp>
        <p:nvSpPr>
          <p:cNvPr id="983" name="テキスト プレースホルダ 9">
            <a:extLst>
              <a:ext uri="{FF2B5EF4-FFF2-40B4-BE49-F238E27FC236}">
                <a16:creationId xmlns:a16="http://schemas.microsoft.com/office/drawing/2014/main" id="{4DF3CDE5-A6A0-F38A-8B62-5A1CFE95F3A5}"/>
              </a:ext>
            </a:extLst>
          </p:cNvPr>
          <p:cNvSpPr>
            <a:spLocks/>
          </p:cNvSpPr>
          <p:nvPr>
            <p:custDataLst>
              <p:tags r:id="rId200"/>
            </p:custDataLst>
          </p:nvPr>
        </p:nvSpPr>
        <p:spPr bwMode="gray">
          <a:xfrm>
            <a:off x="8104188" y="5280025"/>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394AA1B-AE0A-41DA-8E99-EABFF1292FDF}" type="datetime'''''6''''''''''''7.1'''''''''''''''''''''''''">
              <a:rPr kumimoji="0" lang="ja-JP" altLang="en-US" sz="900" smtClean="0">
                <a:effectLst/>
              </a:rPr>
              <a:pPr/>
              <a:t>67.1</a:t>
            </a:fld>
            <a:endParaRPr kumimoji="0" lang="ja-JP" altLang="en-US" sz="900" dirty="0">
              <a:sym typeface="+mn-lt"/>
            </a:endParaRPr>
          </a:p>
        </p:txBody>
      </p:sp>
      <p:sp>
        <p:nvSpPr>
          <p:cNvPr id="1040" name="テキスト プレースホルダ 9">
            <a:extLst>
              <a:ext uri="{FF2B5EF4-FFF2-40B4-BE49-F238E27FC236}">
                <a16:creationId xmlns:a16="http://schemas.microsoft.com/office/drawing/2014/main" id="{C5E09A99-0039-6CAE-C9EF-CADBF62259E0}"/>
              </a:ext>
            </a:extLst>
          </p:cNvPr>
          <p:cNvSpPr>
            <a:spLocks/>
          </p:cNvSpPr>
          <p:nvPr>
            <p:custDataLst>
              <p:tags r:id="rId201"/>
            </p:custDataLst>
          </p:nvPr>
        </p:nvSpPr>
        <p:spPr bwMode="gray">
          <a:xfrm>
            <a:off x="8104188" y="5942013"/>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15933EA-6DE0-4980-AF9C-B3E5C4AF6777}" type="datetime'''''''''''''''''''27''''''''''''''.''''''''''''1'''''''">
              <a:rPr kumimoji="0" lang="ja-JP" altLang="en-US" sz="900" smtClean="0">
                <a:solidFill>
                  <a:schemeClr val="bg1"/>
                </a:solidFill>
                <a:effectLst/>
              </a:rPr>
              <a:pPr/>
              <a:t>27.1</a:t>
            </a:fld>
            <a:endParaRPr kumimoji="0" lang="ja-JP" altLang="en-US" sz="900" dirty="0">
              <a:solidFill>
                <a:schemeClr val="bg1"/>
              </a:solidFill>
              <a:sym typeface="+mn-lt"/>
            </a:endParaRPr>
          </a:p>
        </p:txBody>
      </p:sp>
      <p:sp>
        <p:nvSpPr>
          <p:cNvPr id="947" name="テキスト プレースホルダ 9">
            <a:extLst>
              <a:ext uri="{FF2B5EF4-FFF2-40B4-BE49-F238E27FC236}">
                <a16:creationId xmlns:a16="http://schemas.microsoft.com/office/drawing/2014/main" id="{BF41118C-A0C2-699C-7B3A-D953931A157B}"/>
              </a:ext>
            </a:extLst>
          </p:cNvPr>
          <p:cNvSpPr>
            <a:spLocks/>
          </p:cNvSpPr>
          <p:nvPr>
            <p:custDataLst>
              <p:tags r:id="rId202"/>
            </p:custDataLst>
          </p:nvPr>
        </p:nvSpPr>
        <p:spPr bwMode="auto">
          <a:xfrm>
            <a:off x="815498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D21893B-3C81-412E-BDEF-A73D006C5391}" type="datetime'''''''''''''''''2''''''''''''''''''''''''5'">
              <a:rPr lang="ja-JP" altLang="en-US" sz="1000" smtClean="0"/>
              <a:pPr/>
              <a:t>25</a:t>
            </a:fld>
            <a:endParaRPr kumimoji="1" lang="ja-JP" altLang="en-US" sz="1000" dirty="0">
              <a:sym typeface="+mn-lt"/>
            </a:endParaRPr>
          </a:p>
        </p:txBody>
      </p:sp>
      <p:sp>
        <p:nvSpPr>
          <p:cNvPr id="1017" name="テキスト プレースホルダ 9">
            <a:extLst>
              <a:ext uri="{FF2B5EF4-FFF2-40B4-BE49-F238E27FC236}">
                <a16:creationId xmlns:a16="http://schemas.microsoft.com/office/drawing/2014/main" id="{A023B191-19AB-9BCA-B364-474586468638}"/>
              </a:ext>
            </a:extLst>
          </p:cNvPr>
          <p:cNvSpPr>
            <a:spLocks/>
          </p:cNvSpPr>
          <p:nvPr>
            <p:custDataLst>
              <p:tags r:id="rId203"/>
            </p:custDataLst>
          </p:nvPr>
        </p:nvSpPr>
        <p:spPr bwMode="gray">
          <a:xfrm>
            <a:off x="654050" y="5857875"/>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2BAB2A1-EFAE-49C1-AA1F-5F4AB36F68F6}" type="datetime'''''''''''''''''''''''''3''''''9''.''''''''2'''''''''''">
              <a:rPr kumimoji="0" lang="ja-JP" altLang="en-US" sz="900" smtClean="0">
                <a:solidFill>
                  <a:schemeClr val="bg1"/>
                </a:solidFill>
                <a:effectLst/>
              </a:rPr>
              <a:pPr/>
              <a:t>39.2</a:t>
            </a:fld>
            <a:endParaRPr kumimoji="0" lang="ja-JP" altLang="en-US" sz="900" dirty="0">
              <a:solidFill>
                <a:schemeClr val="bg1"/>
              </a:solidFill>
              <a:sym typeface="+mn-lt"/>
            </a:endParaRPr>
          </a:p>
        </p:txBody>
      </p:sp>
      <p:sp>
        <p:nvSpPr>
          <p:cNvPr id="984" name="テキスト プレースホルダ 9">
            <a:extLst>
              <a:ext uri="{FF2B5EF4-FFF2-40B4-BE49-F238E27FC236}">
                <a16:creationId xmlns:a16="http://schemas.microsoft.com/office/drawing/2014/main" id="{FBD27494-3605-8A13-3924-B5F6AB33D24B}"/>
              </a:ext>
            </a:extLst>
          </p:cNvPr>
          <p:cNvSpPr>
            <a:spLocks/>
          </p:cNvSpPr>
          <p:nvPr>
            <p:custDataLst>
              <p:tags r:id="rId204"/>
            </p:custDataLst>
          </p:nvPr>
        </p:nvSpPr>
        <p:spPr bwMode="gray">
          <a:xfrm>
            <a:off x="8402638" y="5310188"/>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D2BCB90-CDA8-49F0-A981-AFE433FEFFD0}" type="datetime'''''''6''''9''''''''''''''''.''''''''''''''3'''''''''">
              <a:rPr kumimoji="0" lang="ja-JP" altLang="en-US" sz="900" smtClean="0">
                <a:effectLst/>
              </a:rPr>
              <a:pPr/>
              <a:t>69.3</a:t>
            </a:fld>
            <a:endParaRPr kumimoji="0" lang="ja-JP" altLang="en-US" sz="900" dirty="0">
              <a:sym typeface="+mn-lt"/>
            </a:endParaRPr>
          </a:p>
        </p:txBody>
      </p:sp>
      <p:sp>
        <p:nvSpPr>
          <p:cNvPr id="1041" name="テキスト プレースホルダ 9">
            <a:extLst>
              <a:ext uri="{FF2B5EF4-FFF2-40B4-BE49-F238E27FC236}">
                <a16:creationId xmlns:a16="http://schemas.microsoft.com/office/drawing/2014/main" id="{D058C83C-2FC2-ECA4-86AA-E9175763023A}"/>
              </a:ext>
            </a:extLst>
          </p:cNvPr>
          <p:cNvSpPr>
            <a:spLocks/>
          </p:cNvSpPr>
          <p:nvPr>
            <p:custDataLst>
              <p:tags r:id="rId205"/>
            </p:custDataLst>
          </p:nvPr>
        </p:nvSpPr>
        <p:spPr bwMode="gray">
          <a:xfrm>
            <a:off x="8402638" y="5964238"/>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3CB7F4B-14E1-46D0-914B-6D6CFFE1EB9C}" type="datetime'''2''''''''''''''''''''''''''''''3''.''''''8'''''''''''''''">
              <a:rPr kumimoji="0" lang="ja-JP" altLang="en-US" sz="900" smtClean="0">
                <a:solidFill>
                  <a:schemeClr val="bg1"/>
                </a:solidFill>
                <a:effectLst/>
              </a:rPr>
              <a:pPr/>
              <a:t>23.8</a:t>
            </a:fld>
            <a:endParaRPr kumimoji="0" lang="ja-JP" altLang="en-US" sz="900" dirty="0">
              <a:solidFill>
                <a:schemeClr val="bg1"/>
              </a:solidFill>
              <a:sym typeface="+mn-lt"/>
            </a:endParaRPr>
          </a:p>
        </p:txBody>
      </p:sp>
      <p:sp>
        <p:nvSpPr>
          <p:cNvPr id="948" name="テキスト プレースホルダ 9">
            <a:extLst>
              <a:ext uri="{FF2B5EF4-FFF2-40B4-BE49-F238E27FC236}">
                <a16:creationId xmlns:a16="http://schemas.microsoft.com/office/drawing/2014/main" id="{1985C2AD-73CA-ADC2-349A-6DC1FF9D8E82}"/>
              </a:ext>
            </a:extLst>
          </p:cNvPr>
          <p:cNvSpPr>
            <a:spLocks/>
          </p:cNvSpPr>
          <p:nvPr>
            <p:custDataLst>
              <p:tags r:id="rId206"/>
            </p:custDataLst>
          </p:nvPr>
        </p:nvSpPr>
        <p:spPr bwMode="auto">
          <a:xfrm>
            <a:off x="845343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75FEAE1-ED0A-44F2-BEDC-FFA34F2375F6}" type="datetime'3''''''''''''''''''''''0'''''''">
              <a:rPr lang="ja-JP" altLang="en-US" sz="1000" smtClean="0"/>
              <a:pPr/>
              <a:t>30</a:t>
            </a:fld>
            <a:endParaRPr kumimoji="1" lang="ja-JP" altLang="en-US" sz="1000" dirty="0">
              <a:sym typeface="+mn-lt"/>
            </a:endParaRPr>
          </a:p>
        </p:txBody>
      </p:sp>
      <p:sp>
        <p:nvSpPr>
          <p:cNvPr id="1125" name="テキスト プレースホルダ 9">
            <a:extLst>
              <a:ext uri="{FF2B5EF4-FFF2-40B4-BE49-F238E27FC236}">
                <a16:creationId xmlns:a16="http://schemas.microsoft.com/office/drawing/2014/main" id="{2EB922EE-04BC-FF0B-FED6-D9552888CF1F}"/>
              </a:ext>
            </a:extLst>
          </p:cNvPr>
          <p:cNvSpPr>
            <a:spLocks/>
          </p:cNvSpPr>
          <p:nvPr>
            <p:custDataLst>
              <p:tags r:id="rId207"/>
            </p:custDataLst>
          </p:nvPr>
        </p:nvSpPr>
        <p:spPr bwMode="gray">
          <a:xfrm>
            <a:off x="8699500" y="5343525"/>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CD51135-8E71-4BEF-9364-6542ACF08EAC}" type="datetime'7''''''''0.''''''''''0'''''''''''''''''''''''''''''''''''''''">
              <a:rPr kumimoji="0" lang="ja-JP" altLang="en-US" sz="900" smtClean="0">
                <a:effectLst/>
                <a:sym typeface="+mn-lt"/>
              </a:rPr>
              <a:pPr/>
              <a:t>70.0</a:t>
            </a:fld>
            <a:endParaRPr kumimoji="0" lang="ja-JP" altLang="en-US" sz="900" dirty="0">
              <a:sym typeface="+mn-lt"/>
            </a:endParaRPr>
          </a:p>
        </p:txBody>
      </p:sp>
      <p:sp>
        <p:nvSpPr>
          <p:cNvPr id="1124" name="テキスト プレースホルダ 9">
            <a:extLst>
              <a:ext uri="{FF2B5EF4-FFF2-40B4-BE49-F238E27FC236}">
                <a16:creationId xmlns:a16="http://schemas.microsoft.com/office/drawing/2014/main" id="{40CE3EF9-28E8-74E6-6055-C7EA035E52E1}"/>
              </a:ext>
            </a:extLst>
          </p:cNvPr>
          <p:cNvSpPr>
            <a:spLocks/>
          </p:cNvSpPr>
          <p:nvPr>
            <p:custDataLst>
              <p:tags r:id="rId208"/>
            </p:custDataLst>
          </p:nvPr>
        </p:nvSpPr>
        <p:spPr bwMode="gray">
          <a:xfrm>
            <a:off x="8699500" y="5983288"/>
            <a:ext cx="254000" cy="136525"/>
          </a:xfrm>
          <a:prstGeom prst="rect">
            <a:avLst/>
          </a:prstGeom>
          <a:solidFill>
            <a:srgbClr val="1F497D"/>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DA5629F-932E-4E16-82A3-54CB71F6907F}" type="datetime'2''''''''''''''1''''''''.''''''''''''2'">
              <a:rPr kumimoji="0" lang="ja-JP" altLang="en-US" sz="900" smtClean="0">
                <a:solidFill>
                  <a:schemeClr val="bg1"/>
                </a:solidFill>
                <a:effectLst/>
                <a:sym typeface="+mn-lt"/>
              </a:rPr>
              <a:pPr/>
              <a:t>21.2</a:t>
            </a:fld>
            <a:endParaRPr kumimoji="0" lang="ja-JP" altLang="en-US" sz="900" dirty="0">
              <a:solidFill>
                <a:schemeClr val="bg1"/>
              </a:solidFill>
              <a:sym typeface="+mn-lt"/>
            </a:endParaRPr>
          </a:p>
        </p:txBody>
      </p:sp>
      <p:graphicFrame>
        <p:nvGraphicFramePr>
          <p:cNvPr id="1176" name="Chart 1175">
            <a:extLst>
              <a:ext uri="{FF2B5EF4-FFF2-40B4-BE49-F238E27FC236}">
                <a16:creationId xmlns:a16="http://schemas.microsoft.com/office/drawing/2014/main" id="{FC4473CB-996E-7F64-4D66-AF0FB09047F1}"/>
              </a:ext>
            </a:extLst>
          </p:cNvPr>
          <p:cNvGraphicFramePr/>
          <p:nvPr>
            <p:custDataLst>
              <p:tags r:id="rId209"/>
            </p:custDataLst>
            <p:extLst>
              <p:ext uri="{D42A27DB-BD31-4B8C-83A1-F6EECF244321}">
                <p14:modId xmlns:p14="http://schemas.microsoft.com/office/powerpoint/2010/main" val="4097782144"/>
              </p:ext>
            </p:extLst>
          </p:nvPr>
        </p:nvGraphicFramePr>
        <p:xfrm>
          <a:off x="190500" y="2049463"/>
          <a:ext cx="9490075" cy="1884362"/>
        </p:xfrm>
        <a:graphic>
          <a:graphicData uri="http://schemas.openxmlformats.org/drawingml/2006/chart">
            <c:chart xmlns:c="http://schemas.openxmlformats.org/drawingml/2006/chart" xmlns:r="http://schemas.openxmlformats.org/officeDocument/2006/relationships" r:id="rId276"/>
          </a:graphicData>
        </a:graphic>
      </p:graphicFrame>
      <p:cxnSp>
        <p:nvCxnSpPr>
          <p:cNvPr id="558" name="Straight Connector 557">
            <a:extLst>
              <a:ext uri="{FF2B5EF4-FFF2-40B4-BE49-F238E27FC236}">
                <a16:creationId xmlns:a16="http://schemas.microsoft.com/office/drawing/2014/main" id="{23A985B4-2F5F-E3E1-E496-D53210C33CAA}"/>
              </a:ext>
            </a:extLst>
          </p:cNvPr>
          <p:cNvCxnSpPr/>
          <p:nvPr>
            <p:custDataLst>
              <p:tags r:id="rId210"/>
            </p:custDataLst>
          </p:nvPr>
        </p:nvCxnSpPr>
        <p:spPr bwMode="auto">
          <a:xfrm>
            <a:off x="9124950" y="3363913"/>
            <a:ext cx="0" cy="1841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081" name="テキスト プレースホルダ 9">
            <a:extLst>
              <a:ext uri="{FF2B5EF4-FFF2-40B4-BE49-F238E27FC236}">
                <a16:creationId xmlns:a16="http://schemas.microsoft.com/office/drawing/2014/main" id="{6D7F4177-D85F-1360-449C-35438F9246FF}"/>
              </a:ext>
            </a:extLst>
          </p:cNvPr>
          <p:cNvSpPr>
            <a:spLocks/>
          </p:cNvSpPr>
          <p:nvPr>
            <p:custDataLst>
              <p:tags r:id="rId211"/>
            </p:custDataLst>
          </p:nvPr>
        </p:nvSpPr>
        <p:spPr bwMode="gray">
          <a:xfrm>
            <a:off x="654050" y="3586164"/>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80CAA81-A797-4CC8-9D9D-2C2FE6FC14A1}" type="datetime'79''''''''''.''''''''''''''''6'''''''''''''''''''''''''''''">
              <a:rPr lang="ja-JP" altLang="en-US" sz="900" smtClean="0">
                <a:effectLst/>
                <a:sym typeface="+mn-lt"/>
              </a:rPr>
              <a:pPr marL="0" lvl="0" indent="0" algn="ctr">
                <a:spcBef>
                  <a:spcPct val="0"/>
                </a:spcBef>
                <a:buNone/>
              </a:pPr>
              <a:t>79.6</a:t>
            </a:fld>
            <a:endParaRPr kumimoji="1" lang="ja-JP" altLang="en-US" sz="900" dirty="0">
              <a:sym typeface="+mn-lt"/>
            </a:endParaRPr>
          </a:p>
        </p:txBody>
      </p:sp>
      <p:sp>
        <p:nvSpPr>
          <p:cNvPr id="13" name="Text Placeholder 12">
            <a:extLst>
              <a:ext uri="{FF2B5EF4-FFF2-40B4-BE49-F238E27FC236}">
                <a16:creationId xmlns:a16="http://schemas.microsoft.com/office/drawing/2014/main" id="{A164AFB0-970B-E4C1-50F8-1800E8B9C1F6}"/>
              </a:ext>
            </a:extLst>
          </p:cNvPr>
          <p:cNvSpPr>
            <a:spLocks/>
          </p:cNvSpPr>
          <p:nvPr>
            <p:custDataLst>
              <p:tags r:id="rId212"/>
            </p:custDataLst>
          </p:nvPr>
        </p:nvSpPr>
        <p:spPr bwMode="auto">
          <a:xfrm>
            <a:off x="635000" y="381476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614E370-FF8E-474B-AD7E-D659AF644BCB}" type="datetime'''''''''2''''0''''''''''''''0''''''''''''''0'''">
              <a:rPr lang="ja-JP" altLang="en-US" sz="1000" b="0">
                <a:latin typeface="+mj-lt"/>
              </a:rPr>
              <a:pPr algn="ctr">
                <a:spcBef>
                  <a:spcPct val="0"/>
                </a:spcBef>
                <a:spcAft>
                  <a:spcPct val="0"/>
                </a:spcAft>
              </a:pPr>
              <a:t>2000</a:t>
            </a:fld>
            <a:endParaRPr kumimoji="0" lang="ja-JP" altLang="en-US" sz="1000" b="0" dirty="0">
              <a:latin typeface="+mj-lt"/>
              <a:sym typeface="+mn-lt"/>
            </a:endParaRPr>
          </a:p>
        </p:txBody>
      </p:sp>
      <p:sp>
        <p:nvSpPr>
          <p:cNvPr id="1082" name="テキスト プレースホルダ 9">
            <a:extLst>
              <a:ext uri="{FF2B5EF4-FFF2-40B4-BE49-F238E27FC236}">
                <a16:creationId xmlns:a16="http://schemas.microsoft.com/office/drawing/2014/main" id="{A3447702-5F5B-9CF9-F3CD-C4B455A44F61}"/>
              </a:ext>
            </a:extLst>
          </p:cNvPr>
          <p:cNvSpPr>
            <a:spLocks/>
          </p:cNvSpPr>
          <p:nvPr>
            <p:custDataLst>
              <p:tags r:id="rId213"/>
            </p:custDataLst>
          </p:nvPr>
        </p:nvSpPr>
        <p:spPr bwMode="gray">
          <a:xfrm>
            <a:off x="950913" y="3584576"/>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1689D3E-3853-48CE-8524-75FB6A30FF44}" type="datetime'''''''''''''''''''''''''''8''''''1''''''''''''''''''''.4'''">
              <a:rPr lang="ja-JP" altLang="en-US" sz="900" smtClean="0">
                <a:effectLst/>
                <a:sym typeface="+mn-lt"/>
              </a:rPr>
              <a:pPr marL="0" lvl="0" indent="0" algn="ctr">
                <a:spcBef>
                  <a:spcPct val="0"/>
                </a:spcBef>
                <a:buNone/>
              </a:pPr>
              <a:t>81.4</a:t>
            </a:fld>
            <a:endParaRPr kumimoji="1" lang="ja-JP" altLang="en-US" sz="900" dirty="0">
              <a:sym typeface="+mn-lt"/>
            </a:endParaRPr>
          </a:p>
        </p:txBody>
      </p:sp>
      <p:sp>
        <p:nvSpPr>
          <p:cNvPr id="14" name="Text Placeholder 12">
            <a:extLst>
              <a:ext uri="{FF2B5EF4-FFF2-40B4-BE49-F238E27FC236}">
                <a16:creationId xmlns:a16="http://schemas.microsoft.com/office/drawing/2014/main" id="{A490065F-EFAD-AF78-7365-C6A72A63B0B3}"/>
              </a:ext>
            </a:extLst>
          </p:cNvPr>
          <p:cNvSpPr>
            <a:spLocks/>
          </p:cNvSpPr>
          <p:nvPr>
            <p:custDataLst>
              <p:tags r:id="rId214"/>
            </p:custDataLst>
          </p:nvPr>
        </p:nvSpPr>
        <p:spPr bwMode="auto">
          <a:xfrm>
            <a:off x="100171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87CDC96-33E4-49D8-839F-3B0D83585A67}" type="datetime'0''''''''''''''''''1'''''''''''''''''''''''''''''''''''''">
              <a:rPr lang="ja-JP" altLang="en-US" sz="1000" b="0">
                <a:latin typeface="+mj-lt"/>
              </a:rPr>
              <a:pPr algn="ctr">
                <a:spcBef>
                  <a:spcPct val="0"/>
                </a:spcBef>
                <a:spcAft>
                  <a:spcPct val="0"/>
                </a:spcAft>
              </a:pPr>
              <a:t>01</a:t>
            </a:fld>
            <a:endParaRPr kumimoji="0" lang="ja-JP" altLang="en-US" sz="1000" b="0" dirty="0">
              <a:latin typeface="+mj-lt"/>
              <a:sym typeface="+mn-lt"/>
            </a:endParaRPr>
          </a:p>
        </p:txBody>
      </p:sp>
      <p:sp>
        <p:nvSpPr>
          <p:cNvPr id="1083" name="テキスト プレースホルダ 9">
            <a:extLst>
              <a:ext uri="{FF2B5EF4-FFF2-40B4-BE49-F238E27FC236}">
                <a16:creationId xmlns:a16="http://schemas.microsoft.com/office/drawing/2014/main" id="{FB1E3CC8-D931-73AF-2A00-C9C43573729B}"/>
              </a:ext>
            </a:extLst>
          </p:cNvPr>
          <p:cNvSpPr>
            <a:spLocks/>
          </p:cNvSpPr>
          <p:nvPr>
            <p:custDataLst>
              <p:tags r:id="rId215"/>
            </p:custDataLst>
          </p:nvPr>
        </p:nvSpPr>
        <p:spPr bwMode="gray">
          <a:xfrm>
            <a:off x="1249363" y="3582989"/>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F11D026-21BB-4735-B046-F37819F3BA19}" type="datetime'8''''''''3.''''''''''''''''''1'''''''''''''''''''''''">
              <a:rPr lang="ja-JP" altLang="en-US" sz="900" smtClean="0">
                <a:effectLst/>
                <a:sym typeface="+mn-lt"/>
              </a:rPr>
              <a:pPr marL="0" lvl="0" indent="0" algn="ctr">
                <a:spcBef>
                  <a:spcPct val="0"/>
                </a:spcBef>
                <a:buNone/>
              </a:pPr>
              <a:t>83.1</a:t>
            </a:fld>
            <a:endParaRPr kumimoji="1" lang="ja-JP" altLang="en-US" sz="900" dirty="0">
              <a:sym typeface="+mn-lt"/>
            </a:endParaRPr>
          </a:p>
        </p:txBody>
      </p:sp>
      <p:sp>
        <p:nvSpPr>
          <p:cNvPr id="15" name="Text Placeholder 12">
            <a:extLst>
              <a:ext uri="{FF2B5EF4-FFF2-40B4-BE49-F238E27FC236}">
                <a16:creationId xmlns:a16="http://schemas.microsoft.com/office/drawing/2014/main" id="{DE301282-3ED2-BD3A-95E5-1C8C0C2F02B7}"/>
              </a:ext>
            </a:extLst>
          </p:cNvPr>
          <p:cNvSpPr>
            <a:spLocks/>
          </p:cNvSpPr>
          <p:nvPr>
            <p:custDataLst>
              <p:tags r:id="rId216"/>
            </p:custDataLst>
          </p:nvPr>
        </p:nvSpPr>
        <p:spPr bwMode="auto">
          <a:xfrm>
            <a:off x="130016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BD94357-DDE8-41D3-B8E1-8929029A1A53}" type="datetime'''''''''''''02'''''''''''''''''''''''''''''''''''''''''''">
              <a:rPr lang="ja-JP" altLang="en-US" sz="1000" b="0">
                <a:latin typeface="+mj-lt"/>
              </a:rPr>
              <a:pPr algn="ctr">
                <a:spcBef>
                  <a:spcPct val="0"/>
                </a:spcBef>
                <a:spcAft>
                  <a:spcPct val="0"/>
                </a:spcAft>
              </a:pPr>
              <a:t>02</a:t>
            </a:fld>
            <a:endParaRPr kumimoji="0" lang="ja-JP" altLang="en-US" sz="1000" b="0" dirty="0">
              <a:latin typeface="+mj-lt"/>
              <a:sym typeface="+mn-lt"/>
            </a:endParaRPr>
          </a:p>
        </p:txBody>
      </p:sp>
      <p:sp>
        <p:nvSpPr>
          <p:cNvPr id="1084" name="テキスト プレースホルダ 9">
            <a:extLst>
              <a:ext uri="{FF2B5EF4-FFF2-40B4-BE49-F238E27FC236}">
                <a16:creationId xmlns:a16="http://schemas.microsoft.com/office/drawing/2014/main" id="{F6017180-3621-FB67-8273-DDD1578339BE}"/>
              </a:ext>
            </a:extLst>
          </p:cNvPr>
          <p:cNvSpPr>
            <a:spLocks/>
          </p:cNvSpPr>
          <p:nvPr>
            <p:custDataLst>
              <p:tags r:id="rId217"/>
            </p:custDataLst>
          </p:nvPr>
        </p:nvSpPr>
        <p:spPr bwMode="gray">
          <a:xfrm>
            <a:off x="1547813" y="3581401"/>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0BFB159-2FE0-4D0F-A245-146F99EC57F1}" type="datetime'''''''''''''''''''''''8''''4''''.''''7'''''''">
              <a:rPr lang="ja-JP" altLang="en-US" sz="900" smtClean="0">
                <a:effectLst/>
                <a:sym typeface="+mn-lt"/>
              </a:rPr>
              <a:pPr marL="0" lvl="0" indent="0" algn="ctr">
                <a:spcBef>
                  <a:spcPct val="0"/>
                </a:spcBef>
                <a:buNone/>
              </a:pPr>
              <a:t>84.7</a:t>
            </a:fld>
            <a:endParaRPr kumimoji="1" lang="ja-JP" altLang="en-US" sz="900" dirty="0">
              <a:sym typeface="+mn-lt"/>
            </a:endParaRPr>
          </a:p>
        </p:txBody>
      </p:sp>
      <p:sp>
        <p:nvSpPr>
          <p:cNvPr id="12" name="Text Placeholder 12">
            <a:extLst>
              <a:ext uri="{FF2B5EF4-FFF2-40B4-BE49-F238E27FC236}">
                <a16:creationId xmlns:a16="http://schemas.microsoft.com/office/drawing/2014/main" id="{3E7D089D-A96D-4BB0-D5E1-5AB99D271F00}"/>
              </a:ext>
            </a:extLst>
          </p:cNvPr>
          <p:cNvSpPr>
            <a:spLocks/>
          </p:cNvSpPr>
          <p:nvPr>
            <p:custDataLst>
              <p:tags r:id="rId218"/>
            </p:custDataLst>
          </p:nvPr>
        </p:nvSpPr>
        <p:spPr bwMode="auto">
          <a:xfrm>
            <a:off x="159861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6C6701E-A898-4761-A33C-C5F2B762C261}" type="datetime'''0''''''''3'''''''''''''">
              <a:rPr lang="ja-JP" altLang="en-US" sz="1000" b="0">
                <a:latin typeface="+mj-lt"/>
              </a:rPr>
              <a:pPr algn="ctr">
                <a:spcBef>
                  <a:spcPct val="0"/>
                </a:spcBef>
                <a:spcAft>
                  <a:spcPct val="0"/>
                </a:spcAft>
              </a:pPr>
              <a:t>03</a:t>
            </a:fld>
            <a:endParaRPr kumimoji="0" lang="ja-JP" altLang="en-US" sz="1000" b="0" dirty="0">
              <a:latin typeface="+mj-lt"/>
              <a:sym typeface="+mn-lt"/>
            </a:endParaRPr>
          </a:p>
        </p:txBody>
      </p:sp>
      <p:sp>
        <p:nvSpPr>
          <p:cNvPr id="1085" name="テキスト プレースホルダ 9">
            <a:extLst>
              <a:ext uri="{FF2B5EF4-FFF2-40B4-BE49-F238E27FC236}">
                <a16:creationId xmlns:a16="http://schemas.microsoft.com/office/drawing/2014/main" id="{34FC4448-D7C2-93EE-ADBA-588B7369A483}"/>
              </a:ext>
            </a:extLst>
          </p:cNvPr>
          <p:cNvSpPr>
            <a:spLocks/>
          </p:cNvSpPr>
          <p:nvPr>
            <p:custDataLst>
              <p:tags r:id="rId219"/>
            </p:custDataLst>
          </p:nvPr>
        </p:nvSpPr>
        <p:spPr bwMode="gray">
          <a:xfrm>
            <a:off x="1846263" y="3579814"/>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B248CBE-E17D-46CC-A5BB-5BBDF5E57B57}" type="datetime'''''''''''''''8''''''''''''''''''''''''''6''''''''''.4'''''''">
              <a:rPr lang="ja-JP" altLang="en-US" sz="900" smtClean="0">
                <a:effectLst/>
                <a:sym typeface="+mn-lt"/>
              </a:rPr>
              <a:pPr marL="0" lvl="0" indent="0" algn="ctr">
                <a:spcBef>
                  <a:spcPct val="0"/>
                </a:spcBef>
                <a:buNone/>
              </a:pPr>
              <a:t>86.4</a:t>
            </a:fld>
            <a:endParaRPr kumimoji="1" lang="ja-JP" altLang="en-US" sz="900" dirty="0">
              <a:sym typeface="+mn-lt"/>
            </a:endParaRPr>
          </a:p>
        </p:txBody>
      </p:sp>
      <p:sp>
        <p:nvSpPr>
          <p:cNvPr id="11" name="Text Placeholder 12">
            <a:extLst>
              <a:ext uri="{FF2B5EF4-FFF2-40B4-BE49-F238E27FC236}">
                <a16:creationId xmlns:a16="http://schemas.microsoft.com/office/drawing/2014/main" id="{5DF02B39-478F-A112-7C82-20EEB2877BD2}"/>
              </a:ext>
            </a:extLst>
          </p:cNvPr>
          <p:cNvSpPr>
            <a:spLocks/>
          </p:cNvSpPr>
          <p:nvPr>
            <p:custDataLst>
              <p:tags r:id="rId220"/>
            </p:custDataLst>
          </p:nvPr>
        </p:nvSpPr>
        <p:spPr bwMode="auto">
          <a:xfrm>
            <a:off x="189706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58BDE03-15B0-438A-ADF3-0D85D0EF1A15}" type="datetime'''''''''''''''''''''''''''''''''''''''0''''''''''4'''''">
              <a:rPr lang="ja-JP" altLang="en-US" sz="1000" b="0">
                <a:latin typeface="+mj-lt"/>
              </a:rPr>
              <a:pPr algn="ctr">
                <a:spcBef>
                  <a:spcPct val="0"/>
                </a:spcBef>
                <a:spcAft>
                  <a:spcPct val="0"/>
                </a:spcAft>
              </a:pPr>
              <a:t>04</a:t>
            </a:fld>
            <a:endParaRPr kumimoji="0" lang="ja-JP" altLang="en-US" sz="1000" b="0" dirty="0">
              <a:latin typeface="+mj-lt"/>
              <a:sym typeface="+mn-lt"/>
            </a:endParaRPr>
          </a:p>
        </p:txBody>
      </p:sp>
      <p:sp>
        <p:nvSpPr>
          <p:cNvPr id="1086" name="テキスト プレースホルダ 9">
            <a:extLst>
              <a:ext uri="{FF2B5EF4-FFF2-40B4-BE49-F238E27FC236}">
                <a16:creationId xmlns:a16="http://schemas.microsoft.com/office/drawing/2014/main" id="{D01E11E2-97FE-51FF-0E23-FC8041F5ABA0}"/>
              </a:ext>
            </a:extLst>
          </p:cNvPr>
          <p:cNvSpPr>
            <a:spLocks/>
          </p:cNvSpPr>
          <p:nvPr>
            <p:custDataLst>
              <p:tags r:id="rId221"/>
            </p:custDataLst>
          </p:nvPr>
        </p:nvSpPr>
        <p:spPr bwMode="gray">
          <a:xfrm>
            <a:off x="2143125" y="3578226"/>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4FF75AD-D5C0-4F24-A4F7-CCCF3C953BFE}" type="datetime'''''''''''''''8''''''''''''''''''''''''''''''''''''''8.''0'">
              <a:rPr lang="ja-JP" altLang="en-US" sz="900" smtClean="0">
                <a:effectLst/>
                <a:sym typeface="+mn-lt"/>
              </a:rPr>
              <a:pPr marL="0" lvl="0" indent="0" algn="ctr">
                <a:spcBef>
                  <a:spcPct val="0"/>
                </a:spcBef>
                <a:buNone/>
              </a:pPr>
              <a:t>88.0</a:t>
            </a:fld>
            <a:endParaRPr kumimoji="1" lang="ja-JP" altLang="en-US" sz="900" dirty="0">
              <a:sym typeface="+mn-lt"/>
            </a:endParaRPr>
          </a:p>
        </p:txBody>
      </p:sp>
      <p:sp>
        <p:nvSpPr>
          <p:cNvPr id="8" name="Text Placeholder 12">
            <a:extLst>
              <a:ext uri="{FF2B5EF4-FFF2-40B4-BE49-F238E27FC236}">
                <a16:creationId xmlns:a16="http://schemas.microsoft.com/office/drawing/2014/main" id="{03C2B13B-AB3A-BE01-187C-C3EF8B0D1B28}"/>
              </a:ext>
            </a:extLst>
          </p:cNvPr>
          <p:cNvSpPr>
            <a:spLocks/>
          </p:cNvSpPr>
          <p:nvPr>
            <p:custDataLst>
              <p:tags r:id="rId222"/>
            </p:custDataLst>
          </p:nvPr>
        </p:nvSpPr>
        <p:spPr bwMode="auto">
          <a:xfrm>
            <a:off x="219392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AC4AE68-9FF2-4BD8-8ACF-302003735B1F}" type="datetime'''''''''''''''''''''''''''0''''''''''''''5'''''''''">
              <a:rPr lang="ja-JP" altLang="en-US" sz="1000" b="0">
                <a:latin typeface="+mj-lt"/>
              </a:rPr>
              <a:pPr algn="ctr">
                <a:spcBef>
                  <a:spcPct val="0"/>
                </a:spcBef>
                <a:spcAft>
                  <a:spcPct val="0"/>
                </a:spcAft>
              </a:pPr>
              <a:t>05</a:t>
            </a:fld>
            <a:endParaRPr kumimoji="0" lang="ja-JP" altLang="en-US" sz="1000" b="0" dirty="0">
              <a:latin typeface="+mj-lt"/>
              <a:sym typeface="+mn-lt"/>
            </a:endParaRPr>
          </a:p>
        </p:txBody>
      </p:sp>
      <p:sp>
        <p:nvSpPr>
          <p:cNvPr id="1087" name="テキスト プレースホルダ 9">
            <a:extLst>
              <a:ext uri="{FF2B5EF4-FFF2-40B4-BE49-F238E27FC236}">
                <a16:creationId xmlns:a16="http://schemas.microsoft.com/office/drawing/2014/main" id="{A0FBFAF6-1731-8693-D951-F5AFE07ED63A}"/>
              </a:ext>
            </a:extLst>
          </p:cNvPr>
          <p:cNvSpPr>
            <a:spLocks/>
          </p:cNvSpPr>
          <p:nvPr>
            <p:custDataLst>
              <p:tags r:id="rId223"/>
            </p:custDataLst>
          </p:nvPr>
        </p:nvSpPr>
        <p:spPr bwMode="gray">
          <a:xfrm>
            <a:off x="2441575" y="3576639"/>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4133A5E-A1B2-4478-9277-BD549EAA3793}" type="datetime'8''''''''''''''''9''''.''''''''5'''''''">
              <a:rPr lang="ja-JP" altLang="en-US" sz="900" smtClean="0">
                <a:effectLst/>
                <a:sym typeface="+mn-lt"/>
              </a:rPr>
              <a:pPr marL="0" lvl="0" indent="0" algn="ctr">
                <a:spcBef>
                  <a:spcPct val="0"/>
                </a:spcBef>
                <a:buNone/>
              </a:pPr>
              <a:t>89.5</a:t>
            </a:fld>
            <a:endParaRPr kumimoji="1" lang="ja-JP" altLang="en-US" sz="900" dirty="0">
              <a:sym typeface="+mn-lt"/>
            </a:endParaRPr>
          </a:p>
        </p:txBody>
      </p:sp>
      <p:sp>
        <p:nvSpPr>
          <p:cNvPr id="18" name="Text Placeholder 12">
            <a:extLst>
              <a:ext uri="{FF2B5EF4-FFF2-40B4-BE49-F238E27FC236}">
                <a16:creationId xmlns:a16="http://schemas.microsoft.com/office/drawing/2014/main" id="{2A49C736-3BC9-4132-848E-0CE6A94F085B}"/>
              </a:ext>
            </a:extLst>
          </p:cNvPr>
          <p:cNvSpPr>
            <a:spLocks/>
          </p:cNvSpPr>
          <p:nvPr>
            <p:custDataLst>
              <p:tags r:id="rId224"/>
            </p:custDataLst>
          </p:nvPr>
        </p:nvSpPr>
        <p:spPr bwMode="auto">
          <a:xfrm>
            <a:off x="249237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42A2B7A-B147-41B3-9DF8-ADDEC8F01450}" type="datetime'''''''''''''''''''''''''0''''''''6'''''''''''''''''''''''''''">
              <a:rPr lang="ja-JP" altLang="en-US" sz="1000" b="0">
                <a:latin typeface="+mj-lt"/>
              </a:rPr>
              <a:pPr algn="ctr">
                <a:spcBef>
                  <a:spcPct val="0"/>
                </a:spcBef>
                <a:spcAft>
                  <a:spcPct val="0"/>
                </a:spcAft>
              </a:pPr>
              <a:t>06</a:t>
            </a:fld>
            <a:endParaRPr kumimoji="0" lang="ja-JP" altLang="en-US" sz="1000" b="0" dirty="0">
              <a:latin typeface="+mj-lt"/>
              <a:sym typeface="+mn-lt"/>
            </a:endParaRPr>
          </a:p>
        </p:txBody>
      </p:sp>
      <p:sp>
        <p:nvSpPr>
          <p:cNvPr id="1088" name="テキスト プレースホルダ 9">
            <a:extLst>
              <a:ext uri="{FF2B5EF4-FFF2-40B4-BE49-F238E27FC236}">
                <a16:creationId xmlns:a16="http://schemas.microsoft.com/office/drawing/2014/main" id="{D6BC574C-153E-ACC3-0438-FC7882CFAEDA}"/>
              </a:ext>
            </a:extLst>
          </p:cNvPr>
          <p:cNvSpPr>
            <a:spLocks/>
          </p:cNvSpPr>
          <p:nvPr>
            <p:custDataLst>
              <p:tags r:id="rId225"/>
            </p:custDataLst>
          </p:nvPr>
        </p:nvSpPr>
        <p:spPr bwMode="gray">
          <a:xfrm>
            <a:off x="2740025" y="3575051"/>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1D5289D-E43C-4B83-9A45-AF17179B0FCC}" type="datetime'''''''9''1''''''''''''''''''.''1'''''''''''''">
              <a:rPr lang="ja-JP" altLang="en-US" sz="900" smtClean="0">
                <a:effectLst/>
                <a:sym typeface="+mn-lt"/>
              </a:rPr>
              <a:pPr marL="0" lvl="0" indent="0" algn="ctr">
                <a:spcBef>
                  <a:spcPct val="0"/>
                </a:spcBef>
                <a:buNone/>
              </a:pPr>
              <a:t>91.1</a:t>
            </a:fld>
            <a:endParaRPr kumimoji="1" lang="ja-JP" altLang="en-US" sz="900" dirty="0">
              <a:sym typeface="+mn-lt"/>
            </a:endParaRPr>
          </a:p>
        </p:txBody>
      </p:sp>
      <p:sp>
        <p:nvSpPr>
          <p:cNvPr id="19" name="Text Placeholder 12">
            <a:extLst>
              <a:ext uri="{FF2B5EF4-FFF2-40B4-BE49-F238E27FC236}">
                <a16:creationId xmlns:a16="http://schemas.microsoft.com/office/drawing/2014/main" id="{86E3A586-2878-515D-436E-651F70401407}"/>
              </a:ext>
            </a:extLst>
          </p:cNvPr>
          <p:cNvSpPr>
            <a:spLocks/>
          </p:cNvSpPr>
          <p:nvPr>
            <p:custDataLst>
              <p:tags r:id="rId226"/>
            </p:custDataLst>
          </p:nvPr>
        </p:nvSpPr>
        <p:spPr bwMode="auto">
          <a:xfrm>
            <a:off x="279082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1B796D6-EE30-4F20-ACAA-D2422D6299B2}" type="datetime'''''''''''''''''''''0''''7'''''''''''''''''''''''">
              <a:rPr lang="ja-JP" altLang="en-US" sz="1000" b="0">
                <a:latin typeface="+mj-lt"/>
              </a:rPr>
              <a:pPr algn="ctr">
                <a:spcBef>
                  <a:spcPct val="0"/>
                </a:spcBef>
                <a:spcAft>
                  <a:spcPct val="0"/>
                </a:spcAft>
              </a:pPr>
              <a:t>07</a:t>
            </a:fld>
            <a:endParaRPr kumimoji="0" lang="ja-JP" altLang="en-US" sz="1000" b="0" dirty="0">
              <a:latin typeface="+mj-lt"/>
              <a:sym typeface="+mn-lt"/>
            </a:endParaRPr>
          </a:p>
        </p:txBody>
      </p:sp>
      <p:sp>
        <p:nvSpPr>
          <p:cNvPr id="1089" name="テキスト プレースホルダ 9">
            <a:extLst>
              <a:ext uri="{FF2B5EF4-FFF2-40B4-BE49-F238E27FC236}">
                <a16:creationId xmlns:a16="http://schemas.microsoft.com/office/drawing/2014/main" id="{0E5E98CE-9BC5-F092-4D0C-7019D31DD01E}"/>
              </a:ext>
            </a:extLst>
          </p:cNvPr>
          <p:cNvSpPr>
            <a:spLocks/>
          </p:cNvSpPr>
          <p:nvPr>
            <p:custDataLst>
              <p:tags r:id="rId227"/>
            </p:custDataLst>
          </p:nvPr>
        </p:nvSpPr>
        <p:spPr bwMode="gray">
          <a:xfrm>
            <a:off x="3038475" y="3573464"/>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A42D84A-915F-40D6-9A0C-F36C8D9128F9}" type="datetime'''''''''''''''''''''''''''''''''''''9''''''''''''''2.7'''''''">
              <a:rPr lang="ja-JP" altLang="en-US" sz="900" smtClean="0">
                <a:effectLst/>
                <a:sym typeface="+mn-lt"/>
              </a:rPr>
              <a:pPr marL="0" lvl="0" indent="0" algn="ctr">
                <a:spcBef>
                  <a:spcPct val="0"/>
                </a:spcBef>
                <a:buNone/>
              </a:pPr>
              <a:t>92.7</a:t>
            </a:fld>
            <a:endParaRPr kumimoji="1" lang="ja-JP" altLang="en-US" sz="900" dirty="0">
              <a:sym typeface="+mn-lt"/>
            </a:endParaRPr>
          </a:p>
        </p:txBody>
      </p:sp>
      <p:sp>
        <p:nvSpPr>
          <p:cNvPr id="20" name="Text Placeholder 12">
            <a:extLst>
              <a:ext uri="{FF2B5EF4-FFF2-40B4-BE49-F238E27FC236}">
                <a16:creationId xmlns:a16="http://schemas.microsoft.com/office/drawing/2014/main" id="{7FB07E64-765F-A8E8-2547-406C4E99F994}"/>
              </a:ext>
            </a:extLst>
          </p:cNvPr>
          <p:cNvSpPr>
            <a:spLocks/>
          </p:cNvSpPr>
          <p:nvPr>
            <p:custDataLst>
              <p:tags r:id="rId228"/>
            </p:custDataLst>
          </p:nvPr>
        </p:nvSpPr>
        <p:spPr bwMode="auto">
          <a:xfrm>
            <a:off x="308927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2535B86-BB4A-417B-B0C7-9C752CEDB19D}" type="datetime'''''0''''''''''''''''''''8'''''''''''''''''''''''''''''''''">
              <a:rPr lang="ja-JP" altLang="en-US" sz="1000" b="0">
                <a:latin typeface="+mj-lt"/>
              </a:rPr>
              <a:pPr algn="ctr">
                <a:spcBef>
                  <a:spcPct val="0"/>
                </a:spcBef>
                <a:spcAft>
                  <a:spcPct val="0"/>
                </a:spcAft>
              </a:pPr>
              <a:t>08</a:t>
            </a:fld>
            <a:endParaRPr kumimoji="0" lang="ja-JP" altLang="en-US" sz="1000" b="0" dirty="0">
              <a:latin typeface="+mj-lt"/>
              <a:sym typeface="+mn-lt"/>
            </a:endParaRPr>
          </a:p>
        </p:txBody>
      </p:sp>
      <p:sp>
        <p:nvSpPr>
          <p:cNvPr id="1090" name="テキスト プレースホルダ 9">
            <a:extLst>
              <a:ext uri="{FF2B5EF4-FFF2-40B4-BE49-F238E27FC236}">
                <a16:creationId xmlns:a16="http://schemas.microsoft.com/office/drawing/2014/main" id="{CA5E7CB8-2076-5DFE-604B-A9A0691F8B00}"/>
              </a:ext>
            </a:extLst>
          </p:cNvPr>
          <p:cNvSpPr>
            <a:spLocks/>
          </p:cNvSpPr>
          <p:nvPr>
            <p:custDataLst>
              <p:tags r:id="rId229"/>
            </p:custDataLst>
          </p:nvPr>
        </p:nvSpPr>
        <p:spPr bwMode="gray">
          <a:xfrm>
            <a:off x="3335338" y="3571876"/>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18F5DBE-7D96-45E9-84F0-07B24E00D82F}" type="datetime'9''4''''''''''''''''''''''''''''''''''''.''4'''">
              <a:rPr lang="ja-JP" altLang="en-US" sz="900" smtClean="0">
                <a:effectLst/>
                <a:sym typeface="+mn-lt"/>
              </a:rPr>
              <a:pPr marL="0" lvl="0" indent="0" algn="ctr">
                <a:spcBef>
                  <a:spcPct val="0"/>
                </a:spcBef>
                <a:buNone/>
              </a:pPr>
              <a:t>94.4</a:t>
            </a:fld>
            <a:endParaRPr kumimoji="1" lang="ja-JP" altLang="en-US" sz="900" dirty="0">
              <a:sym typeface="+mn-lt"/>
            </a:endParaRPr>
          </a:p>
        </p:txBody>
      </p:sp>
      <p:sp>
        <p:nvSpPr>
          <p:cNvPr id="22" name="Text Placeholder 12">
            <a:extLst>
              <a:ext uri="{FF2B5EF4-FFF2-40B4-BE49-F238E27FC236}">
                <a16:creationId xmlns:a16="http://schemas.microsoft.com/office/drawing/2014/main" id="{2AE6422E-6C70-FC14-0AEA-8F467E4FEC09}"/>
              </a:ext>
            </a:extLst>
          </p:cNvPr>
          <p:cNvSpPr>
            <a:spLocks/>
          </p:cNvSpPr>
          <p:nvPr>
            <p:custDataLst>
              <p:tags r:id="rId230"/>
            </p:custDataLst>
          </p:nvPr>
        </p:nvSpPr>
        <p:spPr bwMode="auto">
          <a:xfrm>
            <a:off x="338613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305D953-E140-4D4A-AE50-3F5876E2F23B}" type="datetime'''''''''''''''''''''''''''''0''''''''''''''''''''''9'''''">
              <a:rPr lang="ja-JP" altLang="en-US" sz="1000" b="0">
                <a:latin typeface="+mj-lt"/>
              </a:rPr>
              <a:pPr algn="ctr">
                <a:spcBef>
                  <a:spcPct val="0"/>
                </a:spcBef>
                <a:spcAft>
                  <a:spcPct val="0"/>
                </a:spcAft>
              </a:pPr>
              <a:t>09</a:t>
            </a:fld>
            <a:endParaRPr kumimoji="0" lang="ja-JP" altLang="en-US" sz="1000" b="0" dirty="0">
              <a:latin typeface="+mj-lt"/>
              <a:sym typeface="+mn-lt"/>
            </a:endParaRPr>
          </a:p>
        </p:txBody>
      </p:sp>
      <p:sp>
        <p:nvSpPr>
          <p:cNvPr id="1091" name="テキスト プレースホルダ 9">
            <a:extLst>
              <a:ext uri="{FF2B5EF4-FFF2-40B4-BE49-F238E27FC236}">
                <a16:creationId xmlns:a16="http://schemas.microsoft.com/office/drawing/2014/main" id="{BBAF161E-2C62-69E4-C248-281C7E533F63}"/>
              </a:ext>
            </a:extLst>
          </p:cNvPr>
          <p:cNvSpPr>
            <a:spLocks/>
          </p:cNvSpPr>
          <p:nvPr>
            <p:custDataLst>
              <p:tags r:id="rId231"/>
            </p:custDataLst>
          </p:nvPr>
        </p:nvSpPr>
        <p:spPr bwMode="gray">
          <a:xfrm>
            <a:off x="3633788" y="3570289"/>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30AFF30-2C02-481F-890F-6B735291DCB2}" type="datetime'9''''''''6''''''''''''''.''''''''''''''3'''">
              <a:rPr lang="ja-JP" altLang="en-US" sz="900" smtClean="0">
                <a:effectLst/>
                <a:sym typeface="+mn-lt"/>
              </a:rPr>
              <a:pPr marL="0" lvl="0" indent="0" algn="ctr">
                <a:spcBef>
                  <a:spcPct val="0"/>
                </a:spcBef>
                <a:buNone/>
              </a:pPr>
              <a:t>96.3</a:t>
            </a:fld>
            <a:endParaRPr kumimoji="1" lang="ja-JP" altLang="en-US" sz="900" dirty="0">
              <a:sym typeface="+mn-lt"/>
            </a:endParaRPr>
          </a:p>
        </p:txBody>
      </p:sp>
      <p:sp>
        <p:nvSpPr>
          <p:cNvPr id="9" name="Text Placeholder 12">
            <a:extLst>
              <a:ext uri="{FF2B5EF4-FFF2-40B4-BE49-F238E27FC236}">
                <a16:creationId xmlns:a16="http://schemas.microsoft.com/office/drawing/2014/main" id="{E9314B9C-E535-DC14-5119-13AD39A4AD65}"/>
              </a:ext>
            </a:extLst>
          </p:cNvPr>
          <p:cNvSpPr>
            <a:spLocks/>
          </p:cNvSpPr>
          <p:nvPr>
            <p:custDataLst>
              <p:tags r:id="rId232"/>
            </p:custDataLst>
          </p:nvPr>
        </p:nvSpPr>
        <p:spPr bwMode="auto">
          <a:xfrm>
            <a:off x="368458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14E1EED-E91D-4209-BC5E-9E107AEDB7F5}" type="datetime'''''''''''''''''''''''''''''''''''1''''''''''''''''0'">
              <a:rPr lang="ja-JP" altLang="en-US" sz="1000" b="0">
                <a:latin typeface="+mj-lt"/>
              </a:rPr>
              <a:pPr algn="ctr">
                <a:spcBef>
                  <a:spcPct val="0"/>
                </a:spcBef>
                <a:spcAft>
                  <a:spcPct val="0"/>
                </a:spcAft>
              </a:pPr>
              <a:t>10</a:t>
            </a:fld>
            <a:endParaRPr kumimoji="0" lang="ja-JP" altLang="en-US" sz="1000" b="0" dirty="0">
              <a:latin typeface="+mj-lt"/>
              <a:sym typeface="+mn-lt"/>
            </a:endParaRPr>
          </a:p>
        </p:txBody>
      </p:sp>
      <p:sp>
        <p:nvSpPr>
          <p:cNvPr id="1093" name="テキスト プレースホルダ 9">
            <a:extLst>
              <a:ext uri="{FF2B5EF4-FFF2-40B4-BE49-F238E27FC236}">
                <a16:creationId xmlns:a16="http://schemas.microsoft.com/office/drawing/2014/main" id="{E8F74E12-2AF8-CE5A-8EB2-7DB99BE2FD46}"/>
              </a:ext>
            </a:extLst>
          </p:cNvPr>
          <p:cNvSpPr>
            <a:spLocks/>
          </p:cNvSpPr>
          <p:nvPr>
            <p:custDataLst>
              <p:tags r:id="rId233"/>
            </p:custDataLst>
          </p:nvPr>
        </p:nvSpPr>
        <p:spPr bwMode="gray">
          <a:xfrm>
            <a:off x="3932238" y="3568701"/>
            <a:ext cx="2540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19BC0B5-D8CD-4765-A990-9451DB455FFD}" type="datetime'''''''''''''''9''''''''''''''8''''''''''.''''2'''''''''''''''">
              <a:rPr lang="ja-JP" altLang="en-US" sz="900" smtClean="0">
                <a:effectLst/>
                <a:sym typeface="+mn-lt"/>
              </a:rPr>
              <a:pPr marL="0" lvl="0" indent="0" algn="ctr">
                <a:spcBef>
                  <a:spcPct val="0"/>
                </a:spcBef>
                <a:buNone/>
              </a:pPr>
              <a:t>98.2</a:t>
            </a:fld>
            <a:endParaRPr kumimoji="1" lang="ja-JP" altLang="en-US" sz="900" dirty="0">
              <a:sym typeface="+mn-lt"/>
            </a:endParaRPr>
          </a:p>
        </p:txBody>
      </p:sp>
      <p:sp>
        <p:nvSpPr>
          <p:cNvPr id="23" name="Text Placeholder 12">
            <a:extLst>
              <a:ext uri="{FF2B5EF4-FFF2-40B4-BE49-F238E27FC236}">
                <a16:creationId xmlns:a16="http://schemas.microsoft.com/office/drawing/2014/main" id="{66FAFA12-FB4D-77FE-045B-0211F703A1BA}"/>
              </a:ext>
            </a:extLst>
          </p:cNvPr>
          <p:cNvSpPr>
            <a:spLocks/>
          </p:cNvSpPr>
          <p:nvPr>
            <p:custDataLst>
              <p:tags r:id="rId234"/>
            </p:custDataLst>
          </p:nvPr>
        </p:nvSpPr>
        <p:spPr bwMode="auto">
          <a:xfrm>
            <a:off x="398303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2946BCD-F90F-44CE-ACFA-42BBF6DABDE1}" type="datetime'''''''''1''''1'''''''''''''''''''''''''''''''''''''''''">
              <a:rPr lang="ja-JP" altLang="en-US" sz="1000" b="0">
                <a:latin typeface="+mj-lt"/>
              </a:rPr>
              <a:pPr algn="ctr">
                <a:spcBef>
                  <a:spcPct val="0"/>
                </a:spcBef>
                <a:spcAft>
                  <a:spcPct val="0"/>
                </a:spcAft>
              </a:pPr>
              <a:t>11</a:t>
            </a:fld>
            <a:endParaRPr kumimoji="0" lang="ja-JP" altLang="en-US" sz="1000" b="0" dirty="0">
              <a:latin typeface="+mj-lt"/>
              <a:sym typeface="+mn-lt"/>
            </a:endParaRPr>
          </a:p>
        </p:txBody>
      </p:sp>
      <p:sp>
        <p:nvSpPr>
          <p:cNvPr id="1094" name="テキスト プレースホルダ 9">
            <a:extLst>
              <a:ext uri="{FF2B5EF4-FFF2-40B4-BE49-F238E27FC236}">
                <a16:creationId xmlns:a16="http://schemas.microsoft.com/office/drawing/2014/main" id="{9E686BF5-A524-39D4-D013-12130D84DF81}"/>
              </a:ext>
            </a:extLst>
          </p:cNvPr>
          <p:cNvSpPr>
            <a:spLocks/>
          </p:cNvSpPr>
          <p:nvPr>
            <p:custDataLst>
              <p:tags r:id="rId235"/>
            </p:custDataLst>
          </p:nvPr>
        </p:nvSpPr>
        <p:spPr bwMode="gray">
          <a:xfrm>
            <a:off x="4197350" y="3567114"/>
            <a:ext cx="3175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13BB47D-894F-4F23-9ABA-699CDEF6AC9C}" type="datetime'''''''1''''''''''''''0''''0''''''''''''''.''''''''''''''''2'''">
              <a:rPr lang="ja-JP" altLang="en-US" sz="900" smtClean="0">
                <a:effectLst/>
                <a:sym typeface="+mn-lt"/>
              </a:rPr>
              <a:pPr marL="0" lvl="0" indent="0" algn="ctr">
                <a:spcBef>
                  <a:spcPct val="0"/>
                </a:spcBef>
                <a:buNone/>
              </a:pPr>
              <a:t>100.2</a:t>
            </a:fld>
            <a:endParaRPr kumimoji="1" lang="ja-JP" altLang="en-US" sz="900" dirty="0">
              <a:sym typeface="+mn-lt"/>
            </a:endParaRPr>
          </a:p>
        </p:txBody>
      </p:sp>
      <p:sp>
        <p:nvSpPr>
          <p:cNvPr id="24" name="Text Placeholder 12">
            <a:extLst>
              <a:ext uri="{FF2B5EF4-FFF2-40B4-BE49-F238E27FC236}">
                <a16:creationId xmlns:a16="http://schemas.microsoft.com/office/drawing/2014/main" id="{5D52123C-E98E-8111-0A48-F074A56B48B5}"/>
              </a:ext>
            </a:extLst>
          </p:cNvPr>
          <p:cNvSpPr>
            <a:spLocks/>
          </p:cNvSpPr>
          <p:nvPr>
            <p:custDataLst>
              <p:tags r:id="rId236"/>
            </p:custDataLst>
          </p:nvPr>
        </p:nvSpPr>
        <p:spPr bwMode="auto">
          <a:xfrm>
            <a:off x="427990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FE8B08E-88CC-4C76-A441-B0DA6823ECDE}" type="datetime'''''''''''''''''''1''''''''2'''''''''''''''''">
              <a:rPr lang="ja-JP" altLang="en-US" sz="1000" b="0">
                <a:latin typeface="+mj-lt"/>
              </a:rPr>
              <a:pPr algn="ctr">
                <a:spcBef>
                  <a:spcPct val="0"/>
                </a:spcBef>
                <a:spcAft>
                  <a:spcPct val="0"/>
                </a:spcAft>
              </a:pPr>
              <a:t>12</a:t>
            </a:fld>
            <a:endParaRPr kumimoji="0" lang="ja-JP" altLang="en-US" sz="1000" b="0" dirty="0">
              <a:latin typeface="+mj-lt"/>
              <a:sym typeface="+mn-lt"/>
            </a:endParaRPr>
          </a:p>
        </p:txBody>
      </p:sp>
      <p:sp>
        <p:nvSpPr>
          <p:cNvPr id="909" name="テキスト プレースホルダ 9">
            <a:extLst>
              <a:ext uri="{FF2B5EF4-FFF2-40B4-BE49-F238E27FC236}">
                <a16:creationId xmlns:a16="http://schemas.microsoft.com/office/drawing/2014/main" id="{ADA8C2D8-FBD4-4173-424F-1F5150B74D1C}"/>
              </a:ext>
            </a:extLst>
          </p:cNvPr>
          <p:cNvSpPr>
            <a:spLocks/>
          </p:cNvSpPr>
          <p:nvPr>
            <p:custDataLst>
              <p:tags r:id="rId237"/>
            </p:custDataLst>
          </p:nvPr>
        </p:nvSpPr>
        <p:spPr bwMode="gray">
          <a:xfrm>
            <a:off x="4495800" y="3565526"/>
            <a:ext cx="3175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1DEB950-F14B-469E-AAEA-E397C6C82A5B}" type="datetime'''1''''''''''''0''''''''''''''''''''''''''''''2''.1'''''">
              <a:rPr lang="ja-JP" altLang="en-US" sz="900" smtClean="0">
                <a:effectLst/>
                <a:sym typeface="+mn-lt"/>
              </a:rPr>
              <a:pPr marL="0" lvl="0" indent="0" algn="ctr">
                <a:spcBef>
                  <a:spcPct val="0"/>
                </a:spcBef>
                <a:buNone/>
              </a:pPr>
              <a:t>102.1</a:t>
            </a:fld>
            <a:endParaRPr kumimoji="1" lang="ja-JP" altLang="en-US" sz="900" dirty="0">
              <a:sym typeface="+mn-lt"/>
            </a:endParaRPr>
          </a:p>
        </p:txBody>
      </p:sp>
      <p:sp>
        <p:nvSpPr>
          <p:cNvPr id="25" name="Text Placeholder 12">
            <a:extLst>
              <a:ext uri="{FF2B5EF4-FFF2-40B4-BE49-F238E27FC236}">
                <a16:creationId xmlns:a16="http://schemas.microsoft.com/office/drawing/2014/main" id="{9EC395A5-C2E5-2993-2761-8CCC21BA76A7}"/>
              </a:ext>
            </a:extLst>
          </p:cNvPr>
          <p:cNvSpPr>
            <a:spLocks/>
          </p:cNvSpPr>
          <p:nvPr>
            <p:custDataLst>
              <p:tags r:id="rId238"/>
            </p:custDataLst>
          </p:nvPr>
        </p:nvSpPr>
        <p:spPr bwMode="auto">
          <a:xfrm>
            <a:off x="457835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326D5F4-9EE4-4AD5-B750-A3D363507366}" type="datetime'''''''''''''''''''''''1''3'''''''''''''''''''''''''''''">
              <a:rPr lang="ja-JP" altLang="en-US" sz="1000" b="0">
                <a:latin typeface="+mj-lt"/>
              </a:rPr>
              <a:pPr algn="ctr">
                <a:spcBef>
                  <a:spcPct val="0"/>
                </a:spcBef>
                <a:spcAft>
                  <a:spcPct val="0"/>
                </a:spcAft>
              </a:pPr>
              <a:t>13</a:t>
            </a:fld>
            <a:endParaRPr kumimoji="0" lang="ja-JP" altLang="en-US" sz="1000" b="0" dirty="0">
              <a:latin typeface="+mj-lt"/>
              <a:sym typeface="+mn-lt"/>
            </a:endParaRPr>
          </a:p>
        </p:txBody>
      </p:sp>
      <p:sp>
        <p:nvSpPr>
          <p:cNvPr id="1095" name="テキスト プレースホルダ 9">
            <a:extLst>
              <a:ext uri="{FF2B5EF4-FFF2-40B4-BE49-F238E27FC236}">
                <a16:creationId xmlns:a16="http://schemas.microsoft.com/office/drawing/2014/main" id="{2AB3413E-B5D7-F178-A472-933FFCEF1380}"/>
              </a:ext>
            </a:extLst>
          </p:cNvPr>
          <p:cNvSpPr>
            <a:spLocks/>
          </p:cNvSpPr>
          <p:nvPr>
            <p:custDataLst>
              <p:tags r:id="rId239"/>
            </p:custDataLst>
          </p:nvPr>
        </p:nvSpPr>
        <p:spPr bwMode="gray">
          <a:xfrm>
            <a:off x="4794250" y="3563939"/>
            <a:ext cx="3175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81F7EC8-9B76-41E2-9F5F-A16029A65176}" type="datetime'''1''''''0''''''''''''''''''3''.''8'''''''''''''''''''''''''">
              <a:rPr lang="ja-JP" altLang="en-US" sz="900" smtClean="0">
                <a:effectLst/>
                <a:sym typeface="+mn-lt"/>
              </a:rPr>
              <a:pPr marL="0" lvl="0" indent="0" algn="ctr">
                <a:spcBef>
                  <a:spcPct val="0"/>
                </a:spcBef>
                <a:buNone/>
              </a:pPr>
              <a:t>103.8</a:t>
            </a:fld>
            <a:endParaRPr kumimoji="1" lang="ja-JP" altLang="en-US" sz="900" dirty="0">
              <a:sym typeface="+mn-lt"/>
            </a:endParaRPr>
          </a:p>
        </p:txBody>
      </p:sp>
      <p:sp>
        <p:nvSpPr>
          <p:cNvPr id="26" name="Text Placeholder 12">
            <a:extLst>
              <a:ext uri="{FF2B5EF4-FFF2-40B4-BE49-F238E27FC236}">
                <a16:creationId xmlns:a16="http://schemas.microsoft.com/office/drawing/2014/main" id="{1E434F03-92A9-375B-D672-F87906A7E1C9}"/>
              </a:ext>
            </a:extLst>
          </p:cNvPr>
          <p:cNvSpPr>
            <a:spLocks/>
          </p:cNvSpPr>
          <p:nvPr>
            <p:custDataLst>
              <p:tags r:id="rId240"/>
            </p:custDataLst>
          </p:nvPr>
        </p:nvSpPr>
        <p:spPr bwMode="auto">
          <a:xfrm>
            <a:off x="487680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441FDAA-7E64-48EB-AB63-DCAD483719E1}" type="datetime'''''''''''''''''''''1''''''''''''''''''''''''''''4'''''''''">
              <a:rPr lang="ja-JP" altLang="en-US" sz="1000" b="0">
                <a:latin typeface="+mj-lt"/>
              </a:rPr>
              <a:pPr algn="ctr">
                <a:spcBef>
                  <a:spcPct val="0"/>
                </a:spcBef>
                <a:spcAft>
                  <a:spcPct val="0"/>
                </a:spcAft>
              </a:pPr>
              <a:t>14</a:t>
            </a:fld>
            <a:endParaRPr kumimoji="0" lang="ja-JP" altLang="en-US" sz="1000" b="0" dirty="0">
              <a:latin typeface="+mj-lt"/>
              <a:sym typeface="+mn-lt"/>
            </a:endParaRPr>
          </a:p>
        </p:txBody>
      </p:sp>
      <p:sp>
        <p:nvSpPr>
          <p:cNvPr id="1096" name="テキスト プレースホルダ 9">
            <a:extLst>
              <a:ext uri="{FF2B5EF4-FFF2-40B4-BE49-F238E27FC236}">
                <a16:creationId xmlns:a16="http://schemas.microsoft.com/office/drawing/2014/main" id="{E3BE652E-B44A-9232-0812-00CEC6FC2D07}"/>
              </a:ext>
            </a:extLst>
          </p:cNvPr>
          <p:cNvSpPr>
            <a:spLocks/>
          </p:cNvSpPr>
          <p:nvPr>
            <p:custDataLst>
              <p:tags r:id="rId241"/>
            </p:custDataLst>
          </p:nvPr>
        </p:nvSpPr>
        <p:spPr bwMode="gray">
          <a:xfrm>
            <a:off x="5092700" y="3562351"/>
            <a:ext cx="3175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044C509-DAF5-4FCF-8103-A8A0314372DE}" type="datetime'''''''''''''1''''''05''''''''''''''.''''''''''3'''''''">
              <a:rPr lang="ja-JP" altLang="en-US" sz="900" smtClean="0">
                <a:effectLst/>
                <a:sym typeface="+mn-lt"/>
              </a:rPr>
              <a:pPr marL="0" lvl="0" indent="0" algn="ctr">
                <a:spcBef>
                  <a:spcPct val="0"/>
                </a:spcBef>
                <a:buNone/>
              </a:pPr>
              <a:t>105.3</a:t>
            </a:fld>
            <a:endParaRPr kumimoji="1" lang="ja-JP" altLang="en-US" sz="900" dirty="0">
              <a:sym typeface="+mn-lt"/>
            </a:endParaRPr>
          </a:p>
        </p:txBody>
      </p:sp>
      <p:sp>
        <p:nvSpPr>
          <p:cNvPr id="27" name="Text Placeholder 12">
            <a:extLst>
              <a:ext uri="{FF2B5EF4-FFF2-40B4-BE49-F238E27FC236}">
                <a16:creationId xmlns:a16="http://schemas.microsoft.com/office/drawing/2014/main" id="{3CECFAD7-B22A-DE10-AD21-64F52D1EF9F0}"/>
              </a:ext>
            </a:extLst>
          </p:cNvPr>
          <p:cNvSpPr>
            <a:spLocks/>
          </p:cNvSpPr>
          <p:nvPr>
            <p:custDataLst>
              <p:tags r:id="rId242"/>
            </p:custDataLst>
          </p:nvPr>
        </p:nvSpPr>
        <p:spPr bwMode="auto">
          <a:xfrm>
            <a:off x="517525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B463A15-56B3-416C-A0BA-C2FB72E86C1E}" type="datetime'''''''''''''''''''1''''5'''">
              <a:rPr lang="ja-JP" altLang="en-US" sz="1000" b="0">
                <a:latin typeface="+mj-lt"/>
              </a:rPr>
              <a:pPr algn="ctr">
                <a:spcBef>
                  <a:spcPct val="0"/>
                </a:spcBef>
                <a:spcAft>
                  <a:spcPct val="0"/>
                </a:spcAft>
              </a:pPr>
              <a:t>15</a:t>
            </a:fld>
            <a:endParaRPr kumimoji="0" lang="ja-JP" altLang="en-US" sz="1000" b="0" dirty="0">
              <a:latin typeface="+mj-lt"/>
              <a:sym typeface="+mn-lt"/>
            </a:endParaRPr>
          </a:p>
        </p:txBody>
      </p:sp>
      <p:sp>
        <p:nvSpPr>
          <p:cNvPr id="1097" name="テキスト プレースホルダ 9">
            <a:extLst>
              <a:ext uri="{FF2B5EF4-FFF2-40B4-BE49-F238E27FC236}">
                <a16:creationId xmlns:a16="http://schemas.microsoft.com/office/drawing/2014/main" id="{BC33448D-1AA5-4162-3A06-04826A6BE90B}"/>
              </a:ext>
            </a:extLst>
          </p:cNvPr>
          <p:cNvSpPr>
            <a:spLocks/>
          </p:cNvSpPr>
          <p:nvPr>
            <p:custDataLst>
              <p:tags r:id="rId243"/>
            </p:custDataLst>
          </p:nvPr>
        </p:nvSpPr>
        <p:spPr bwMode="gray">
          <a:xfrm>
            <a:off x="5389563" y="3560764"/>
            <a:ext cx="3175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B29A08F-EBFF-4D9D-858E-FBC7BF942169}" type="datetime'''''''''''''10''''6''.''''''''''''''''7'''''''''">
              <a:rPr lang="ja-JP" altLang="en-US" sz="900" smtClean="0">
                <a:effectLst/>
                <a:sym typeface="+mn-lt"/>
              </a:rPr>
              <a:pPr marL="0" lvl="0" indent="0" algn="ctr">
                <a:spcBef>
                  <a:spcPct val="0"/>
                </a:spcBef>
                <a:buNone/>
              </a:pPr>
              <a:t>106.7</a:t>
            </a:fld>
            <a:endParaRPr kumimoji="1" lang="ja-JP" altLang="en-US" sz="900" dirty="0">
              <a:sym typeface="+mn-lt"/>
            </a:endParaRPr>
          </a:p>
        </p:txBody>
      </p:sp>
      <p:sp>
        <p:nvSpPr>
          <p:cNvPr id="28" name="Text Placeholder 12">
            <a:extLst>
              <a:ext uri="{FF2B5EF4-FFF2-40B4-BE49-F238E27FC236}">
                <a16:creationId xmlns:a16="http://schemas.microsoft.com/office/drawing/2014/main" id="{6FA57B06-FE51-DE89-09D5-675F31DC6CB8}"/>
              </a:ext>
            </a:extLst>
          </p:cNvPr>
          <p:cNvSpPr>
            <a:spLocks/>
          </p:cNvSpPr>
          <p:nvPr>
            <p:custDataLst>
              <p:tags r:id="rId244"/>
            </p:custDataLst>
          </p:nvPr>
        </p:nvSpPr>
        <p:spPr bwMode="auto">
          <a:xfrm>
            <a:off x="547211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02CAC04-EBC3-45FD-A603-3C869E04F2F5}" type="datetime'''''''''''''''''1''''''''''''''6'">
              <a:rPr lang="ja-JP" altLang="en-US" sz="1000" b="0">
                <a:latin typeface="+mj-lt"/>
              </a:rPr>
              <a:pPr algn="ctr">
                <a:spcBef>
                  <a:spcPct val="0"/>
                </a:spcBef>
                <a:spcAft>
                  <a:spcPct val="0"/>
                </a:spcAft>
              </a:pPr>
              <a:t>16</a:t>
            </a:fld>
            <a:endParaRPr kumimoji="0" lang="ja-JP" altLang="en-US" sz="1000" b="0" dirty="0">
              <a:latin typeface="+mj-lt"/>
              <a:sym typeface="+mn-lt"/>
            </a:endParaRPr>
          </a:p>
        </p:txBody>
      </p:sp>
      <p:sp>
        <p:nvSpPr>
          <p:cNvPr id="917" name="テキスト プレースホルダ 9">
            <a:extLst>
              <a:ext uri="{FF2B5EF4-FFF2-40B4-BE49-F238E27FC236}">
                <a16:creationId xmlns:a16="http://schemas.microsoft.com/office/drawing/2014/main" id="{9C7344A7-4CE7-4AE1-A44A-3FB320360B42}"/>
              </a:ext>
            </a:extLst>
          </p:cNvPr>
          <p:cNvSpPr>
            <a:spLocks/>
          </p:cNvSpPr>
          <p:nvPr>
            <p:custDataLst>
              <p:tags r:id="rId245"/>
            </p:custDataLst>
          </p:nvPr>
        </p:nvSpPr>
        <p:spPr bwMode="gray">
          <a:xfrm>
            <a:off x="5688013" y="3559176"/>
            <a:ext cx="3175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F5B546E-777C-438F-ACD6-02068615A281}" type="datetime'''''''''''''''1''0''''''8.''''''''1'''''''''">
              <a:rPr lang="ja-JP" altLang="en-US" sz="900" smtClean="0">
                <a:effectLst/>
                <a:sym typeface="+mn-lt"/>
              </a:rPr>
              <a:pPr marL="0" lvl="0" indent="0" algn="ctr">
                <a:spcBef>
                  <a:spcPct val="0"/>
                </a:spcBef>
                <a:buNone/>
              </a:pPr>
              <a:t>108.1</a:t>
            </a:fld>
            <a:endParaRPr kumimoji="1" lang="ja-JP" altLang="en-US" sz="900" dirty="0">
              <a:sym typeface="+mn-lt"/>
            </a:endParaRPr>
          </a:p>
        </p:txBody>
      </p:sp>
      <p:sp>
        <p:nvSpPr>
          <p:cNvPr id="17" name="Text Placeholder 12">
            <a:extLst>
              <a:ext uri="{FF2B5EF4-FFF2-40B4-BE49-F238E27FC236}">
                <a16:creationId xmlns:a16="http://schemas.microsoft.com/office/drawing/2014/main" id="{DF4826F3-81DC-CCAF-C956-7099ED18647C}"/>
              </a:ext>
            </a:extLst>
          </p:cNvPr>
          <p:cNvSpPr>
            <a:spLocks/>
          </p:cNvSpPr>
          <p:nvPr>
            <p:custDataLst>
              <p:tags r:id="rId246"/>
            </p:custDataLst>
          </p:nvPr>
        </p:nvSpPr>
        <p:spPr bwMode="auto">
          <a:xfrm>
            <a:off x="577056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839C518-B58B-4303-ABDF-CED3167BFDD1}" type="datetime'''''''''''''''''''''''''''''1''''''''''''''''''''''''''''''7'">
              <a:rPr lang="ja-JP" altLang="en-US" sz="1000" b="0" smtClean="0">
                <a:latin typeface="+mj-lt"/>
              </a:rPr>
              <a:pPr algn="ctr">
                <a:spcBef>
                  <a:spcPct val="0"/>
                </a:spcBef>
                <a:spcAft>
                  <a:spcPct val="0"/>
                </a:spcAft>
              </a:pPr>
              <a:t>17</a:t>
            </a:fld>
            <a:endParaRPr kumimoji="0" lang="ja-JP" altLang="en-US" sz="1000" b="0" dirty="0">
              <a:latin typeface="+mj-lt"/>
              <a:sym typeface="+mn-lt"/>
            </a:endParaRPr>
          </a:p>
        </p:txBody>
      </p:sp>
      <p:sp>
        <p:nvSpPr>
          <p:cNvPr id="1098" name="テキスト プレースホルダ 9">
            <a:extLst>
              <a:ext uri="{FF2B5EF4-FFF2-40B4-BE49-F238E27FC236}">
                <a16:creationId xmlns:a16="http://schemas.microsoft.com/office/drawing/2014/main" id="{8564BA2E-53F6-CFF1-479E-150EB338016A}"/>
              </a:ext>
            </a:extLst>
          </p:cNvPr>
          <p:cNvSpPr>
            <a:spLocks/>
          </p:cNvSpPr>
          <p:nvPr>
            <p:custDataLst>
              <p:tags r:id="rId247"/>
            </p:custDataLst>
          </p:nvPr>
        </p:nvSpPr>
        <p:spPr bwMode="gray">
          <a:xfrm>
            <a:off x="5986463" y="3557589"/>
            <a:ext cx="3175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BC0D3D7-9D4D-4C54-8B26-97097DB3B0F6}" type="datetime'1''''''''''''''''''''''''''''''''0''''9''''.''''''5'''''''''''">
              <a:rPr lang="ja-JP" altLang="en-US" sz="900" smtClean="0">
                <a:effectLst/>
                <a:sym typeface="+mn-lt"/>
              </a:rPr>
              <a:pPr marL="0" lvl="0" indent="0" algn="ctr">
                <a:spcBef>
                  <a:spcPct val="0"/>
                </a:spcBef>
                <a:buNone/>
              </a:pPr>
              <a:t>109.5</a:t>
            </a:fld>
            <a:endParaRPr kumimoji="1" lang="ja-JP" altLang="en-US" sz="900" dirty="0">
              <a:sym typeface="+mn-lt"/>
            </a:endParaRPr>
          </a:p>
        </p:txBody>
      </p:sp>
      <p:sp>
        <p:nvSpPr>
          <p:cNvPr id="29" name="Text Placeholder 12">
            <a:extLst>
              <a:ext uri="{FF2B5EF4-FFF2-40B4-BE49-F238E27FC236}">
                <a16:creationId xmlns:a16="http://schemas.microsoft.com/office/drawing/2014/main" id="{CAA1A763-9895-B218-06A9-FE78E6909F88}"/>
              </a:ext>
            </a:extLst>
          </p:cNvPr>
          <p:cNvSpPr>
            <a:spLocks/>
          </p:cNvSpPr>
          <p:nvPr>
            <p:custDataLst>
              <p:tags r:id="rId248"/>
            </p:custDataLst>
          </p:nvPr>
        </p:nvSpPr>
        <p:spPr bwMode="auto">
          <a:xfrm>
            <a:off x="606901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A069BE2-0EB0-463A-A8C5-DF7F3CCD5835}" type="datetime'''''''''''''''''''''''''''''1''''''''''''''''8'''''''''''''''">
              <a:rPr lang="en-US" altLang="en-US" sz="1000" b="0" smtClean="0">
                <a:latin typeface="+mj-lt"/>
              </a:rPr>
              <a:pPr algn="ctr">
                <a:spcBef>
                  <a:spcPct val="0"/>
                </a:spcBef>
                <a:spcAft>
                  <a:spcPct val="0"/>
                </a:spcAft>
              </a:pPr>
              <a:t>18</a:t>
            </a:fld>
            <a:endParaRPr kumimoji="0" lang="ja-JP" altLang="en-US" sz="1000" b="0" dirty="0">
              <a:latin typeface="+mj-lt"/>
              <a:sym typeface="+mn-lt"/>
            </a:endParaRPr>
          </a:p>
        </p:txBody>
      </p:sp>
      <p:sp>
        <p:nvSpPr>
          <p:cNvPr id="952" name="テキスト プレースホルダ 9">
            <a:extLst>
              <a:ext uri="{FF2B5EF4-FFF2-40B4-BE49-F238E27FC236}">
                <a16:creationId xmlns:a16="http://schemas.microsoft.com/office/drawing/2014/main" id="{679DB78E-9891-64EC-A985-0B9F562A349C}"/>
              </a:ext>
            </a:extLst>
          </p:cNvPr>
          <p:cNvSpPr>
            <a:spLocks/>
          </p:cNvSpPr>
          <p:nvPr>
            <p:custDataLst>
              <p:tags r:id="rId249"/>
            </p:custDataLst>
          </p:nvPr>
        </p:nvSpPr>
        <p:spPr bwMode="gray">
          <a:xfrm>
            <a:off x="6283325" y="3557589"/>
            <a:ext cx="3175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CE8D92C-CB74-46D4-A5E3-5BD04E7A6AF3}" type="datetime'''1''''''''''''''1''''''''0''''''''''''''.''8'''''''">
              <a:rPr lang="ja-JP" altLang="en-US" sz="900" smtClean="0">
                <a:effectLst/>
                <a:sym typeface="+mn-lt"/>
              </a:rPr>
              <a:pPr marL="0" lvl="0" indent="0" algn="ctr">
                <a:spcBef>
                  <a:spcPct val="0"/>
                </a:spcBef>
                <a:buNone/>
              </a:pPr>
              <a:t>110.8</a:t>
            </a:fld>
            <a:endParaRPr kumimoji="1" lang="ja-JP" altLang="en-US" sz="900" dirty="0">
              <a:sym typeface="+mn-lt"/>
            </a:endParaRPr>
          </a:p>
        </p:txBody>
      </p:sp>
      <p:sp>
        <p:nvSpPr>
          <p:cNvPr id="30" name="Text Placeholder 12">
            <a:extLst>
              <a:ext uri="{FF2B5EF4-FFF2-40B4-BE49-F238E27FC236}">
                <a16:creationId xmlns:a16="http://schemas.microsoft.com/office/drawing/2014/main" id="{D648FB12-DF1B-CBAC-FE16-D7F7F2BACD71}"/>
              </a:ext>
            </a:extLst>
          </p:cNvPr>
          <p:cNvSpPr>
            <a:spLocks/>
          </p:cNvSpPr>
          <p:nvPr>
            <p:custDataLst>
              <p:tags r:id="rId250"/>
            </p:custDataLst>
          </p:nvPr>
        </p:nvSpPr>
        <p:spPr bwMode="auto">
          <a:xfrm>
            <a:off x="636587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8B49BBF-BEB1-4CB4-B464-A8E52B4DE807}" type="datetime'''''''''''''''''''''''1''9'''''''''''''''''''''''''''">
              <a:rPr lang="en-US" altLang="en-US" sz="1000" b="0" smtClean="0">
                <a:latin typeface="+mj-lt"/>
              </a:rPr>
              <a:pPr algn="ctr">
                <a:spcBef>
                  <a:spcPct val="0"/>
                </a:spcBef>
                <a:spcAft>
                  <a:spcPct val="0"/>
                </a:spcAft>
              </a:pPr>
              <a:t>19</a:t>
            </a:fld>
            <a:endParaRPr kumimoji="0" lang="ja-JP" altLang="en-US" sz="1000" b="0" dirty="0">
              <a:latin typeface="+mj-lt"/>
              <a:sym typeface="+mn-lt"/>
            </a:endParaRPr>
          </a:p>
        </p:txBody>
      </p:sp>
      <p:sp>
        <p:nvSpPr>
          <p:cNvPr id="1099" name="テキスト プレースホルダ 9">
            <a:extLst>
              <a:ext uri="{FF2B5EF4-FFF2-40B4-BE49-F238E27FC236}">
                <a16:creationId xmlns:a16="http://schemas.microsoft.com/office/drawing/2014/main" id="{6EBCD088-C0A9-A871-FE30-230A5975346B}"/>
              </a:ext>
            </a:extLst>
          </p:cNvPr>
          <p:cNvSpPr>
            <a:spLocks/>
          </p:cNvSpPr>
          <p:nvPr>
            <p:custDataLst>
              <p:tags r:id="rId251"/>
            </p:custDataLst>
          </p:nvPr>
        </p:nvSpPr>
        <p:spPr bwMode="gray">
          <a:xfrm>
            <a:off x="6581775" y="3556001"/>
            <a:ext cx="3175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44C3AD8-C6E6-4EF9-AB03-88BDE4DC021E}" type="datetime'''''''1''1''''''''''''''2''''''''''''''''.''''''''''''1'''''''">
              <a:rPr lang="ja-JP" altLang="en-US" sz="900" smtClean="0">
                <a:effectLst/>
                <a:sym typeface="+mn-lt"/>
              </a:rPr>
              <a:pPr marL="0" lvl="0" indent="0" algn="ctr">
                <a:spcBef>
                  <a:spcPct val="0"/>
                </a:spcBef>
                <a:buNone/>
              </a:pPr>
              <a:t>112.1</a:t>
            </a:fld>
            <a:endParaRPr kumimoji="1" lang="ja-JP" altLang="en-US" sz="900" dirty="0">
              <a:sym typeface="+mn-lt"/>
            </a:endParaRPr>
          </a:p>
        </p:txBody>
      </p:sp>
      <p:sp>
        <p:nvSpPr>
          <p:cNvPr id="32" name="Text Placeholder 12">
            <a:extLst>
              <a:ext uri="{FF2B5EF4-FFF2-40B4-BE49-F238E27FC236}">
                <a16:creationId xmlns:a16="http://schemas.microsoft.com/office/drawing/2014/main" id="{B5F6449C-02F9-6EEB-81FB-192B419C350B}"/>
              </a:ext>
            </a:extLst>
          </p:cNvPr>
          <p:cNvSpPr>
            <a:spLocks/>
          </p:cNvSpPr>
          <p:nvPr>
            <p:custDataLst>
              <p:tags r:id="rId252"/>
            </p:custDataLst>
          </p:nvPr>
        </p:nvSpPr>
        <p:spPr bwMode="auto">
          <a:xfrm>
            <a:off x="666432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BF8376A-2596-4237-A0EB-7B2B2AB5F01F}" type="datetime'''''''''''''''''''''''''''''''''''2''''''''''''''''0'">
              <a:rPr lang="ja-JP" altLang="en-US" sz="1000" b="0">
                <a:latin typeface="+mj-lt"/>
              </a:rPr>
              <a:pPr algn="ctr">
                <a:spcBef>
                  <a:spcPct val="0"/>
                </a:spcBef>
                <a:spcAft>
                  <a:spcPct val="0"/>
                </a:spcAft>
              </a:pPr>
              <a:t>20</a:t>
            </a:fld>
            <a:endParaRPr kumimoji="0" lang="ja-JP" altLang="en-US" sz="1000" b="0" dirty="0">
              <a:latin typeface="+mj-lt"/>
              <a:sym typeface="+mn-lt"/>
            </a:endParaRPr>
          </a:p>
        </p:txBody>
      </p:sp>
      <p:sp>
        <p:nvSpPr>
          <p:cNvPr id="1014" name="テキスト プレースホルダ 9">
            <a:extLst>
              <a:ext uri="{FF2B5EF4-FFF2-40B4-BE49-F238E27FC236}">
                <a16:creationId xmlns:a16="http://schemas.microsoft.com/office/drawing/2014/main" id="{ADD55590-CE46-500E-7943-6C23ABCCBE17}"/>
              </a:ext>
            </a:extLst>
          </p:cNvPr>
          <p:cNvSpPr>
            <a:spLocks/>
          </p:cNvSpPr>
          <p:nvPr>
            <p:custDataLst>
              <p:tags r:id="rId253"/>
            </p:custDataLst>
          </p:nvPr>
        </p:nvSpPr>
        <p:spPr bwMode="gray">
          <a:xfrm>
            <a:off x="6880225" y="3554414"/>
            <a:ext cx="3175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625FBA9-24D0-43A3-93E2-68AC232C60C4}" type="datetime'''''1''''''''''''1''''''''3''''''''.''1'''''''''''''">
              <a:rPr lang="ja-JP" altLang="en-US" sz="900" smtClean="0">
                <a:effectLst/>
                <a:sym typeface="+mn-lt"/>
              </a:rPr>
              <a:pPr marL="0" lvl="0" indent="0" algn="ctr">
                <a:spcBef>
                  <a:spcPct val="0"/>
                </a:spcBef>
                <a:buNone/>
              </a:pPr>
              <a:t>113.1</a:t>
            </a:fld>
            <a:endParaRPr kumimoji="1" lang="ja-JP" altLang="en-US" sz="900" dirty="0">
              <a:sym typeface="+mn-lt"/>
            </a:endParaRPr>
          </a:p>
        </p:txBody>
      </p:sp>
      <p:sp>
        <p:nvSpPr>
          <p:cNvPr id="33" name="Text Placeholder 12">
            <a:extLst>
              <a:ext uri="{FF2B5EF4-FFF2-40B4-BE49-F238E27FC236}">
                <a16:creationId xmlns:a16="http://schemas.microsoft.com/office/drawing/2014/main" id="{69034718-A621-F515-2B16-0E54B6C6F9CF}"/>
              </a:ext>
            </a:extLst>
          </p:cNvPr>
          <p:cNvSpPr>
            <a:spLocks/>
          </p:cNvSpPr>
          <p:nvPr>
            <p:custDataLst>
              <p:tags r:id="rId254"/>
            </p:custDataLst>
          </p:nvPr>
        </p:nvSpPr>
        <p:spPr bwMode="auto">
          <a:xfrm>
            <a:off x="696277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B1BDD25-B6B0-49B9-BB7C-D405F07494DA}" type="datetime'2''''''''''''''''''''''''''1'''''''''''">
              <a:rPr lang="ja-JP" altLang="en-US" sz="1000" b="0" smtClean="0">
                <a:latin typeface="+mj-lt"/>
              </a:rPr>
              <a:pPr/>
              <a:t>21</a:t>
            </a:fld>
            <a:endParaRPr kumimoji="0" lang="ja-JP" altLang="en-US" sz="1000" b="0" dirty="0">
              <a:latin typeface="+mj-lt"/>
              <a:sym typeface="+mn-lt"/>
            </a:endParaRPr>
          </a:p>
        </p:txBody>
      </p:sp>
      <p:sp>
        <p:nvSpPr>
          <p:cNvPr id="1100" name="テキスト プレースホルダ 9">
            <a:extLst>
              <a:ext uri="{FF2B5EF4-FFF2-40B4-BE49-F238E27FC236}">
                <a16:creationId xmlns:a16="http://schemas.microsoft.com/office/drawing/2014/main" id="{535FDC4B-73D4-037D-9A51-7C384E3404D0}"/>
              </a:ext>
            </a:extLst>
          </p:cNvPr>
          <p:cNvSpPr>
            <a:spLocks/>
          </p:cNvSpPr>
          <p:nvPr>
            <p:custDataLst>
              <p:tags r:id="rId255"/>
            </p:custDataLst>
          </p:nvPr>
        </p:nvSpPr>
        <p:spPr bwMode="gray">
          <a:xfrm>
            <a:off x="7178675" y="3554414"/>
            <a:ext cx="3175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5AA1197-854E-453E-B483-7D7598EF4A19}" type="datetime'''1''''''''1''''''''''''''''''''''''''''''4''''''''.0'''''">
              <a:rPr lang="ja-JP" altLang="en-US" sz="900" smtClean="0">
                <a:effectLst/>
                <a:sym typeface="+mn-lt"/>
              </a:rPr>
              <a:pPr marL="0" lvl="0" indent="0" algn="ctr">
                <a:spcBef>
                  <a:spcPct val="0"/>
                </a:spcBef>
                <a:buNone/>
              </a:pPr>
              <a:t>114.0</a:t>
            </a:fld>
            <a:endParaRPr kumimoji="1" lang="ja-JP" altLang="en-US" sz="900" dirty="0">
              <a:sym typeface="+mn-lt"/>
            </a:endParaRPr>
          </a:p>
        </p:txBody>
      </p:sp>
      <p:sp>
        <p:nvSpPr>
          <p:cNvPr id="48" name="Text Placeholder 12"/>
          <p:cNvSpPr>
            <a:spLocks/>
          </p:cNvSpPr>
          <p:nvPr>
            <p:custDataLst>
              <p:tags r:id="rId256"/>
            </p:custDataLst>
          </p:nvPr>
        </p:nvSpPr>
        <p:spPr bwMode="auto">
          <a:xfrm>
            <a:off x="293688" y="2000250"/>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（百万人）</a:t>
            </a:r>
          </a:p>
        </p:txBody>
      </p:sp>
      <p:sp>
        <p:nvSpPr>
          <p:cNvPr id="1102" name="テキスト プレースホルダ 9">
            <a:extLst>
              <a:ext uri="{FF2B5EF4-FFF2-40B4-BE49-F238E27FC236}">
                <a16:creationId xmlns:a16="http://schemas.microsoft.com/office/drawing/2014/main" id="{5D5F4267-4C3E-456A-E147-1A0695C7A12C}"/>
              </a:ext>
            </a:extLst>
          </p:cNvPr>
          <p:cNvSpPr>
            <a:spLocks/>
          </p:cNvSpPr>
          <p:nvPr>
            <p:custDataLst>
              <p:tags r:id="rId257"/>
            </p:custDataLst>
          </p:nvPr>
        </p:nvSpPr>
        <p:spPr bwMode="gray">
          <a:xfrm>
            <a:off x="7475538" y="3552826"/>
            <a:ext cx="3175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7BF0A9B-F5D8-4928-935B-83434CC40886}" type="datetime'''''''''''''1''1''4''''''''''''.''''''''''''9'''''">
              <a:rPr lang="ja-JP" altLang="en-US" sz="900" smtClean="0">
                <a:effectLst/>
                <a:sym typeface="+mn-lt"/>
              </a:rPr>
              <a:pPr marL="0" lvl="0" indent="0" algn="ctr">
                <a:spcBef>
                  <a:spcPct val="0"/>
                </a:spcBef>
                <a:buNone/>
              </a:pPr>
              <a:t>114.9</a:t>
            </a:fld>
            <a:endParaRPr kumimoji="1" lang="ja-JP" altLang="en-US" sz="900" dirty="0">
              <a:sym typeface="+mn-lt"/>
            </a:endParaRPr>
          </a:p>
        </p:txBody>
      </p:sp>
      <p:sp>
        <p:nvSpPr>
          <p:cNvPr id="274" name="Text Placeholder 12">
            <a:extLst>
              <a:ext uri="{FF2B5EF4-FFF2-40B4-BE49-F238E27FC236}">
                <a16:creationId xmlns:a16="http://schemas.microsoft.com/office/drawing/2014/main" id="{C4BFB5CA-EB75-BDD9-CC2D-AEB5F54215D1}"/>
              </a:ext>
            </a:extLst>
          </p:cNvPr>
          <p:cNvSpPr>
            <a:spLocks/>
          </p:cNvSpPr>
          <p:nvPr>
            <p:custDataLst>
              <p:tags r:id="rId258"/>
            </p:custDataLst>
          </p:nvPr>
        </p:nvSpPr>
        <p:spPr bwMode="auto">
          <a:xfrm>
            <a:off x="755808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379EFA9-4E5F-4E35-B5E2-3E1BD190A431}" type="datetime'2''''''''''''''''''''''''''''''''''''''''''''''''''''''3'">
              <a:rPr kumimoji="0" lang="ja-JP" altLang="en-US" sz="1000" b="0" smtClean="0"/>
              <a:pPr/>
              <a:t>23</a:t>
            </a:fld>
            <a:endParaRPr kumimoji="0" lang="ja-JP" altLang="en-US" sz="1000" b="0" dirty="0">
              <a:sym typeface="+mn-lt"/>
            </a:endParaRPr>
          </a:p>
        </p:txBody>
      </p:sp>
      <p:sp>
        <p:nvSpPr>
          <p:cNvPr id="1103" name="テキスト プレースホルダ 9">
            <a:extLst>
              <a:ext uri="{FF2B5EF4-FFF2-40B4-BE49-F238E27FC236}">
                <a16:creationId xmlns:a16="http://schemas.microsoft.com/office/drawing/2014/main" id="{0C8C3642-FD9A-EE10-A7F5-2C45E8CD63DF}"/>
              </a:ext>
            </a:extLst>
          </p:cNvPr>
          <p:cNvSpPr>
            <a:spLocks/>
          </p:cNvSpPr>
          <p:nvPr>
            <p:custDataLst>
              <p:tags r:id="rId259"/>
            </p:custDataLst>
          </p:nvPr>
        </p:nvSpPr>
        <p:spPr bwMode="gray">
          <a:xfrm>
            <a:off x="7773988" y="3552826"/>
            <a:ext cx="3175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FD53979-E919-44A4-8B0F-D06FF8C83472}" type="datetime'''''''1''''1''5''''''''''''''''''''''''''.''''''''''8'''''">
              <a:rPr lang="ja-JP" altLang="en-US" sz="900" smtClean="0">
                <a:effectLst/>
                <a:sym typeface="+mn-lt"/>
              </a:rPr>
              <a:pPr marL="0" lvl="0" indent="0" algn="ctr">
                <a:spcBef>
                  <a:spcPct val="0"/>
                </a:spcBef>
                <a:buNone/>
              </a:pPr>
              <a:t>115.8</a:t>
            </a:fld>
            <a:endParaRPr kumimoji="1" lang="ja-JP" altLang="en-US" sz="900" dirty="0">
              <a:sym typeface="+mn-lt"/>
            </a:endParaRPr>
          </a:p>
        </p:txBody>
      </p:sp>
      <p:sp>
        <p:nvSpPr>
          <p:cNvPr id="31" name="Text Placeholder 12">
            <a:extLst>
              <a:ext uri="{FF2B5EF4-FFF2-40B4-BE49-F238E27FC236}">
                <a16:creationId xmlns:a16="http://schemas.microsoft.com/office/drawing/2014/main" id="{C3301B2B-40F0-F0A4-0E22-057EE6A94F4E}"/>
              </a:ext>
            </a:extLst>
          </p:cNvPr>
          <p:cNvSpPr>
            <a:spLocks/>
          </p:cNvSpPr>
          <p:nvPr>
            <p:custDataLst>
              <p:tags r:id="rId260"/>
            </p:custDataLst>
          </p:nvPr>
        </p:nvSpPr>
        <p:spPr bwMode="auto">
          <a:xfrm>
            <a:off x="785653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E794C78-EDC5-4755-95E5-E57B5FF0DA9E}" type="datetime'''''''''''2''''''''''4'''''''''''''''''">
              <a:rPr kumimoji="0" lang="ja-JP" altLang="en-US" sz="1000" b="0" smtClean="0"/>
              <a:pPr/>
              <a:t>24</a:t>
            </a:fld>
            <a:endParaRPr kumimoji="0" lang="ja-JP" altLang="en-US" sz="1000" b="0" dirty="0">
              <a:sym typeface="+mn-lt"/>
            </a:endParaRPr>
          </a:p>
        </p:txBody>
      </p:sp>
      <p:sp>
        <p:nvSpPr>
          <p:cNvPr id="1105" name="テキスト プレースホルダ 9">
            <a:extLst>
              <a:ext uri="{FF2B5EF4-FFF2-40B4-BE49-F238E27FC236}">
                <a16:creationId xmlns:a16="http://schemas.microsoft.com/office/drawing/2014/main" id="{FF3A2084-ADBB-1245-EECE-3F81CA6A59B1}"/>
              </a:ext>
            </a:extLst>
          </p:cNvPr>
          <p:cNvSpPr>
            <a:spLocks/>
          </p:cNvSpPr>
          <p:nvPr>
            <p:custDataLst>
              <p:tags r:id="rId261"/>
            </p:custDataLst>
          </p:nvPr>
        </p:nvSpPr>
        <p:spPr bwMode="gray">
          <a:xfrm>
            <a:off x="8072438" y="3551239"/>
            <a:ext cx="3175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E8437FD-B191-4A6C-9894-6EA1E69F0E55}" type="datetime'''''1''''1''''''''6.''''''''''''''8'''''''''''''''''''''''''">
              <a:rPr lang="ja-JP" altLang="en-US" sz="900" smtClean="0">
                <a:effectLst/>
                <a:sym typeface="+mn-lt"/>
              </a:rPr>
              <a:pPr marL="0" lvl="0" indent="0" algn="ctr">
                <a:spcBef>
                  <a:spcPct val="0"/>
                </a:spcBef>
                <a:buNone/>
              </a:pPr>
              <a:t>116.8</a:t>
            </a:fld>
            <a:endParaRPr kumimoji="1" lang="ja-JP" altLang="en-US" sz="900" dirty="0">
              <a:sym typeface="+mn-lt"/>
            </a:endParaRPr>
          </a:p>
        </p:txBody>
      </p:sp>
      <p:sp>
        <p:nvSpPr>
          <p:cNvPr id="39" name="Text Placeholder 12">
            <a:extLst>
              <a:ext uri="{FF2B5EF4-FFF2-40B4-BE49-F238E27FC236}">
                <a16:creationId xmlns:a16="http://schemas.microsoft.com/office/drawing/2014/main" id="{8CDF068F-A31D-EA84-9668-FFB451F3F551}"/>
              </a:ext>
            </a:extLst>
          </p:cNvPr>
          <p:cNvSpPr>
            <a:spLocks/>
          </p:cNvSpPr>
          <p:nvPr>
            <p:custDataLst>
              <p:tags r:id="rId262"/>
            </p:custDataLst>
          </p:nvPr>
        </p:nvSpPr>
        <p:spPr bwMode="auto">
          <a:xfrm>
            <a:off x="815498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D5B2181-4C1F-458C-819B-FE31FF02933B}" type="datetime'''''''''''''''2''''''''''''''''''''''''''5'''''''''''">
              <a:rPr kumimoji="0" lang="ja-JP" altLang="en-US" sz="1000" b="0" smtClean="0"/>
              <a:pPr/>
              <a:t>25</a:t>
            </a:fld>
            <a:endParaRPr kumimoji="0" lang="ja-JP" altLang="en-US" sz="1000" b="0" dirty="0">
              <a:sym typeface="+mn-lt"/>
            </a:endParaRPr>
          </a:p>
        </p:txBody>
      </p:sp>
      <p:sp>
        <p:nvSpPr>
          <p:cNvPr id="271" name="Text Placeholder 12">
            <a:extLst>
              <a:ext uri="{FF2B5EF4-FFF2-40B4-BE49-F238E27FC236}">
                <a16:creationId xmlns:a16="http://schemas.microsoft.com/office/drawing/2014/main" id="{91921B0C-3C80-5A9C-6B52-AA436BB54C58}"/>
              </a:ext>
            </a:extLst>
          </p:cNvPr>
          <p:cNvSpPr>
            <a:spLocks/>
          </p:cNvSpPr>
          <p:nvPr>
            <p:custDataLst>
              <p:tags r:id="rId263"/>
            </p:custDataLst>
          </p:nvPr>
        </p:nvSpPr>
        <p:spPr bwMode="auto">
          <a:xfrm>
            <a:off x="726122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0939D92-33E6-4724-895C-DBFDE5214677}" type="datetime'''''''''''''''''''''''''''''''22'''''''''''''''">
              <a:rPr kumimoji="0" lang="ja-JP" altLang="en-US" sz="1000" b="0" smtClean="0"/>
              <a:pPr/>
              <a:t>22</a:t>
            </a:fld>
            <a:endParaRPr kumimoji="0" lang="ja-JP" altLang="en-US" sz="1000" b="0" dirty="0">
              <a:sym typeface="+mn-lt"/>
            </a:endParaRPr>
          </a:p>
        </p:txBody>
      </p:sp>
      <p:sp>
        <p:nvSpPr>
          <p:cNvPr id="34" name="Text Placeholder 12">
            <a:extLst>
              <a:ext uri="{FF2B5EF4-FFF2-40B4-BE49-F238E27FC236}">
                <a16:creationId xmlns:a16="http://schemas.microsoft.com/office/drawing/2014/main" id="{620D42C6-CE93-4B7A-E25E-8258EB695AAE}"/>
              </a:ext>
            </a:extLst>
          </p:cNvPr>
          <p:cNvSpPr>
            <a:spLocks/>
          </p:cNvSpPr>
          <p:nvPr>
            <p:custDataLst>
              <p:tags r:id="rId264"/>
            </p:custDataLst>
          </p:nvPr>
        </p:nvSpPr>
        <p:spPr bwMode="auto">
          <a:xfrm>
            <a:off x="845343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2754E67-1C3B-46D2-AEC3-B927FC1F9734}" type="datetime'''''''''''''''''''''''''''''''''''''3''''''''''''''''0'''''''">
              <a:rPr kumimoji="0" lang="ja-JP" altLang="en-US" sz="1000" b="0" smtClean="0">
                <a:latin typeface="+mj-lt"/>
              </a:rPr>
              <a:pPr/>
              <a:t>30</a:t>
            </a:fld>
            <a:endParaRPr kumimoji="0" lang="ja-JP" altLang="en-US" sz="1000" b="0" dirty="0">
              <a:latin typeface="+mj-lt"/>
              <a:sym typeface="+mn-lt"/>
            </a:endParaRPr>
          </a:p>
        </p:txBody>
      </p:sp>
      <p:sp>
        <p:nvSpPr>
          <p:cNvPr id="1047" name="テキスト プレースホルダ 9">
            <a:extLst>
              <a:ext uri="{FF2B5EF4-FFF2-40B4-BE49-F238E27FC236}">
                <a16:creationId xmlns:a16="http://schemas.microsoft.com/office/drawing/2014/main" id="{5DDE054C-306C-85F2-CF44-89E2FE7A9A3B}"/>
              </a:ext>
            </a:extLst>
          </p:cNvPr>
          <p:cNvSpPr>
            <a:spLocks/>
          </p:cNvSpPr>
          <p:nvPr>
            <p:custDataLst>
              <p:tags r:id="rId265"/>
            </p:custDataLst>
          </p:nvPr>
        </p:nvSpPr>
        <p:spPr bwMode="gray">
          <a:xfrm>
            <a:off x="8667750" y="3540126"/>
            <a:ext cx="3175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29DADDC-C459-41CB-B26F-33F07B6F8D95}" type="datetime'''''129''.''''''''''''''''''''''''5'">
              <a:rPr lang="ja-JP" altLang="en-US" sz="900" smtClean="0">
                <a:effectLst/>
                <a:sym typeface="+mn-lt"/>
              </a:rPr>
              <a:pPr marL="0" lvl="0" indent="0" algn="ctr">
                <a:spcBef>
                  <a:spcPct val="0"/>
                </a:spcBef>
                <a:buNone/>
              </a:pPr>
              <a:t>129.5</a:t>
            </a:fld>
            <a:endParaRPr kumimoji="1" lang="ja-JP" altLang="en-US" sz="900" dirty="0">
              <a:sym typeface="+mn-lt"/>
            </a:endParaRPr>
          </a:p>
        </p:txBody>
      </p:sp>
      <p:sp>
        <p:nvSpPr>
          <p:cNvPr id="35" name="Text Placeholder 12">
            <a:extLst>
              <a:ext uri="{FF2B5EF4-FFF2-40B4-BE49-F238E27FC236}">
                <a16:creationId xmlns:a16="http://schemas.microsoft.com/office/drawing/2014/main" id="{E77A2F1F-07B0-111E-5A54-F35280E7341D}"/>
              </a:ext>
            </a:extLst>
          </p:cNvPr>
          <p:cNvSpPr>
            <a:spLocks/>
          </p:cNvSpPr>
          <p:nvPr>
            <p:custDataLst>
              <p:tags r:id="rId266"/>
            </p:custDataLst>
          </p:nvPr>
        </p:nvSpPr>
        <p:spPr bwMode="auto">
          <a:xfrm>
            <a:off x="875030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3CDEE21-36C6-4D9A-B1CB-1318A6D2ACA8}" type="datetime'4''''''''''''''''''''''''0'''''''''''''''''''''''''''''">
              <a:rPr lang="ja-JP" altLang="en-US" sz="1000" b="0">
                <a:latin typeface="+mj-lt"/>
              </a:rPr>
              <a:pPr algn="ctr">
                <a:spcBef>
                  <a:spcPct val="0"/>
                </a:spcBef>
                <a:spcAft>
                  <a:spcPct val="0"/>
                </a:spcAft>
              </a:pPr>
              <a:t>40</a:t>
            </a:fld>
            <a:endParaRPr kumimoji="0" lang="ja-JP" altLang="en-US" sz="1000" b="0" dirty="0">
              <a:latin typeface="+mj-lt"/>
              <a:sym typeface="+mn-lt"/>
            </a:endParaRPr>
          </a:p>
        </p:txBody>
      </p:sp>
      <p:sp>
        <p:nvSpPr>
          <p:cNvPr id="49" name="Text Placeholder 12"/>
          <p:cNvSpPr>
            <a:spLocks/>
          </p:cNvSpPr>
          <p:nvPr>
            <p:custDataLst>
              <p:tags r:id="rId267"/>
            </p:custDataLst>
          </p:nvPr>
        </p:nvSpPr>
        <p:spPr bwMode="auto">
          <a:xfrm>
            <a:off x="9323388" y="20002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r>
              <a:rPr kumimoji="0" lang="ja-JP" altLang="en-US" sz="1000" b="0" dirty="0">
                <a:sym typeface="+mn-lt"/>
              </a:rPr>
              <a:t>（％）</a:t>
            </a:r>
          </a:p>
        </p:txBody>
      </p:sp>
      <p:sp>
        <p:nvSpPr>
          <p:cNvPr id="1107" name="テキスト プレースホルダ 9">
            <a:extLst>
              <a:ext uri="{FF2B5EF4-FFF2-40B4-BE49-F238E27FC236}">
                <a16:creationId xmlns:a16="http://schemas.microsoft.com/office/drawing/2014/main" id="{EF9A3E2C-8647-0948-A924-E0D920493283}"/>
              </a:ext>
            </a:extLst>
          </p:cNvPr>
          <p:cNvSpPr>
            <a:spLocks/>
          </p:cNvSpPr>
          <p:nvPr>
            <p:custDataLst>
              <p:tags r:id="rId268"/>
            </p:custDataLst>
          </p:nvPr>
        </p:nvSpPr>
        <p:spPr bwMode="gray">
          <a:xfrm>
            <a:off x="8966200" y="3535364"/>
            <a:ext cx="3175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8A7AF7C-FE87-4851-8ECC-661D4F7CC58F}" type="datetime'''''''''''''''''''''134''''''''''''''''.''''''4'''''''''">
              <a:rPr lang="ja-JP" altLang="en-US" sz="900" smtClean="0">
                <a:effectLst/>
                <a:sym typeface="+mn-lt"/>
              </a:rPr>
              <a:pPr marL="0" lvl="0" indent="0" algn="ctr">
                <a:spcBef>
                  <a:spcPct val="0"/>
                </a:spcBef>
                <a:buNone/>
              </a:pPr>
              <a:t>134.4</a:t>
            </a:fld>
            <a:endParaRPr kumimoji="1" lang="ja-JP" altLang="en-US" sz="900" dirty="0">
              <a:sym typeface="+mn-lt"/>
            </a:endParaRPr>
          </a:p>
        </p:txBody>
      </p:sp>
      <p:sp>
        <p:nvSpPr>
          <p:cNvPr id="36" name="Text Placeholder 12">
            <a:extLst>
              <a:ext uri="{FF2B5EF4-FFF2-40B4-BE49-F238E27FC236}">
                <a16:creationId xmlns:a16="http://schemas.microsoft.com/office/drawing/2014/main" id="{702EEDA3-B5EF-3E07-80E0-8FDECCEA4BF4}"/>
              </a:ext>
            </a:extLst>
          </p:cNvPr>
          <p:cNvSpPr>
            <a:spLocks/>
          </p:cNvSpPr>
          <p:nvPr>
            <p:custDataLst>
              <p:tags r:id="rId269"/>
            </p:custDataLst>
          </p:nvPr>
        </p:nvSpPr>
        <p:spPr bwMode="auto">
          <a:xfrm>
            <a:off x="904875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9B7E0B6-CDED-4006-BBD3-CBA1B27C1185}" type="datetime'''''''''''''''''''''''5''''0'''''''''''''">
              <a:rPr lang="ja-JP" altLang="en-US" sz="1000" b="0">
                <a:latin typeface="+mj-lt"/>
              </a:rPr>
              <a:pPr algn="ctr">
                <a:spcBef>
                  <a:spcPct val="0"/>
                </a:spcBef>
                <a:spcAft>
                  <a:spcPct val="0"/>
                </a:spcAft>
              </a:pPr>
              <a:t>50</a:t>
            </a:fld>
            <a:endParaRPr kumimoji="0" lang="ja-JP" altLang="en-US" sz="1000" b="0" dirty="0">
              <a:latin typeface="+mj-lt"/>
              <a:sym typeface="+mn-lt"/>
            </a:endParaRPr>
          </a:p>
        </p:txBody>
      </p:sp>
      <p:sp>
        <p:nvSpPr>
          <p:cNvPr id="1106" name="テキスト プレースホルダ 9">
            <a:extLst>
              <a:ext uri="{FF2B5EF4-FFF2-40B4-BE49-F238E27FC236}">
                <a16:creationId xmlns:a16="http://schemas.microsoft.com/office/drawing/2014/main" id="{5DC1634F-46EC-225F-7F38-1A7DB01CC2D7}"/>
              </a:ext>
            </a:extLst>
          </p:cNvPr>
          <p:cNvSpPr>
            <a:spLocks/>
          </p:cNvSpPr>
          <p:nvPr>
            <p:custDataLst>
              <p:tags r:id="rId270"/>
            </p:custDataLst>
          </p:nvPr>
        </p:nvSpPr>
        <p:spPr bwMode="gray">
          <a:xfrm>
            <a:off x="8370888" y="3546476"/>
            <a:ext cx="31750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60694B2-6186-41FA-A5FE-AEE2638711A2}" type="datetime'''''''1''''''''''''''''''''2''''''''''''1.''''''''4'''''">
              <a:rPr lang="ja-JP" altLang="en-US" sz="900" smtClean="0">
                <a:effectLst/>
                <a:sym typeface="+mn-lt"/>
              </a:rPr>
              <a:pPr marL="0" lvl="0" indent="0" algn="ctr">
                <a:spcBef>
                  <a:spcPct val="0"/>
                </a:spcBef>
                <a:buNone/>
              </a:pPr>
              <a:t>121.4</a:t>
            </a:fld>
            <a:endParaRPr kumimoji="1" lang="ja-JP" altLang="en-US" sz="900" dirty="0">
              <a:sym typeface="+mn-lt"/>
            </a:endParaRPr>
          </a:p>
        </p:txBody>
      </p:sp>
    </p:spTree>
    <p:extLst>
      <p:ext uri="{BB962C8B-B14F-4D97-AF65-F5344CB8AC3E}">
        <p14:creationId xmlns:p14="http://schemas.microsoft.com/office/powerpoint/2010/main" val="32267666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2">
            <a:extLst>
              <a:ext uri="{FF2B5EF4-FFF2-40B4-BE49-F238E27FC236}">
                <a16:creationId xmlns:a16="http://schemas.microsoft.com/office/drawing/2014/main" id="{AE61B56B-4383-05B7-0F6D-BF415D754135}"/>
              </a:ext>
            </a:extLst>
          </p:cNvPr>
          <p:cNvSpPr/>
          <p:nvPr/>
        </p:nvSpPr>
        <p:spPr>
          <a:xfrm>
            <a:off x="4874300" y="2979404"/>
            <a:ext cx="4746796" cy="241271"/>
          </a:xfrm>
          <a:prstGeom prst="rect">
            <a:avLst/>
          </a:prstGeom>
          <a:solidFill>
            <a:schemeClr val="accent2">
              <a:lumMod val="20000"/>
              <a:lumOff val="80000"/>
            </a:schemeClr>
          </a:solidFill>
        </p:spPr>
        <p:txBody>
          <a:bodyPr wrap="square" rtlCol="0" anchor="ctr">
            <a:noAutofit/>
          </a:bodyPr>
          <a:lstStyle/>
          <a:p>
            <a:pPr algn="r"/>
            <a:r>
              <a:rPr lang="ja-JP" altLang="en-US" sz="100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a:solidFill>
                  <a:srgbClr val="000000"/>
                </a:solidFill>
                <a:latin typeface="Arial" panose="020B0604020202020204" pitchFamily="34" charset="0"/>
                <a:ea typeface="ＭＳ Ｐゴシック" panose="020B0600070205080204" pitchFamily="50" charset="-128"/>
                <a:cs typeface="Arial" panose="020B0604020202020204" pitchFamily="34" charset="0"/>
              </a:rPr>
              <a:t>0.10</a:t>
            </a:r>
            <a:r>
              <a:rPr lang="ja-JP" altLang="en-US" sz="100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Rectangle 32">
            <a:extLst>
              <a:ext uri="{FF2B5EF4-FFF2-40B4-BE49-F238E27FC236}">
                <a16:creationId xmlns:a16="http://schemas.microsoft.com/office/drawing/2014/main" id="{A0F5110B-C6BB-4AAF-BE42-4986870ED2FB}"/>
              </a:ext>
            </a:extLst>
          </p:cNvPr>
          <p:cNvSpPr/>
          <p:nvPr/>
        </p:nvSpPr>
        <p:spPr>
          <a:xfrm>
            <a:off x="4874300" y="2634078"/>
            <a:ext cx="4746796" cy="241271"/>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0.21</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Rectangle 33">
            <a:extLst>
              <a:ext uri="{FF2B5EF4-FFF2-40B4-BE49-F238E27FC236}">
                <a16:creationId xmlns:a16="http://schemas.microsoft.com/office/drawing/2014/main" id="{626D137E-701C-4B63-9BDF-F76DFADAD6AD}"/>
              </a:ext>
            </a:extLst>
          </p:cNvPr>
          <p:cNvSpPr/>
          <p:nvPr/>
        </p:nvSpPr>
        <p:spPr>
          <a:xfrm>
            <a:off x="4880120" y="2398713"/>
            <a:ext cx="4744487" cy="218614"/>
          </a:xfrm>
          <a:prstGeom prst="rect">
            <a:avLst/>
          </a:prstGeom>
          <a:solidFill>
            <a:schemeClr val="accent2">
              <a:lumMod val="40000"/>
              <a:lumOff val="6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0.87</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 name="表 4"/>
          <p:cNvGraphicFramePr>
            <a:graphicFrameLocks noGrp="1"/>
          </p:cNvGraphicFramePr>
          <p:nvPr>
            <p:extLst>
              <p:ext uri="{D42A27DB-BD31-4B8C-83A1-F6EECF244321}">
                <p14:modId xmlns:p14="http://schemas.microsoft.com/office/powerpoint/2010/main" val="2614295353"/>
              </p:ext>
            </p:extLst>
          </p:nvPr>
        </p:nvGraphicFramePr>
        <p:xfrm>
          <a:off x="204856" y="2161164"/>
          <a:ext cx="9438944" cy="4288429"/>
        </p:xfrm>
        <a:graphic>
          <a:graphicData uri="http://schemas.openxmlformats.org/drawingml/2006/table">
            <a:tbl>
              <a:tblPr firstRow="1" bandRow="1">
                <a:tableStyleId>{5C22544A-7EE6-4342-B048-85BDC9FD1C3A}</a:tableStyleId>
              </a:tblPr>
              <a:tblGrid>
                <a:gridCol w="964684">
                  <a:extLst>
                    <a:ext uri="{9D8B030D-6E8A-4147-A177-3AD203B41FA5}">
                      <a16:colId xmlns:a16="http://schemas.microsoft.com/office/drawing/2014/main" val="20000"/>
                    </a:ext>
                  </a:extLst>
                </a:gridCol>
                <a:gridCol w="3703798">
                  <a:extLst>
                    <a:ext uri="{9D8B030D-6E8A-4147-A177-3AD203B41FA5}">
                      <a16:colId xmlns:a16="http://schemas.microsoft.com/office/drawing/2014/main" val="20001"/>
                    </a:ext>
                  </a:extLst>
                </a:gridCol>
                <a:gridCol w="4770462">
                  <a:extLst>
                    <a:ext uri="{9D8B030D-6E8A-4147-A177-3AD203B41FA5}">
                      <a16:colId xmlns:a16="http://schemas.microsoft.com/office/drawing/2014/main" val="20002"/>
                    </a:ext>
                  </a:extLst>
                </a:gridCol>
              </a:tblGrid>
              <a:tr h="222885">
                <a:tc>
                  <a:txBody>
                    <a:bodyPr/>
                    <a:lstStyle/>
                    <a:p>
                      <a:r>
                        <a:rPr kumimoji="1" lang="ja-JP" altLang="en-US" sz="1000" dirty="0"/>
                        <a:t>要素</a:t>
                      </a:r>
                    </a:p>
                  </a:txBody>
                  <a:tcPr marL="74295" marR="74295" marT="37148" marB="37148">
                    <a:lnB w="6350" cap="flat" cmpd="sng" algn="ctr">
                      <a:noFill/>
                      <a:prstDash val="solid"/>
                      <a:round/>
                      <a:headEnd type="none" w="med" len="med"/>
                      <a:tailEnd type="none" w="med" len="med"/>
                    </a:lnB>
                    <a:solidFill>
                      <a:srgbClr val="3D6AA7"/>
                    </a:solidFill>
                  </a:tcPr>
                </a:tc>
                <a:tc>
                  <a:txBody>
                    <a:bodyPr/>
                    <a:lstStyle/>
                    <a:p>
                      <a:pPr algn="l" defTabSz="955675" fontAlgn="ctr">
                        <a:buClr>
                          <a:schemeClr val="bg2"/>
                        </a:buClr>
                        <a:buSzPct val="100000"/>
                      </a:pPr>
                      <a:r>
                        <a:rPr lang="ja-JP" altLang="en-US" sz="1000" b="0" dirty="0">
                          <a:latin typeface="HGP創英角ｺﾞｼｯｸUB" pitchFamily="50" charset="-128"/>
                          <a:ea typeface="HGP創英角ｺﾞｼｯｸUB" pitchFamily="50" charset="-128"/>
                        </a:rPr>
                        <a:t>指標</a:t>
                      </a:r>
                      <a:endParaRPr lang="zh-TW" altLang="en-US" sz="1000" b="0" dirty="0">
                        <a:latin typeface="HGP創英角ｺﾞｼｯｸUB" pitchFamily="50" charset="-128"/>
                        <a:ea typeface="HGP創英角ｺﾞｼｯｸUB" pitchFamily="50" charset="-128"/>
                      </a:endParaRPr>
                    </a:p>
                  </a:txBody>
                  <a:tcPr marL="74295" marR="74295" marT="37148" marB="37148" anchor="ctr">
                    <a:lnB w="6350" cap="flat" cmpd="sng" algn="ctr">
                      <a:noFill/>
                      <a:prstDash val="solid"/>
                      <a:round/>
                      <a:headEnd type="none" w="med" len="med"/>
                      <a:tailEnd type="none" w="med" len="med"/>
                    </a:lnB>
                    <a:solidFill>
                      <a:srgbClr val="3D6AA7"/>
                    </a:solidFill>
                  </a:tcPr>
                </a:tc>
                <a:tc>
                  <a:txBody>
                    <a:bodyPr/>
                    <a:lstStyle/>
                    <a:p>
                      <a:pPr algn="ctr"/>
                      <a:r>
                        <a:rPr kumimoji="1" lang="ja-JP" altLang="en-US" sz="1000" b="0" dirty="0">
                          <a:latin typeface="HGP創英角ｺﾞｼｯｸUB" pitchFamily="50" charset="-128"/>
                          <a:ea typeface="HGP創英角ｺﾞｼｯｸUB" pitchFamily="50" charset="-128"/>
                        </a:rPr>
                        <a:t>フィリピン</a:t>
                      </a:r>
                      <a:endParaRPr kumimoji="1" lang="ja-JP" altLang="en-US" sz="1000" b="0" dirty="0"/>
                    </a:p>
                  </a:txBody>
                  <a:tcPr marL="74295" marR="74295" marT="37148" marB="37148"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63118">
                <a:tc rowSpan="2">
                  <a:txBody>
                    <a:bodyPr/>
                    <a:lstStyle/>
                    <a:p>
                      <a:pPr rtl="0"/>
                      <a:r>
                        <a:rPr lang="ja" altLang="ja-JP" sz="900" b="1" dirty="0"/>
                        <a:t>デジタルインフラ</a:t>
                      </a:r>
                      <a:endParaRPr lang="ja" altLang="en-US" sz="900" b="1" dirty="0"/>
                    </a:p>
                  </a:txBody>
                  <a:tcPr marL="74295" marR="74295" marT="37148" marB="37148"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lang="ja-JP" altLang="en-US" sz="900" dirty="0"/>
                        <a:t>携帯電話の契約数 </a:t>
                      </a:r>
                      <a:r>
                        <a:rPr lang="en-US" altLang="ja-JP" sz="900" dirty="0"/>
                        <a:t>(100</a:t>
                      </a:r>
                      <a:r>
                        <a:rPr lang="ja-JP" altLang="en-US" sz="900" dirty="0"/>
                        <a:t>人当たり</a:t>
                      </a:r>
                      <a:r>
                        <a:rPr lang="en-US" altLang="ja-JP" sz="900" dirty="0"/>
                        <a:t>)</a:t>
                      </a:r>
                      <a:r>
                        <a:rPr lang="ja-JP" altLang="en-US" sz="900" dirty="0"/>
                        <a:t>　</a:t>
                      </a:r>
                      <a:endParaRPr kumimoji="1" lang="ja-JP" altLang="en-US" sz="900" kern="1200" dirty="0">
                        <a:solidFill>
                          <a:srgbClr val="000000"/>
                        </a:solidFill>
                        <a:highlight>
                          <a:srgbClr val="FFFF00"/>
                        </a:highlight>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14</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5892">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 altLang="ja-JP" sz="1200" b="1" dirty="0"/>
                        <a:t>デジタルケイパビリティ</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固定ブロードバンドの契約数</a:t>
                      </a:r>
                      <a:r>
                        <a:rPr lang="en-US" altLang="ja-JP" sz="900" dirty="0"/>
                        <a:t>(100</a:t>
                      </a:r>
                      <a:r>
                        <a:rPr lang="ja-JP" altLang="en-US" sz="900" dirty="0"/>
                        <a:t>人当たり</a:t>
                      </a:r>
                      <a:r>
                        <a:rPr lang="en-US" altLang="ja-JP" sz="900" dirty="0"/>
                        <a:t>)</a:t>
                      </a:r>
                      <a:r>
                        <a:rPr lang="ja-JP" altLang="en-US" sz="900" dirty="0"/>
                        <a:t>　</a:t>
                      </a:r>
                      <a:endParaRPr lang="en-GB" altLang="ja-JP" sz="900" dirty="0">
                        <a:highlight>
                          <a:srgbClr val="FFFF00"/>
                        </a:highlight>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7.57</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043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900" dirty="0"/>
                        <a:t>GDP</a:t>
                      </a:r>
                      <a:r>
                        <a:rPr lang="ja-JP" altLang="en-US" sz="900" dirty="0"/>
                        <a:t>比での研究・開発支出</a:t>
                      </a:r>
                      <a:r>
                        <a:rPr lang="en-US" altLang="ja-JP" sz="900" dirty="0"/>
                        <a:t>(</a:t>
                      </a:r>
                      <a:r>
                        <a:rPr lang="ja-JP" altLang="en-US" sz="900" dirty="0"/>
                        <a:t>％</a:t>
                      </a:r>
                      <a:r>
                        <a:rPr lang="en-US" altLang="ja-JP" sz="900" dirty="0"/>
                        <a:t>)</a:t>
                      </a:r>
                      <a:r>
                        <a:rPr lang="ja-JP" altLang="en-US" sz="900" dirty="0"/>
                        <a:t>　</a:t>
                      </a:r>
                      <a:endParaRPr lang="en-GB" altLang="ja-JP" sz="900" dirty="0">
                        <a:highlight>
                          <a:srgbClr val="FFFF00"/>
                        </a:highlight>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a:solidFill>
                            <a:srgbClr val="000000"/>
                          </a:solidFill>
                          <a:latin typeface="+mn-lt"/>
                          <a:ea typeface="ＭＳ Ｐゴシック" charset="-128"/>
                          <a:cs typeface="Arial" pitchFamily="34" charset="0"/>
                        </a:rPr>
                        <a:t>0.32</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9424387"/>
                  </a:ext>
                </a:extLst>
              </a:tr>
              <a:tr h="57139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デジタルヘルスポリシー</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デジタルヘルスに関する政策の有無と予算の投下状況</a:t>
                      </a:r>
                      <a:endParaRPr lang="en-GB" altLang="ja-JP" sz="900" dirty="0"/>
                    </a:p>
                    <a:p>
                      <a:pPr marL="0" marR="0" lvl="0" indent="0" algn="just" defTabSz="914400" rtl="0" eaLnBrk="1" fontAlgn="auto" latinLnBrk="0" hangingPunct="1">
                        <a:lnSpc>
                          <a:spcPct val="110000"/>
                        </a:lnSpc>
                        <a:spcBef>
                          <a:spcPts val="0"/>
                        </a:spcBef>
                        <a:spcAft>
                          <a:spcPts val="200"/>
                        </a:spcAft>
                        <a:buClrTx/>
                        <a:buSzTx/>
                        <a:buFontTx/>
                        <a:buNone/>
                        <a:tabLst/>
                        <a:defRPr/>
                      </a:pPr>
                      <a:endParaRPr kumimoji="1" lang="en-US" altLang="ja-JP" sz="900" b="1" i="0" u="none" strike="noStrike" kern="1200" cap="none" spc="0" normalizeH="0" baseline="0" noProof="0" dirty="0">
                        <a:ln>
                          <a:noFill/>
                        </a:ln>
                        <a:solidFill>
                          <a:srgbClr val="000000"/>
                        </a:solidFill>
                        <a:effectLst/>
                        <a:uLnTx/>
                        <a:uFillTx/>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10000"/>
                        </a:lnSpc>
                        <a:spcBef>
                          <a:spcPts val="0"/>
                        </a:spcBef>
                        <a:spcAft>
                          <a:spcPts val="200"/>
                        </a:spcAft>
                        <a:buClrTx/>
                        <a:buSzTx/>
                        <a:buFontTx/>
                        <a:buNone/>
                        <a:tabLst/>
                        <a:defRPr/>
                      </a:pPr>
                      <a:r>
                        <a:rPr lang="en-US" altLang="ja-JP" sz="900" dirty="0"/>
                        <a:t>2022</a:t>
                      </a:r>
                      <a:r>
                        <a:rPr lang="ja-JP" altLang="en-US" sz="900" dirty="0"/>
                        <a:t>年に「フィリピン</a:t>
                      </a:r>
                      <a:r>
                        <a:rPr lang="en-US" altLang="ja-JP" sz="900" dirty="0"/>
                        <a:t>e</a:t>
                      </a:r>
                      <a:r>
                        <a:rPr lang="ja-JP" altLang="en-US" sz="900" dirty="0"/>
                        <a:t>ヘルスシステム及びサービス法」が制定された。同法は、</a:t>
                      </a:r>
                      <a:r>
                        <a:rPr lang="en-US" altLang="ja-JP" sz="900" dirty="0"/>
                        <a:t>eHealth</a:t>
                      </a:r>
                      <a:r>
                        <a:rPr lang="ja-JP" altLang="en-US" sz="900" dirty="0"/>
                        <a:t>の実践に関する政策的枠組みを規定するとともに、</a:t>
                      </a:r>
                      <a:r>
                        <a:rPr lang="en-US" altLang="ja-JP" sz="900" dirty="0"/>
                        <a:t>National eHealth System</a:t>
                      </a:r>
                      <a:r>
                        <a:rPr lang="ja-JP" altLang="en-US" sz="900" dirty="0"/>
                        <a:t>の確立を規定している。</a:t>
                      </a:r>
                      <a:endParaRPr lang="en-US" altLang="ja-JP" sz="900" dirty="0"/>
                    </a:p>
                    <a:p>
                      <a:pPr marL="0" marR="0" lvl="0" indent="0" algn="l" defTabSz="914400" rtl="0" eaLnBrk="1" fontAlgn="auto" latinLnBrk="0" hangingPunct="1">
                        <a:lnSpc>
                          <a:spcPct val="110000"/>
                        </a:lnSpc>
                        <a:spcBef>
                          <a:spcPts val="0"/>
                        </a:spcBef>
                        <a:spcAft>
                          <a:spcPts val="200"/>
                        </a:spcAft>
                        <a:buClrTx/>
                        <a:buSzTx/>
                        <a:buFontTx/>
                        <a:buNone/>
                        <a:tabLst/>
                        <a:defRPr/>
                      </a:pPr>
                      <a:r>
                        <a:rPr lang="ja-JP" altLang="en-US" sz="900" dirty="0"/>
                        <a:t>同システムのため、</a:t>
                      </a:r>
                      <a:r>
                        <a:rPr lang="en-US" altLang="ja-JP" sz="900" dirty="0"/>
                        <a:t>2015</a:t>
                      </a:r>
                      <a:r>
                        <a:rPr lang="ja-JP" altLang="en-US" sz="900" dirty="0"/>
                        <a:t>年から継続されている運用予算は</a:t>
                      </a:r>
                      <a:r>
                        <a:rPr lang="en-US" altLang="ja-JP" sz="900" dirty="0"/>
                        <a:t>277</a:t>
                      </a:r>
                      <a:r>
                        <a:rPr lang="ja-JP" altLang="en-US" sz="900" dirty="0"/>
                        <a:t>万</a:t>
                      </a:r>
                      <a:r>
                        <a:rPr lang="en-US" altLang="ja-JP" sz="900" dirty="0"/>
                        <a:t>US</a:t>
                      </a:r>
                      <a:r>
                        <a:rPr lang="ja-JP" altLang="en-US" sz="900" dirty="0"/>
                        <a:t>＄である。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927931"/>
                  </a:ext>
                </a:extLst>
              </a:tr>
              <a:tr h="42909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デジタルヘルスのガバナンス</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デジタルヘルスデータの所有権、アクセス、共有を管理し、個人のプライバシーを保護する法律の有無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900" dirty="0"/>
                        <a:t>e</a:t>
                      </a:r>
                      <a:r>
                        <a:rPr lang="ja-JP" altLang="en-US" sz="900" dirty="0"/>
                        <a:t>ヘルスプロジェクトの</a:t>
                      </a:r>
                      <a:r>
                        <a:rPr lang="en-US" altLang="ja-JP" sz="900" dirty="0"/>
                        <a:t>1</a:t>
                      </a:r>
                      <a:r>
                        <a:rPr lang="ja-JP" altLang="en-US" sz="900" dirty="0"/>
                        <a:t>つとして、</a:t>
                      </a:r>
                      <a:r>
                        <a:rPr lang="en-US" altLang="ja-JP" sz="900" dirty="0"/>
                        <a:t>PHIE</a:t>
                      </a:r>
                      <a:r>
                        <a:rPr lang="ja-JP" altLang="en-US" sz="900" dirty="0"/>
                        <a:t>（</a:t>
                      </a:r>
                      <a:r>
                        <a:rPr lang="en-US" altLang="ja-JP" sz="900" dirty="0"/>
                        <a:t>Philippine Health Information Exchange</a:t>
                      </a:r>
                      <a:r>
                        <a:rPr lang="ja-JP" altLang="en-US" sz="900" dirty="0"/>
                        <a:t>）を実施することが決定された。</a:t>
                      </a:r>
                      <a:r>
                        <a:rPr lang="en-US" altLang="ja-JP" sz="900" dirty="0"/>
                        <a:t>PHIE</a:t>
                      </a:r>
                      <a:r>
                        <a:rPr lang="ja-JP" altLang="en-US" sz="900" dirty="0"/>
                        <a:t>は、医療関係者間の協働と収束のための主要な試みである。また、患者のプライバシー保護を確保するための手続き及びガイドラインを定めた共同行政命令 ヘルスプライバシーコードが公布されている。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0830859"/>
                  </a:ext>
                </a:extLst>
              </a:tr>
              <a:tr h="314604">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研修中医療従事者向けのデジタルヘルス関連のカリキュラム有無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フィリピン開発アカデミー（</a:t>
                      </a:r>
                      <a:r>
                        <a:rPr lang="en-US" altLang="ja-JP" sz="900" dirty="0"/>
                        <a:t>DAP</a:t>
                      </a:r>
                      <a:r>
                        <a:rPr lang="ja-JP" altLang="en-US" sz="900" dirty="0"/>
                        <a:t>）は</a:t>
                      </a:r>
                      <a:r>
                        <a:rPr lang="en-US" altLang="ja-JP" sz="900" dirty="0"/>
                        <a:t>2020</a:t>
                      </a:r>
                      <a:r>
                        <a:rPr lang="ja-JP" altLang="en-US" sz="900" dirty="0"/>
                        <a:t>年に、</a:t>
                      </a:r>
                      <a:r>
                        <a:rPr lang="en-US" altLang="ja-JP" sz="900" dirty="0"/>
                        <a:t>eHealth</a:t>
                      </a:r>
                      <a:r>
                        <a:rPr lang="ja-JP" altLang="en-US" sz="900" dirty="0"/>
                        <a:t>分野に特化することを希望する医療従事者のためのトレーニングプログラムを提供すると発表した。</a:t>
                      </a:r>
                      <a:r>
                        <a:rPr lang="en-US" altLang="ja-JP" sz="900" dirty="0"/>
                        <a:t>DAP</a:t>
                      </a:r>
                      <a:r>
                        <a:rPr lang="ja-JP" altLang="en-US" sz="900" dirty="0"/>
                        <a:t>の公共開発マネジメント大学院（</a:t>
                      </a:r>
                      <a:r>
                        <a:rPr lang="en-US" altLang="ja-JP" sz="900" dirty="0"/>
                        <a:t>GSPDM</a:t>
                      </a:r>
                      <a:r>
                        <a:rPr lang="ja-JP" altLang="en-US" sz="900" dirty="0"/>
                        <a:t>）は、フィリピンの</a:t>
                      </a:r>
                      <a:r>
                        <a:rPr lang="en-US" altLang="ja-JP" sz="900" dirty="0"/>
                        <a:t>17</a:t>
                      </a:r>
                      <a:r>
                        <a:rPr lang="ja-JP" altLang="en-US" sz="900" dirty="0"/>
                        <a:t>地域で非接触の診断に関するフレームワークを提供することを目標としている。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1138871"/>
                  </a:ext>
                </a:extLst>
              </a:tr>
              <a:tr h="411708">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a:t>
                      </a:r>
                      <a:r>
                        <a:rPr lang="en-US" altLang="ja-JP" sz="900" dirty="0"/>
                        <a:t>/</a:t>
                      </a:r>
                      <a:r>
                        <a:rPr lang="ja-JP" altLang="en-US" sz="900" dirty="0"/>
                        <a:t>健康情報学</a:t>
                      </a:r>
                      <a:r>
                        <a:rPr lang="en-US" altLang="ja-JP" sz="900" dirty="0"/>
                        <a:t>/</a:t>
                      </a:r>
                      <a:r>
                        <a:rPr lang="ja-JP" altLang="en-US" sz="900" dirty="0"/>
                        <a:t>健康情報システム</a:t>
                      </a:r>
                      <a:r>
                        <a:rPr lang="en-US" altLang="ja-JP" sz="900" dirty="0"/>
                        <a:t>/</a:t>
                      </a:r>
                      <a:r>
                        <a:rPr lang="ja-JP" altLang="en-US" sz="900" dirty="0"/>
                        <a:t>生物医学情報学を扱う学位プログラムの有無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確認されている健康情報学の修士は、フィリピン大学のみで提供されている。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8729071"/>
                  </a:ext>
                </a:extLst>
              </a:tr>
              <a:tr h="263118">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デジタルヘルスインフラ</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電子カルテ普及率</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900" b="0" kern="1200" dirty="0">
                          <a:solidFill>
                            <a:schemeClr val="tx1"/>
                          </a:solidFill>
                          <a:latin typeface="+mn-lt"/>
                          <a:ea typeface="ＭＳ Ｐゴシック" charset="-128"/>
                          <a:cs typeface="Arial" pitchFamily="34" charset="0"/>
                        </a:rPr>
                        <a:t>データなし</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8483123"/>
                  </a:ext>
                </a:extLst>
              </a:tr>
              <a:tr h="332534">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医療関連目的に使用するためのマスター患者インデックスが存在するか</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マスター患者インデックスは現時点で開発されていないが、各医療機関で保健省にデータ報告をするために必要な電子健康記録システムが導入されている。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243263"/>
                  </a:ext>
                </a:extLst>
              </a:tr>
            </a:tbl>
          </a:graphicData>
        </a:graphic>
      </p:graphicFrame>
      <p:graphicFrame>
        <p:nvGraphicFramePr>
          <p:cNvPr id="9" name="Object 8" hidden="1">
            <a:extLst>
              <a:ext uri="{FF2B5EF4-FFF2-40B4-BE49-F238E27FC236}">
                <a16:creationId xmlns:a16="http://schemas.microsoft.com/office/drawing/2014/main" id="{6454BBBE-F079-453A-AF9C-89BC4CAC127B}"/>
              </a:ext>
            </a:extLst>
          </p:cNvPr>
          <p:cNvGraphicFramePr>
            <a:graphicFrameLocks/>
          </p:cNvGraphicFramePr>
          <p:nvPr>
            <p:custDataLst>
              <p:tags r:id="rId1"/>
            </p:custDataLst>
          </p:nvPr>
        </p:nvGraphicFramePr>
        <p:xfrm>
          <a:off x="929978" y="644228"/>
          <a:ext cx="1290" cy="1290"/>
        </p:xfrm>
        <a:graphic>
          <a:graphicData uri="http://schemas.openxmlformats.org/presentationml/2006/ole">
            <mc:AlternateContent xmlns:mc="http://schemas.openxmlformats.org/markup-compatibility/2006">
              <mc:Choice xmlns:v="urn:schemas-microsoft-com:vml" Requires="v">
                <p:oleObj name="think-cellスライド" r:id="rId4" imgW="473" imgH="476" progId="TCLayout.ActiveDocument.1">
                  <p:embed/>
                </p:oleObj>
              </mc:Choice>
              <mc:Fallback>
                <p:oleObj name="think-cellスライド" r:id="rId4" imgW="473" imgH="476" progId="TCLayout.ActiveDocument.1">
                  <p:embed/>
                  <p:pic>
                    <p:nvPicPr>
                      <p:cNvPr id="9" name="Object 8" hidden="1">
                        <a:extLst>
                          <a:ext uri="{FF2B5EF4-FFF2-40B4-BE49-F238E27FC236}">
                            <a16:creationId xmlns:a16="http://schemas.microsoft.com/office/drawing/2014/main" id="{6454BBBE-F079-453A-AF9C-89BC4CAC127B}"/>
                          </a:ext>
                        </a:extLst>
                      </p:cNvPr>
                      <p:cNvPicPr/>
                      <p:nvPr/>
                    </p:nvPicPr>
                    <p:blipFill>
                      <a:blip r:embed="rId5"/>
                      <a:stretch>
                        <a:fillRect/>
                      </a:stretch>
                    </p:blipFill>
                    <p:spPr>
                      <a:xfrm>
                        <a:off x="929978" y="644228"/>
                        <a:ext cx="1290" cy="1290"/>
                      </a:xfrm>
                      <a:prstGeom prst="rect">
                        <a:avLst/>
                      </a:prstGeom>
                    </p:spPr>
                  </p:pic>
                </p:oleObj>
              </mc:Fallback>
            </mc:AlternateContent>
          </a:graphicData>
        </a:graphic>
      </p:graphicFrame>
      <p:sp>
        <p:nvSpPr>
          <p:cNvPr id="2" name="タイトル 7"/>
          <p:cNvSpPr>
            <a:spLocks noGrp="1"/>
          </p:cNvSpPr>
          <p:nvPr>
            <p:ph type="title"/>
          </p:nvPr>
        </p:nvSpPr>
        <p:spPr/>
        <p:txBody>
          <a:bodyPr vert="horz"/>
          <a:lstStyle/>
          <a:p>
            <a:r>
              <a:rPr lang="ja-JP" altLang="en-US" dirty="0"/>
              <a:t>フィリピン／医療関連／その他</a:t>
            </a:r>
            <a:endParaRPr kumimoji="1" lang="ja-JP" altLang="en-US" dirty="0"/>
          </a:p>
        </p:txBody>
      </p:sp>
      <p:sp>
        <p:nvSpPr>
          <p:cNvPr id="3" name="テキスト プレースホルダー 12"/>
          <p:cNvSpPr>
            <a:spLocks noGrp="1"/>
          </p:cNvSpPr>
          <p:nvPr>
            <p:ph type="body" sz="quarter" idx="15"/>
          </p:nvPr>
        </p:nvSpPr>
        <p:spPr>
          <a:xfrm>
            <a:off x="181704" y="648762"/>
            <a:ext cx="9505950" cy="292049"/>
          </a:xfrm>
        </p:spPr>
        <p:txBody>
          <a:bodyPr>
            <a:noAutofit/>
          </a:bodyPr>
          <a:lstStyle/>
          <a:p>
            <a:r>
              <a:rPr lang="ja-JP" altLang="en-US" dirty="0"/>
              <a:t>デジタルヘルス関連</a:t>
            </a:r>
          </a:p>
        </p:txBody>
      </p:sp>
      <p:sp>
        <p:nvSpPr>
          <p:cNvPr id="4" name="テキスト プレースホルダ 1"/>
          <p:cNvSpPr txBox="1">
            <a:spLocks/>
          </p:cNvSpPr>
          <p:nvPr/>
        </p:nvSpPr>
        <p:spPr>
          <a:xfrm>
            <a:off x="136306" y="1096806"/>
            <a:ext cx="9596746" cy="59202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sz="1200" dirty="0">
                <a:solidFill>
                  <a:srgbClr val="000000"/>
                </a:solidFill>
              </a:rPr>
              <a:t>COVID-19</a:t>
            </a:r>
            <a:r>
              <a:rPr lang="ja-JP" altLang="en-US" sz="1200" dirty="0">
                <a:solidFill>
                  <a:srgbClr val="000000"/>
                </a:solidFill>
              </a:rPr>
              <a:t>を契機として、ヘルスケア分野の</a:t>
            </a:r>
            <a:r>
              <a:rPr lang="en-US" altLang="ja-JP" sz="1200" dirty="0">
                <a:solidFill>
                  <a:srgbClr val="000000"/>
                </a:solidFill>
              </a:rPr>
              <a:t>IT</a:t>
            </a:r>
            <a:r>
              <a:rPr lang="ja-JP" altLang="en-US" sz="1200" dirty="0">
                <a:solidFill>
                  <a:srgbClr val="000000"/>
                </a:solidFill>
              </a:rPr>
              <a:t>、特に遠隔医療に動きがある。フィリピン政府は、診断へのアクセスを容易にするため、遠隔医療プログラムを開始した。 また、フィリピン保健省とフィリピン健康保険公社（</a:t>
            </a:r>
            <a:r>
              <a:rPr lang="en-US" altLang="ja-JP" sz="1200" dirty="0">
                <a:solidFill>
                  <a:srgbClr val="000000"/>
                </a:solidFill>
              </a:rPr>
              <a:t>PhilHealth</a:t>
            </a:r>
            <a:r>
              <a:rPr lang="ja-JP" altLang="en-US" sz="1200" dirty="0">
                <a:solidFill>
                  <a:srgbClr val="000000"/>
                </a:solidFill>
              </a:rPr>
              <a:t>）は、「</a:t>
            </a:r>
            <a:r>
              <a:rPr lang="en-US" altLang="ja-JP" sz="1200" dirty="0">
                <a:solidFill>
                  <a:srgbClr val="000000"/>
                </a:solidFill>
              </a:rPr>
              <a:t>Mandatory Adoption and Use of National Health Data Standards for Interoperability</a:t>
            </a:r>
            <a:r>
              <a:rPr lang="ja-JP" altLang="en-US" sz="1200" dirty="0">
                <a:solidFill>
                  <a:srgbClr val="000000"/>
                </a:solidFill>
              </a:rPr>
              <a:t>」を発表し、国の健康データ標準の確立、フィリピン市場の発展、健康</a:t>
            </a:r>
            <a:r>
              <a:rPr lang="en-US" altLang="ja-JP" sz="1200" dirty="0">
                <a:solidFill>
                  <a:srgbClr val="000000"/>
                </a:solidFill>
              </a:rPr>
              <a:t>IT</a:t>
            </a:r>
            <a:r>
              <a:rPr lang="ja-JP" altLang="en-US" sz="1200" dirty="0">
                <a:solidFill>
                  <a:srgbClr val="000000"/>
                </a:solidFill>
              </a:rPr>
              <a:t>サービスのガバナンスの実施を企図している。</a:t>
            </a:r>
          </a:p>
        </p:txBody>
      </p:sp>
      <p:grpSp>
        <p:nvGrpSpPr>
          <p:cNvPr id="6" name="グループ化 7"/>
          <p:cNvGrpSpPr>
            <a:grpSpLocks/>
          </p:cNvGrpSpPr>
          <p:nvPr/>
        </p:nvGrpSpPr>
        <p:grpSpPr>
          <a:xfrm>
            <a:off x="200026" y="1844824"/>
            <a:ext cx="9505950" cy="234026"/>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38025" rIns="0" bIns="585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776486">
                <a:buSzPct val="120000"/>
              </a:pPr>
              <a:r>
                <a:rPr lang="ja-JP" altLang="en-US" sz="1138" dirty="0">
                  <a:solidFill>
                    <a:srgbClr val="000000"/>
                  </a:solidFill>
                  <a:latin typeface="Arial Black" pitchFamily="34" charset="0"/>
                  <a:ea typeface="HGP創英角ｺﾞｼｯｸUB" pitchFamily="50" charset="-128"/>
                </a:rPr>
                <a:t>デジタルヘルス市場に関連する指標</a:t>
              </a:r>
              <a:endParaRPr lang="zh-TW" altLang="en-US" sz="1138" dirty="0">
                <a:solidFill>
                  <a:srgbClr val="000000"/>
                </a:solidFill>
                <a:latin typeface="Arial Black" pitchFamily="34" charset="0"/>
                <a:ea typeface="HGP創英角ｺﾞｼｯｸUB" pitchFamily="50" charset="-128"/>
              </a:endParaRPr>
            </a:p>
          </p:txBody>
        </p:sp>
      </p:grpSp>
      <p:grpSp>
        <p:nvGrpSpPr>
          <p:cNvPr id="12" name="Group 11">
            <a:extLst>
              <a:ext uri="{FF2B5EF4-FFF2-40B4-BE49-F238E27FC236}">
                <a16:creationId xmlns:a16="http://schemas.microsoft.com/office/drawing/2014/main" id="{0820BB2C-3EFA-4668-A67F-7981572B4D43}"/>
              </a:ext>
            </a:extLst>
          </p:cNvPr>
          <p:cNvGrpSpPr/>
          <p:nvPr/>
        </p:nvGrpSpPr>
        <p:grpSpPr>
          <a:xfrm>
            <a:off x="4921154" y="1916535"/>
            <a:ext cx="624065" cy="131254"/>
            <a:chOff x="1683298" y="1217608"/>
            <a:chExt cx="768081" cy="161543"/>
          </a:xfrm>
        </p:grpSpPr>
        <p:sp>
          <p:nvSpPr>
            <p:cNvPr id="13" name="RectangleLegend1">
              <a:extLst>
                <a:ext uri="{FF2B5EF4-FFF2-40B4-BE49-F238E27FC236}">
                  <a16:creationId xmlns:a16="http://schemas.microsoft.com/office/drawing/2014/main" id="{546A735C-3278-4BDE-AAEF-027EEC81A18C}"/>
                </a:ext>
              </a:extLst>
            </p:cNvPr>
            <p:cNvSpPr/>
            <p:nvPr/>
          </p:nvSpPr>
          <p:spPr>
            <a:xfrm>
              <a:off x="1683298" y="1229800"/>
              <a:ext cx="137160" cy="137160"/>
            </a:xfrm>
            <a:prstGeom prst="rect">
              <a:avLst/>
            </a:prstGeom>
            <a:solidFill>
              <a:schemeClr val="accent2">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4" name="Legend1">
              <a:extLst>
                <a:ext uri="{FF2B5EF4-FFF2-40B4-BE49-F238E27FC236}">
                  <a16:creationId xmlns:a16="http://schemas.microsoft.com/office/drawing/2014/main" id="{FC4B7316-24E1-4638-9722-C901FCD64572}"/>
                </a:ext>
              </a:extLst>
            </p:cNvPr>
            <p:cNvSpPr txBox="1"/>
            <p:nvPr/>
          </p:nvSpPr>
          <p:spPr>
            <a:xfrm>
              <a:off x="2009443" y="1217608"/>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a:t>
              </a:r>
              <a:r>
                <a:rPr lang="ja-JP" altLang="en-US" sz="853" dirty="0"/>
                <a:t>倍</a:t>
              </a:r>
              <a:endParaRPr lang="en-US" sz="853" dirty="0"/>
            </a:p>
          </p:txBody>
        </p:sp>
      </p:grpSp>
      <p:grpSp>
        <p:nvGrpSpPr>
          <p:cNvPr id="15" name="Group 14">
            <a:extLst>
              <a:ext uri="{FF2B5EF4-FFF2-40B4-BE49-F238E27FC236}">
                <a16:creationId xmlns:a16="http://schemas.microsoft.com/office/drawing/2014/main" id="{B9C99288-E1CA-4D02-83F8-15A66D327F1F}"/>
              </a:ext>
            </a:extLst>
          </p:cNvPr>
          <p:cNvGrpSpPr/>
          <p:nvPr/>
        </p:nvGrpSpPr>
        <p:grpSpPr>
          <a:xfrm>
            <a:off x="6764499" y="1916535"/>
            <a:ext cx="837265" cy="131254"/>
            <a:chOff x="6093809" y="996633"/>
            <a:chExt cx="1030481" cy="161543"/>
          </a:xfrm>
        </p:grpSpPr>
        <p:sp>
          <p:nvSpPr>
            <p:cNvPr id="16" name="RectangleLegend3">
              <a:extLst>
                <a:ext uri="{FF2B5EF4-FFF2-40B4-BE49-F238E27FC236}">
                  <a16:creationId xmlns:a16="http://schemas.microsoft.com/office/drawing/2014/main" id="{5AFBA74C-57AF-4A9C-A28B-2027FCED9179}"/>
                </a:ext>
              </a:extLst>
            </p:cNvPr>
            <p:cNvSpPr/>
            <p:nvPr/>
          </p:nvSpPr>
          <p:spPr>
            <a:xfrm>
              <a:off x="6093809" y="1008825"/>
              <a:ext cx="137160" cy="137160"/>
            </a:xfrm>
            <a:prstGeom prst="rect">
              <a:avLst/>
            </a:prstGeom>
            <a:solidFill>
              <a:schemeClr val="accent2">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7" name="Legend3">
              <a:extLst>
                <a:ext uri="{FF2B5EF4-FFF2-40B4-BE49-F238E27FC236}">
                  <a16:creationId xmlns:a16="http://schemas.microsoft.com/office/drawing/2014/main" id="{7B793A37-79BA-4AA1-8FB4-78001112A90C}"/>
                </a:ext>
              </a:extLst>
            </p:cNvPr>
            <p:cNvSpPr txBox="1"/>
            <p:nvPr/>
          </p:nvSpPr>
          <p:spPr>
            <a:xfrm>
              <a:off x="6419954" y="996633"/>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0.95-1.05</a:t>
              </a:r>
              <a:r>
                <a:rPr lang="ja-JP" altLang="en-US" sz="853" dirty="0"/>
                <a:t>倍</a:t>
              </a:r>
              <a:endParaRPr lang="en-US" sz="853" dirty="0"/>
            </a:p>
          </p:txBody>
        </p:sp>
      </p:grpSp>
      <p:grpSp>
        <p:nvGrpSpPr>
          <p:cNvPr id="18" name="Group 17">
            <a:extLst>
              <a:ext uri="{FF2B5EF4-FFF2-40B4-BE49-F238E27FC236}">
                <a16:creationId xmlns:a16="http://schemas.microsoft.com/office/drawing/2014/main" id="{A5B28DB1-FCFF-4996-9673-A6F54E35E18C}"/>
              </a:ext>
            </a:extLst>
          </p:cNvPr>
          <p:cNvGrpSpPr/>
          <p:nvPr/>
        </p:nvGrpSpPr>
        <p:grpSpPr>
          <a:xfrm>
            <a:off x="5721700" y="1916535"/>
            <a:ext cx="837265" cy="131254"/>
            <a:chOff x="2556137" y="1206048"/>
            <a:chExt cx="1030481" cy="161543"/>
          </a:xfrm>
        </p:grpSpPr>
        <p:sp>
          <p:nvSpPr>
            <p:cNvPr id="19" name="RectangleLegend2">
              <a:extLst>
                <a:ext uri="{FF2B5EF4-FFF2-40B4-BE49-F238E27FC236}">
                  <a16:creationId xmlns:a16="http://schemas.microsoft.com/office/drawing/2014/main" id="{627B91CE-38DE-47E7-92DB-88C4DBFFBC46}"/>
                </a:ext>
              </a:extLst>
            </p:cNvPr>
            <p:cNvSpPr/>
            <p:nvPr/>
          </p:nvSpPr>
          <p:spPr>
            <a:xfrm>
              <a:off x="2556137" y="1218240"/>
              <a:ext cx="137160" cy="137160"/>
            </a:xfrm>
            <a:prstGeom prst="rect">
              <a:avLst/>
            </a:prstGeom>
            <a:solidFill>
              <a:schemeClr val="accent2">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0" name="Legend2">
              <a:extLst>
                <a:ext uri="{FF2B5EF4-FFF2-40B4-BE49-F238E27FC236}">
                  <a16:creationId xmlns:a16="http://schemas.microsoft.com/office/drawing/2014/main" id="{37D56905-F309-4822-96C9-E410C62D4996}"/>
                </a:ext>
              </a:extLst>
            </p:cNvPr>
            <p:cNvSpPr txBox="1"/>
            <p:nvPr/>
          </p:nvSpPr>
          <p:spPr>
            <a:xfrm>
              <a:off x="2882282" y="1206048"/>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0.75-0.95</a:t>
              </a:r>
              <a:r>
                <a:rPr lang="ja-JP" altLang="en-US" sz="853" dirty="0"/>
                <a:t>倍</a:t>
              </a:r>
              <a:endParaRPr lang="en-US" sz="853" dirty="0"/>
            </a:p>
          </p:txBody>
        </p:sp>
      </p:grpSp>
      <p:grpSp>
        <p:nvGrpSpPr>
          <p:cNvPr id="21" name="Group 20">
            <a:extLst>
              <a:ext uri="{FF2B5EF4-FFF2-40B4-BE49-F238E27FC236}">
                <a16:creationId xmlns:a16="http://schemas.microsoft.com/office/drawing/2014/main" id="{C09735E2-8FE2-428C-9E07-2B208CB5C857}"/>
              </a:ext>
            </a:extLst>
          </p:cNvPr>
          <p:cNvGrpSpPr/>
          <p:nvPr/>
        </p:nvGrpSpPr>
        <p:grpSpPr>
          <a:xfrm>
            <a:off x="7807302" y="1916535"/>
            <a:ext cx="728262" cy="131254"/>
            <a:chOff x="6093809" y="1205598"/>
            <a:chExt cx="896322" cy="161543"/>
          </a:xfrm>
        </p:grpSpPr>
        <p:sp>
          <p:nvSpPr>
            <p:cNvPr id="22" name="RectangleLegend4">
              <a:extLst>
                <a:ext uri="{FF2B5EF4-FFF2-40B4-BE49-F238E27FC236}">
                  <a16:creationId xmlns:a16="http://schemas.microsoft.com/office/drawing/2014/main" id="{C1DED9DB-74C4-42F4-81FC-13373217FBD5}"/>
                </a:ext>
              </a:extLst>
            </p:cNvPr>
            <p:cNvSpPr/>
            <p:nvPr/>
          </p:nvSpPr>
          <p:spPr>
            <a:xfrm>
              <a:off x="6093809" y="1217790"/>
              <a:ext cx="137160" cy="137160"/>
            </a:xfrm>
            <a:prstGeom prst="rect">
              <a:avLst/>
            </a:prstGeom>
            <a:solidFill>
              <a:schemeClr val="accent2">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3" name="Legend4">
              <a:extLst>
                <a:ext uri="{FF2B5EF4-FFF2-40B4-BE49-F238E27FC236}">
                  <a16:creationId xmlns:a16="http://schemas.microsoft.com/office/drawing/2014/main" id="{1821E48A-BD12-44F1-922A-8685A918DFF7}"/>
                </a:ext>
              </a:extLst>
            </p:cNvPr>
            <p:cNvSpPr txBox="1"/>
            <p:nvPr/>
          </p:nvSpPr>
          <p:spPr>
            <a:xfrm>
              <a:off x="6419955" y="1205598"/>
              <a:ext cx="57017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1.05-1.25</a:t>
              </a:r>
            </a:p>
          </p:txBody>
        </p:sp>
      </p:grpSp>
      <p:grpSp>
        <p:nvGrpSpPr>
          <p:cNvPr id="24" name="Group 23">
            <a:extLst>
              <a:ext uri="{FF2B5EF4-FFF2-40B4-BE49-F238E27FC236}">
                <a16:creationId xmlns:a16="http://schemas.microsoft.com/office/drawing/2014/main" id="{491E0F88-285A-4413-AE08-08E392CE73F7}"/>
              </a:ext>
            </a:extLst>
          </p:cNvPr>
          <p:cNvGrpSpPr/>
          <p:nvPr/>
        </p:nvGrpSpPr>
        <p:grpSpPr>
          <a:xfrm>
            <a:off x="8725062" y="1916535"/>
            <a:ext cx="624066" cy="131254"/>
            <a:chOff x="6093809" y="1415013"/>
            <a:chExt cx="768081" cy="161543"/>
          </a:xfrm>
        </p:grpSpPr>
        <p:sp>
          <p:nvSpPr>
            <p:cNvPr id="25" name="RectangleLegend5">
              <a:extLst>
                <a:ext uri="{FF2B5EF4-FFF2-40B4-BE49-F238E27FC236}">
                  <a16:creationId xmlns:a16="http://schemas.microsoft.com/office/drawing/2014/main" id="{45F26B23-29D2-40A7-BB5D-A73E450CEEAF}"/>
                </a:ext>
              </a:extLst>
            </p:cNvPr>
            <p:cNvSpPr/>
            <p:nvPr/>
          </p:nvSpPr>
          <p:spPr>
            <a:xfrm>
              <a:off x="6093809" y="1427205"/>
              <a:ext cx="137160" cy="137160"/>
            </a:xfrm>
            <a:prstGeom prst="rect">
              <a:avLst/>
            </a:prstGeom>
            <a:solidFill>
              <a:schemeClr val="accent2">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6" name="Legend5">
              <a:extLst>
                <a:ext uri="{FF2B5EF4-FFF2-40B4-BE49-F238E27FC236}">
                  <a16:creationId xmlns:a16="http://schemas.microsoft.com/office/drawing/2014/main" id="{D567BEC2-B2C1-40E1-8F2F-5B1A14EB651F}"/>
                </a:ext>
              </a:extLst>
            </p:cNvPr>
            <p:cNvSpPr txBox="1"/>
            <p:nvPr/>
          </p:nvSpPr>
          <p:spPr>
            <a:xfrm>
              <a:off x="6419954" y="1415013"/>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1.25</a:t>
              </a:r>
              <a:r>
                <a:rPr lang="ja-JP" altLang="en-US" sz="853" dirty="0"/>
                <a:t>倍</a:t>
              </a:r>
              <a:r>
                <a:rPr lang="en-US" sz="853" dirty="0"/>
                <a:t>-</a:t>
              </a:r>
            </a:p>
          </p:txBody>
        </p:sp>
      </p:grpSp>
      <p:sp>
        <p:nvSpPr>
          <p:cNvPr id="27" name="TextBox 26">
            <a:extLst>
              <a:ext uri="{FF2B5EF4-FFF2-40B4-BE49-F238E27FC236}">
                <a16:creationId xmlns:a16="http://schemas.microsoft.com/office/drawing/2014/main" id="{0B13C28D-B925-48F6-9EC3-2A587950D3C0}"/>
              </a:ext>
            </a:extLst>
          </p:cNvPr>
          <p:cNvSpPr txBox="1"/>
          <p:nvPr/>
        </p:nvSpPr>
        <p:spPr>
          <a:xfrm>
            <a:off x="4115668" y="1907144"/>
            <a:ext cx="678899" cy="131254"/>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kumimoji="1" lang="en-US" sz="1600" dirty="0">
                <a:cs typeface="Arial" panose="020B0604020202020204" pitchFamily="34" charset="0"/>
              </a:defRPr>
            </a:lvl1pPr>
            <a:lvl2pPr marL="230396" lvl="1" indent="-226796">
              <a:lnSpc>
                <a:spcPct val="100000"/>
              </a:lnSpc>
              <a:spcBef>
                <a:spcPts val="0"/>
              </a:spcBef>
              <a:spcAft>
                <a:spcPts val="300"/>
              </a:spcAft>
              <a:buClr>
                <a:srgbClr val="000000"/>
              </a:buClr>
              <a:buSzPct val="110000"/>
              <a:buFont typeface="Wingdings" panose="05000000000000000000" pitchFamily="2" charset="2"/>
              <a:buChar char=""/>
              <a:defRPr kumimoji="1" lang="en-US" sz="1600" dirty="0"/>
            </a:lvl2pPr>
            <a:lvl3pPr marL="442793" lvl="2" indent="-215997">
              <a:lnSpc>
                <a:spcPct val="100000"/>
              </a:lnSpc>
              <a:spcBef>
                <a:spcPts val="0"/>
              </a:spcBef>
              <a:spcAft>
                <a:spcPts val="300"/>
              </a:spcAft>
              <a:buClr>
                <a:srgbClr val="000000"/>
              </a:buClr>
              <a:buSzPct val="110000"/>
              <a:buFont typeface="Arial" panose="020B0604020202020204" pitchFamily="34" charset="0"/>
              <a:buChar char="‒"/>
              <a:defRPr kumimoji="1" lang="en-US" sz="1600" dirty="0"/>
            </a:lvl3pPr>
            <a:lvl4pPr marL="597590" lvl="3" indent="-151198">
              <a:lnSpc>
                <a:spcPct val="100000"/>
              </a:lnSpc>
              <a:spcBef>
                <a:spcPts val="0"/>
              </a:spcBef>
              <a:spcAft>
                <a:spcPts val="300"/>
              </a:spcAft>
              <a:buClr>
                <a:srgbClr val="000000"/>
              </a:buClr>
              <a:buSzPct val="100000"/>
              <a:buFont typeface="Arial" panose="020B0604020202020204" pitchFamily="34" charset="0"/>
              <a:buChar char="•"/>
              <a:defRPr kumimoji="1" lang="en-US" sz="1600" dirty="0"/>
            </a:lvl4pPr>
            <a:lvl5pPr marL="817187" lvl="4" indent="-147598">
              <a:lnSpc>
                <a:spcPct val="100000"/>
              </a:lnSpc>
              <a:spcBef>
                <a:spcPts val="0"/>
              </a:spcBef>
              <a:spcAft>
                <a:spcPts val="300"/>
              </a:spcAft>
              <a:buClr>
                <a:srgbClr val="000000"/>
              </a:buClr>
              <a:buSzPct val="100000"/>
              <a:buFont typeface="Arial" panose="020B0604020202020204" pitchFamily="34" charset="0"/>
              <a:buChar char="̶"/>
              <a:defRPr kumimoji="1" lang="en-US" sz="1600" dirty="0"/>
            </a:lvl5pPr>
            <a:lvl6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9pPr>
          </a:lstStyle>
          <a:p>
            <a:r>
              <a:rPr lang="ja-JP" altLang="en-US" sz="853" dirty="0"/>
              <a:t>対日本比で：</a:t>
            </a:r>
            <a:endParaRPr lang="en-US" sz="853" dirty="0"/>
          </a:p>
        </p:txBody>
      </p:sp>
      <p:sp>
        <p:nvSpPr>
          <p:cNvPr id="30" name="テキスト ボックス 14">
            <a:extLst>
              <a:ext uri="{FF2B5EF4-FFF2-40B4-BE49-F238E27FC236}">
                <a16:creationId xmlns:a16="http://schemas.microsoft.com/office/drawing/2014/main" id="{95089899-1E6B-4392-A13F-6253C799848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（出所）世界銀行、米国商務省</a:t>
            </a:r>
          </a:p>
        </p:txBody>
      </p:sp>
    </p:spTree>
    <p:extLst>
      <p:ext uri="{BB962C8B-B14F-4D97-AF65-F5344CB8AC3E}">
        <p14:creationId xmlns:p14="http://schemas.microsoft.com/office/powerpoint/2010/main" val="11963017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EAE23DF-14F9-4A33-BB78-4BEED4CBB2F6}"/>
              </a:ext>
            </a:extLst>
          </p:cNvPr>
          <p:cNvGraphicFramePr>
            <a:graphicFrameLocks/>
          </p:cNvGraphicFramePr>
          <p:nvPr>
            <p:custDataLst>
              <p:tags r:id="rId1"/>
            </p:custDataLst>
            <p:extLst>
              <p:ext uri="{D42A27DB-BD31-4B8C-83A1-F6EECF244321}">
                <p14:modId xmlns:p14="http://schemas.microsoft.com/office/powerpoint/2010/main" val="5661832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8EAE23DF-14F9-4A33-BB78-4BEED4CBB2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7F54FFB-47E2-47A5-A19A-7D21327EE2ED}"/>
              </a:ext>
            </a:extLst>
          </p:cNvPr>
          <p:cNvSpPr>
            <a:spLocks noGrp="1"/>
          </p:cNvSpPr>
          <p:nvPr>
            <p:ph type="title"/>
          </p:nvPr>
        </p:nvSpPr>
        <p:spPr>
          <a:xfrm>
            <a:off x="200471" y="188550"/>
            <a:ext cx="9505055" cy="360050"/>
          </a:xfrm>
        </p:spPr>
        <p:txBody>
          <a:bodyPr vert="horz"/>
          <a:lstStyle/>
          <a:p>
            <a:r>
              <a:rPr lang="ja-JP" altLang="en-US" dirty="0"/>
              <a:t>フィリピン／医療関連／その他</a:t>
            </a:r>
            <a:endParaRPr kumimoji="1" lang="en-US" dirty="0"/>
          </a:p>
        </p:txBody>
      </p:sp>
      <p:sp>
        <p:nvSpPr>
          <p:cNvPr id="3" name="Text Placeholder 2">
            <a:extLst>
              <a:ext uri="{FF2B5EF4-FFF2-40B4-BE49-F238E27FC236}">
                <a16:creationId xmlns:a16="http://schemas.microsoft.com/office/drawing/2014/main" id="{FFCC7DD9-3F9A-467A-9328-D598BBA0BB88}"/>
              </a:ext>
            </a:extLst>
          </p:cNvPr>
          <p:cNvSpPr>
            <a:spLocks noGrp="1"/>
          </p:cNvSpPr>
          <p:nvPr>
            <p:ph type="body" sz="quarter" idx="15"/>
          </p:nvPr>
        </p:nvSpPr>
        <p:spPr/>
        <p:txBody>
          <a:bodyPr/>
          <a:lstStyle/>
          <a:p>
            <a:r>
              <a:rPr kumimoji="1" lang="ja-JP" altLang="en-US" dirty="0"/>
              <a:t>オンライン診療の主要プラットフォーマー</a:t>
            </a:r>
            <a:endParaRPr kumimoji="1" lang="en-US" dirty="0"/>
          </a:p>
        </p:txBody>
      </p:sp>
      <p:sp>
        <p:nvSpPr>
          <p:cNvPr id="9" name="テキスト ボックス 14">
            <a:extLst>
              <a:ext uri="{FF2B5EF4-FFF2-40B4-BE49-F238E27FC236}">
                <a16:creationId xmlns:a16="http://schemas.microsoft.com/office/drawing/2014/main" id="{A66F69FE-3544-4A74-8B9D-398E0C1665D4}"/>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各社ホームページ</a:t>
            </a:r>
          </a:p>
        </p:txBody>
      </p:sp>
      <p:graphicFrame>
        <p:nvGraphicFramePr>
          <p:cNvPr id="13" name="表 9">
            <a:extLst>
              <a:ext uri="{FF2B5EF4-FFF2-40B4-BE49-F238E27FC236}">
                <a16:creationId xmlns:a16="http://schemas.microsoft.com/office/drawing/2014/main" id="{E56C1DBB-AC5D-4F22-AE30-976B03E32DD0}"/>
              </a:ext>
            </a:extLst>
          </p:cNvPr>
          <p:cNvGraphicFramePr>
            <a:graphicFrameLocks noGrp="1"/>
          </p:cNvGraphicFramePr>
          <p:nvPr>
            <p:extLst>
              <p:ext uri="{D42A27DB-BD31-4B8C-83A1-F6EECF244321}">
                <p14:modId xmlns:p14="http://schemas.microsoft.com/office/powerpoint/2010/main" val="3683324384"/>
              </p:ext>
            </p:extLst>
          </p:nvPr>
        </p:nvGraphicFramePr>
        <p:xfrm>
          <a:off x="272480" y="1076122"/>
          <a:ext cx="9433046" cy="3360988"/>
        </p:xfrm>
        <a:graphic>
          <a:graphicData uri="http://schemas.openxmlformats.org/drawingml/2006/table">
            <a:tbl>
              <a:tblPr firstRow="1" bandRow="1">
                <a:tableStyleId>{2D5ABB26-0587-4C30-8999-92F81FD0307C}</a:tableStyleId>
              </a:tblPr>
              <a:tblGrid>
                <a:gridCol w="975832">
                  <a:extLst>
                    <a:ext uri="{9D8B030D-6E8A-4147-A177-3AD203B41FA5}">
                      <a16:colId xmlns:a16="http://schemas.microsoft.com/office/drawing/2014/main" val="20000"/>
                    </a:ext>
                  </a:extLst>
                </a:gridCol>
                <a:gridCol w="2120512">
                  <a:extLst>
                    <a:ext uri="{9D8B030D-6E8A-4147-A177-3AD203B41FA5}">
                      <a16:colId xmlns:a16="http://schemas.microsoft.com/office/drawing/2014/main" val="20001"/>
                    </a:ext>
                  </a:extLst>
                </a:gridCol>
                <a:gridCol w="6336702">
                  <a:extLst>
                    <a:ext uri="{9D8B030D-6E8A-4147-A177-3AD203B41FA5}">
                      <a16:colId xmlns:a16="http://schemas.microsoft.com/office/drawing/2014/main" val="20002"/>
                    </a:ext>
                  </a:extLst>
                </a:gridCol>
              </a:tblGrid>
              <a:tr h="458229">
                <a:tc>
                  <a:txBody>
                    <a:bodyPr/>
                    <a:lstStyle/>
                    <a:p>
                      <a:pPr algn="ctr" fontAlgn="ctr"/>
                      <a:r>
                        <a:rPr kumimoji="1" lang="en-US" altLang="ja-JP" sz="105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No.</a:t>
                      </a:r>
                      <a:endParaRPr kumimoji="1" lang="ja-JP" altLang="en-US" sz="105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企業名</a:t>
                      </a:r>
                    </a:p>
                  </a:txBody>
                  <a:tcPr marL="0" marR="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事業概要</a:t>
                      </a:r>
                      <a:endParaRPr kumimoji="1" lang="en-US" altLang="ja-JP"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solidFill>
                      <a:prstDash val="solid"/>
                      <a:round/>
                      <a:headEnd type="none" w="med" len="med"/>
                      <a:tailEnd type="none" w="med" len="med"/>
                    </a:lnL>
                    <a:solidFill>
                      <a:srgbClr val="3D6AA7"/>
                    </a:solidFill>
                  </a:tcPr>
                </a:tc>
                <a:extLst>
                  <a:ext uri="{0D108BD9-81ED-4DB2-BD59-A6C34878D82A}">
                    <a16:rowId xmlns:a16="http://schemas.microsoft.com/office/drawing/2014/main" val="10000"/>
                  </a:ext>
                </a:extLst>
              </a:tr>
              <a:tr h="938397">
                <a:tc>
                  <a:txBody>
                    <a:bodyPr/>
                    <a:lstStyle/>
                    <a:p>
                      <a:pPr algn="ctr" fontAlgn="ctr">
                        <a:spcAft>
                          <a:spcPts val="0"/>
                        </a:spcAft>
                      </a:pPr>
                      <a:r>
                        <a:rPr lang="en-US" altLang="ja-JP" sz="1050" b="1" kern="100" dirty="0">
                          <a:effectLst/>
                          <a:latin typeface="Arial" panose="020B0604020202020204" pitchFamily="34" charset="0"/>
                          <a:ea typeface="ＭＳ Ｐゴシック" panose="020B0600070205080204" pitchFamily="50" charset="-128"/>
                          <a:cs typeface="Arial" panose="020B0604020202020204" pitchFamily="34" charset="0"/>
                        </a:rPr>
                        <a:t>1</a:t>
                      </a:r>
                      <a:endParaRPr lang="ja-JP" sz="105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2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Konsulta</a:t>
                      </a:r>
                      <a:r>
                        <a:rPr kumimoji="1" lang="en-US"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MD</a:t>
                      </a:r>
                    </a:p>
                  </a:txBody>
                  <a:tcPr marL="0" marR="0" marT="0" marB="0" anchor="ctr">
                    <a:lnB w="9525" cap="flat" cmpd="sng" algn="ctr">
                      <a:solidFill>
                        <a:srgbClr val="868686"/>
                      </a:solidFill>
                      <a:prstDash val="solid"/>
                      <a:round/>
                      <a:headEnd type="none" w="med" len="med"/>
                      <a:tailEnd type="none" w="med" len="med"/>
                    </a:lnB>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遠隔医療サービスを提供。ユーザーは事前予約なしで、ビデオ通話や</a:t>
                      </a:r>
                      <a:r>
                        <a:rPr kumimoji="1" lang="en-US" altLang="ja-JP" sz="1200" kern="1200" dirty="0">
                          <a:solidFill>
                            <a:schemeClr val="tx1"/>
                          </a:solidFill>
                          <a:latin typeface="+mn-lt"/>
                          <a:ea typeface="+mn-ea"/>
                          <a:cs typeface="+mn-cs"/>
                        </a:rPr>
                        <a:t>SMS</a:t>
                      </a:r>
                      <a:r>
                        <a:rPr kumimoji="1" lang="ja-JP" altLang="en-US" sz="1200" kern="1200" dirty="0">
                          <a:solidFill>
                            <a:schemeClr val="tx1"/>
                          </a:solidFill>
                          <a:latin typeface="+mn-lt"/>
                          <a:ea typeface="+mn-ea"/>
                          <a:cs typeface="+mn-cs"/>
                        </a:rPr>
                        <a:t>を通じて医師とコミュニケーション可能。</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内科、皮膚科、小児科等の合計</a:t>
                      </a:r>
                      <a:r>
                        <a:rPr kumimoji="1" lang="en-US" altLang="ja-JP" sz="1200" kern="1200" dirty="0">
                          <a:solidFill>
                            <a:schemeClr val="tx1"/>
                          </a:solidFill>
                          <a:latin typeface="+mn-lt"/>
                          <a:ea typeface="+mn-ea"/>
                          <a:cs typeface="+mn-cs"/>
                        </a:rPr>
                        <a:t>12</a:t>
                      </a:r>
                      <a:r>
                        <a:rPr kumimoji="1" lang="ja-JP" altLang="en-US" sz="1200" kern="1200" dirty="0">
                          <a:solidFill>
                            <a:schemeClr val="tx1"/>
                          </a:solidFill>
                          <a:latin typeface="+mn-lt"/>
                          <a:ea typeface="+mn-ea"/>
                          <a:cs typeface="+mn-cs"/>
                        </a:rPr>
                        <a:t>の診療科目の専門医が登録している。</a:t>
                      </a:r>
                    </a:p>
                  </a:txBody>
                  <a:tcPr marL="0" marR="0" marT="0" marB="0" anchor="ctr">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458229">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2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Medgate</a:t>
                      </a:r>
                      <a:endParaRPr kumimoji="1" lang="en-US"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遠隔医療サービスを提供。パートナー企業を通じて、医薬品のデリバリーにも対応。</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458229">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My Pocket Doctor</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遠隔医療サービスを提供。フィリピン国外（ヨーロッパなど）の医師も登録している。</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458229">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4</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AIDE</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訪問医療が必要な患者と専門家を繋ぐプラットフォーム。</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589675">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5</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2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GetMeds</a:t>
                      </a:r>
                      <a:endParaRPr kumimoji="1" lang="en-US"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医薬品のオンライン販売プラットフォーム。処方箋をアップロードすると、最短</a:t>
                      </a:r>
                      <a:r>
                        <a:rPr kumimoji="1" lang="en-US" altLang="ja-JP" sz="1200" kern="1200" dirty="0">
                          <a:solidFill>
                            <a:schemeClr val="tx1"/>
                          </a:solidFill>
                          <a:latin typeface="+mn-lt"/>
                          <a:ea typeface="+mn-ea"/>
                          <a:cs typeface="+mn-cs"/>
                        </a:rPr>
                        <a:t>4</a:t>
                      </a:r>
                      <a:r>
                        <a:rPr kumimoji="1" lang="ja-JP" altLang="en-US" sz="1200" kern="1200" dirty="0">
                          <a:solidFill>
                            <a:schemeClr val="tx1"/>
                          </a:solidFill>
                          <a:latin typeface="+mn-lt"/>
                          <a:ea typeface="+mn-ea"/>
                          <a:cs typeface="+mn-cs"/>
                        </a:rPr>
                        <a:t>時間でユーザーに配送される。</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6484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左右矢印 11"/>
          <p:cNvSpPr/>
          <p:nvPr/>
        </p:nvSpPr>
        <p:spPr>
          <a:xfrm>
            <a:off x="4304928" y="2248296"/>
            <a:ext cx="1296144" cy="864096"/>
          </a:xfrm>
          <a:prstGeom prst="leftRightArrow">
            <a:avLst>
              <a:gd name="adj1" fmla="val 54276"/>
              <a:gd name="adj2" fmla="val 39536"/>
            </a:avLst>
          </a:prstGeom>
          <a:gradFill flip="none" rotWithShape="1">
            <a:gsLst>
              <a:gs pos="0">
                <a:srgbClr val="0F99BC"/>
              </a:gs>
              <a:gs pos="50000">
                <a:srgbClr val="77D4ED"/>
              </a:gs>
              <a:gs pos="100000">
                <a:srgbClr val="0F99BC"/>
              </a:gs>
            </a:gsLst>
            <a:lin ang="0" scaled="1"/>
            <a:tileRect/>
          </a:gradFill>
        </p:spPr>
        <p:txBody>
          <a:bodyPr rtlCol="0" anchor="ctr" anchorCtr="0">
            <a:noAutofit/>
          </a:bodyPr>
          <a:lstStyle/>
          <a:p>
            <a:pPr algn="ctr" fontAlgn="ctr"/>
            <a:r>
              <a:rPr lang="ja-JP" altLang="ja-JP" dirty="0">
                <a:latin typeface="HGP創英角ｺﾞｼｯｸUB" panose="020B0900000000000000" pitchFamily="50" charset="-128"/>
                <a:ea typeface="HGP創英角ｺﾞｼｯｸUB" panose="020B0900000000000000" pitchFamily="50" charset="-128"/>
                <a:cs typeface="Arial" panose="020B0604020202020204" pitchFamily="34" charset="0"/>
              </a:rPr>
              <a:t>提</a:t>
            </a:r>
            <a:r>
              <a:rPr lang="en-US" altLang="ja-JP" dirty="0">
                <a:latin typeface="HGP創英角ｺﾞｼｯｸUB" panose="020B0900000000000000" pitchFamily="50" charset="-128"/>
                <a:ea typeface="HGP創英角ｺﾞｼｯｸUB" panose="020B0900000000000000" pitchFamily="50" charset="-128"/>
                <a:cs typeface="Arial" panose="020B0604020202020204" pitchFamily="34" charset="0"/>
              </a:rPr>
              <a:t> </a:t>
            </a:r>
            <a:r>
              <a:rPr lang="ja-JP" altLang="ja-JP" dirty="0">
                <a:latin typeface="HGP創英角ｺﾞｼｯｸUB" panose="020B0900000000000000" pitchFamily="50" charset="-128"/>
                <a:ea typeface="HGP創英角ｺﾞｼｯｸUB" panose="020B0900000000000000" pitchFamily="50" charset="-128"/>
                <a:cs typeface="Arial" panose="020B0604020202020204" pitchFamily="34" charset="0"/>
              </a:rPr>
              <a:t>携</a:t>
            </a:r>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2" name="タイトル 1"/>
          <p:cNvSpPr>
            <a:spLocks noGrp="1"/>
          </p:cNvSpPr>
          <p:nvPr>
            <p:ph type="title"/>
          </p:nvPr>
        </p:nvSpPr>
        <p:spPr/>
        <p:txBody>
          <a:bodyPr/>
          <a:lstStyle/>
          <a:p>
            <a:r>
              <a:rPr lang="ja-JP" altLang="en-US" dirty="0"/>
              <a:t>フィリピン／医療関連／その他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学会および業界団体</a:t>
            </a:r>
            <a:endParaRPr lang="en-US" altLang="ja-JP" dirty="0"/>
          </a:p>
        </p:txBody>
      </p:sp>
      <p:sp>
        <p:nvSpPr>
          <p:cNvPr id="4" name="テキスト ボックス 3"/>
          <p:cNvSpPr txBox="1"/>
          <p:nvPr/>
        </p:nvSpPr>
        <p:spPr>
          <a:xfrm>
            <a:off x="200472" y="1124744"/>
            <a:ext cx="9505056" cy="74193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フィリピンにおける医師に関する組織としては、フィリピン医師会（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Philippine Medical Association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PMA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）がある。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PMA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の関連団体を持つ。</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医師会は、地域の下部医師会（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Component Societies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）に加入している医師から組織されている。地域の医師会は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ある。</a:t>
            </a:r>
          </a:p>
        </p:txBody>
      </p:sp>
      <p:grpSp>
        <p:nvGrpSpPr>
          <p:cNvPr id="5" name="グループ化 7"/>
          <p:cNvGrpSpPr/>
          <p:nvPr/>
        </p:nvGrpSpPr>
        <p:grpSpPr>
          <a:xfrm>
            <a:off x="416496" y="1916832"/>
            <a:ext cx="9073008"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フィリピンにおける医師に関する組織と学会</a:t>
              </a:r>
            </a:p>
          </p:txBody>
        </p:sp>
      </p:grpSp>
      <p:sp>
        <p:nvSpPr>
          <p:cNvPr id="8" name="片側の 2 つの角を丸めた四角形 7"/>
          <p:cNvSpPr/>
          <p:nvPr/>
        </p:nvSpPr>
        <p:spPr>
          <a:xfrm>
            <a:off x="560512" y="2680343"/>
            <a:ext cx="3744416" cy="1252713"/>
          </a:xfrm>
          <a:prstGeom prst="round2SameRect">
            <a:avLst>
              <a:gd name="adj1" fmla="val 0"/>
              <a:gd name="adj2" fmla="val 6413"/>
            </a:avLst>
          </a:prstGeom>
          <a:solidFill>
            <a:srgbClr val="DDE6F3"/>
          </a:solidFill>
        </p:spPr>
        <p:txBody>
          <a:bodyPr wrap="square" lIns="108000" tIns="72000" rIns="108000">
            <a:noAutofit/>
          </a:bodyPr>
          <a:lstStyle/>
          <a:p>
            <a:pPr marL="123825" lvl="1" indent="-123825" algn="just" fontAlgn="ctr">
              <a:lnSpc>
                <a:spcPct val="114000"/>
              </a:lnSpc>
              <a:spcAft>
                <a:spcPts val="300"/>
              </a:spcAft>
              <a:buClr>
                <a:srgbClr val="5F8AC3"/>
              </a:buClr>
              <a:buSzPct val="80000"/>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1898</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年に前身の「フィリピン島医師会」</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が</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設立</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設立当初は米国からの補助金によって運営されていた。</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23825" lvl="1" indent="-123825" algn="just" fontAlgn="ctr">
              <a:lnSpc>
                <a:spcPct val="114000"/>
              </a:lnSpc>
              <a:spcAft>
                <a:spcPts val="300"/>
              </a:spcAft>
              <a:buClr>
                <a:srgbClr val="5F8AC3"/>
              </a:buClr>
              <a:buSzPct val="80000"/>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1903</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年に</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フィリピン医師会</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に名称を変更</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23825" lvl="1" indent="-123825" algn="just" fontAlgn="ctr">
              <a:lnSpc>
                <a:spcPct val="114000"/>
              </a:lnSpc>
              <a:spcAft>
                <a:spcPts val="300"/>
              </a:spcAft>
              <a:buClr>
                <a:srgbClr val="5F8AC3"/>
              </a:buClr>
              <a:buSzPct val="80000"/>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1946</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年に自立的な運営が開始された。</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23825" lvl="1" indent="-123825" algn="just" fontAlgn="ctr">
              <a:lnSpc>
                <a:spcPct val="114000"/>
              </a:lnSpc>
              <a:spcAft>
                <a:spcPts val="300"/>
              </a:spcAft>
              <a:buClr>
                <a:srgbClr val="5F8AC3"/>
              </a:buClr>
              <a:buSzPct val="80000"/>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年時点で約</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万人の会員が所属する。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片側の 2 つの角を丸めた四角形 8"/>
          <p:cNvSpPr/>
          <p:nvPr/>
        </p:nvSpPr>
        <p:spPr>
          <a:xfrm>
            <a:off x="5601072" y="2680343"/>
            <a:ext cx="3744416" cy="1252713"/>
          </a:xfrm>
          <a:prstGeom prst="round2SameRect">
            <a:avLst>
              <a:gd name="adj1" fmla="val 0"/>
              <a:gd name="adj2" fmla="val 6013"/>
            </a:avLst>
          </a:prstGeom>
          <a:solidFill>
            <a:srgbClr val="DDE6F3"/>
          </a:solidFill>
        </p:spPr>
        <p:txBody>
          <a:bodyPr wrap="square" lIns="108000" tIns="72000" rIns="108000">
            <a:noAutofit/>
          </a:bodyPr>
          <a:lstStyle/>
          <a:p>
            <a:pPr algn="just">
              <a:lnSpc>
                <a:spcPct val="114000"/>
              </a:lnSpc>
            </a:pPr>
            <a:r>
              <a:rPr lang="ja-JP" altLang="ja-JP" sz="1200" dirty="0">
                <a:latin typeface="Arial" panose="020B0604020202020204" pitchFamily="34" charset="0"/>
                <a:ea typeface="ＭＳ Ｐゴシック" panose="020B0600070205080204" pitchFamily="50" charset="-128"/>
                <a:cs typeface="Arial" panose="020B0604020202020204" pitchFamily="34" charset="0"/>
              </a:rPr>
              <a:t>航空宇宙医学、小児科、解剖、熱傷、皮膚科、老年医学、母子保健、腫瘍、脳神経外科、睡眠など</a:t>
            </a:r>
            <a:endParaRPr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片側の 2 つの角を丸めた四角形 10"/>
          <p:cNvSpPr/>
          <p:nvPr/>
        </p:nvSpPr>
        <p:spPr>
          <a:xfrm>
            <a:off x="5601072" y="2248296"/>
            <a:ext cx="3744416" cy="432048"/>
          </a:xfrm>
          <a:prstGeom prst="round2SameRect">
            <a:avLst/>
          </a:prstGeom>
          <a:solidFill>
            <a:srgbClr val="3D6AA7"/>
          </a:solidFill>
        </p:spPr>
        <p:txBody>
          <a:bodyPr wrap="square" anchor="ctr" anchorCtr="0">
            <a:noAutofit/>
          </a:bodyPr>
          <a:lstStyle/>
          <a:p>
            <a:pPr algn="ctr" fontAlgn="ctr"/>
            <a:r>
              <a:rPr lang="en-US" altLang="ja-JP" sz="14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44</a:t>
            </a:r>
            <a:r>
              <a:rPr lang="ja-JP" altLang="ja-JP"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の学会</a:t>
            </a:r>
            <a:endPar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9" name="片側の 2 つの角を丸めた四角形 18"/>
          <p:cNvSpPr/>
          <p:nvPr/>
        </p:nvSpPr>
        <p:spPr>
          <a:xfrm>
            <a:off x="560512" y="2248296"/>
            <a:ext cx="3744416" cy="432048"/>
          </a:xfrm>
          <a:prstGeom prst="round2SameRect">
            <a:avLst/>
          </a:prstGeom>
          <a:solidFill>
            <a:srgbClr val="3D6AA7"/>
          </a:solidFill>
        </p:spPr>
        <p:txBody>
          <a:bodyPr wrap="square" anchor="ctr" anchorCtr="0">
            <a:noAutofit/>
          </a:bodyPr>
          <a:lstStyle/>
          <a:p>
            <a:pPr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フィリピン医師会</a:t>
            </a:r>
            <a:br>
              <a:rPr lang="en-US" altLang="ja-JP"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br>
            <a:r>
              <a:rPr lang="en-US" altLang="ja-JP"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Philippine Medical Association</a:t>
            </a:r>
            <a:r>
              <a:rPr lang="ja-JP" altLang="en-US"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a:t>
            </a:r>
            <a:r>
              <a:rPr lang="en-US" altLang="ja-JP"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PMA</a:t>
            </a:r>
            <a:endParaRPr lang="ja-JP" altLang="en-US"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endParaRPr>
          </a:p>
        </p:txBody>
      </p:sp>
      <p:grpSp>
        <p:nvGrpSpPr>
          <p:cNvPr id="20" name="グループ化 7"/>
          <p:cNvGrpSpPr/>
          <p:nvPr/>
        </p:nvGrpSpPr>
        <p:grpSpPr>
          <a:xfrm>
            <a:off x="416496" y="4077072"/>
            <a:ext cx="9073008" cy="288032"/>
            <a:chOff x="4803500" y="2113806"/>
            <a:chExt cx="2954133" cy="288032"/>
          </a:xfrm>
        </p:grpSpPr>
        <p:cxnSp>
          <p:nvCxnSpPr>
            <p:cNvPr id="21" name="直線コネクタ 2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フィリピンの医薬品と医療機器の業界団体</a:t>
              </a:r>
              <a:endParaRPr lang="ja-JP" altLang="en-US" sz="1000" dirty="0">
                <a:ea typeface="HGP創英角ｺﾞｼｯｸUB" pitchFamily="50" charset="-128"/>
                <a:cs typeface="Arial" panose="020B0604020202020204" pitchFamily="34" charset="0"/>
              </a:endParaRPr>
            </a:p>
          </p:txBody>
        </p:sp>
      </p:grpSp>
      <p:sp>
        <p:nvSpPr>
          <p:cNvPr id="23" name="片側の 2 つの角を丸めた四角形 22"/>
          <p:cNvSpPr/>
          <p:nvPr/>
        </p:nvSpPr>
        <p:spPr>
          <a:xfrm>
            <a:off x="560512" y="4509120"/>
            <a:ext cx="4248472" cy="432048"/>
          </a:xfrm>
          <a:prstGeom prst="round2SameRect">
            <a:avLst/>
          </a:prstGeom>
          <a:solidFill>
            <a:srgbClr val="3D6AA7"/>
          </a:solidFill>
        </p:spPr>
        <p:txBody>
          <a:bodyPr wrap="square" anchor="ctr" anchorCtr="0">
            <a:noAutofit/>
          </a:bodyPr>
          <a:lstStyle/>
          <a:p>
            <a:pPr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医薬品</a:t>
            </a:r>
            <a:br>
              <a:rPr lang="en-US" altLang="ja-JP"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br>
            <a:r>
              <a:rPr lang="en-US" altLang="ja-JP"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Pharmaceutical and Healthcare Association of the Philippines</a:t>
            </a:r>
            <a:endParaRPr lang="ja-JP" altLang="en-US"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24" name="片側の 2 つの角を丸めた四角形 23"/>
          <p:cNvSpPr/>
          <p:nvPr/>
        </p:nvSpPr>
        <p:spPr>
          <a:xfrm>
            <a:off x="5097016" y="4509120"/>
            <a:ext cx="4248472" cy="432048"/>
          </a:xfrm>
          <a:prstGeom prst="round2SameRect">
            <a:avLst/>
          </a:prstGeom>
          <a:solidFill>
            <a:srgbClr val="3D6AA7"/>
          </a:solidFill>
        </p:spPr>
        <p:txBody>
          <a:bodyPr wrap="none" anchor="ctr" anchorCtr="0">
            <a:noAutofit/>
          </a:bodyPr>
          <a:lstStyle/>
          <a:p>
            <a:pPr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医療機器</a:t>
            </a:r>
            <a:br>
              <a:rPr lang="en-US" altLang="ja-JP"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br>
            <a:r>
              <a:rPr lang="en-US" altLang="ja-JP"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Philippine Association of Medical Device Regulatory Affairs Professionals</a:t>
            </a:r>
          </a:p>
        </p:txBody>
      </p:sp>
      <p:sp>
        <p:nvSpPr>
          <p:cNvPr id="25" name="片側の 2 つの角を丸めた四角形 24"/>
          <p:cNvSpPr/>
          <p:nvPr/>
        </p:nvSpPr>
        <p:spPr>
          <a:xfrm>
            <a:off x="560512" y="4941168"/>
            <a:ext cx="4248472" cy="1512168"/>
          </a:xfrm>
          <a:prstGeom prst="round2SameRect">
            <a:avLst>
              <a:gd name="adj1" fmla="val 0"/>
              <a:gd name="adj2" fmla="val 3264"/>
            </a:avLst>
          </a:prstGeom>
          <a:solidFill>
            <a:srgbClr val="DDE6F3"/>
          </a:solidFill>
        </p:spPr>
        <p:txBody>
          <a:bodyPr wrap="square" lIns="108000" tIns="72000" rIns="108000">
            <a:noAutofit/>
          </a:bodyPr>
          <a:lstStyle/>
          <a:p>
            <a:pPr marL="123825" lvl="1" indent="-123825" algn="just" fontAlgn="ctr">
              <a:lnSpc>
                <a:spcPct val="114000"/>
              </a:lnSpc>
              <a:spcAft>
                <a:spcPts val="300"/>
              </a:spcAft>
              <a:buClr>
                <a:srgbClr val="5F8AC3"/>
              </a:buClr>
              <a:buSzPct val="80000"/>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1946</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月設立。国内外の医薬品メーカー</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38</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社が加盟して</a:t>
            </a:r>
            <a:br>
              <a:rPr lang="en-US" altLang="ja-JP" sz="1200" dirty="0">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いる。</a:t>
            </a:r>
          </a:p>
          <a:p>
            <a:pPr marL="123825" lvl="1" indent="-123825" algn="just" fontAlgn="ctr">
              <a:lnSpc>
                <a:spcPct val="114000"/>
              </a:lnSpc>
              <a:spcAft>
                <a:spcPts val="300"/>
              </a:spcAft>
              <a:buClr>
                <a:srgbClr val="5F8AC3"/>
              </a:buClr>
              <a:buSzPct val="80000"/>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2003</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200" dirty="0" err="1">
                <a:latin typeface="Arial" panose="020B0604020202020204" pitchFamily="34" charset="0"/>
                <a:ea typeface="ＭＳ Ｐゴシック" panose="020B0600070205080204" pitchFamily="50" charset="-128"/>
                <a:cs typeface="Arial" panose="020B0604020202020204" pitchFamily="34" charset="0"/>
              </a:rPr>
              <a:t>PHAPCares</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 Foundation</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を設立し、災害等の緊急時に、</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5,000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万ペソ相当の医薬品を寄付する</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MOA</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を政府機関と締結している。</a:t>
            </a:r>
          </a:p>
        </p:txBody>
      </p:sp>
      <p:sp>
        <p:nvSpPr>
          <p:cNvPr id="26" name="片側の 2 つの角を丸めた四角形 25"/>
          <p:cNvSpPr/>
          <p:nvPr/>
        </p:nvSpPr>
        <p:spPr>
          <a:xfrm>
            <a:off x="5097016" y="4941168"/>
            <a:ext cx="4248472" cy="1512168"/>
          </a:xfrm>
          <a:prstGeom prst="round2SameRect">
            <a:avLst>
              <a:gd name="adj1" fmla="val 0"/>
              <a:gd name="adj2" fmla="val 3893"/>
            </a:avLst>
          </a:prstGeom>
          <a:solidFill>
            <a:srgbClr val="DDE6F3"/>
          </a:solidFill>
        </p:spPr>
        <p:txBody>
          <a:bodyPr wrap="square" lIns="108000" tIns="72000" rIns="108000">
            <a:noAutofit/>
          </a:bodyPr>
          <a:lstStyle/>
          <a:p>
            <a:pPr marL="123825" lvl="1" indent="-123825" algn="just" fontAlgn="ctr" hangingPunct="0">
              <a:lnSpc>
                <a:spcPct val="114000"/>
              </a:lnSpc>
              <a:spcAft>
                <a:spcPts val="300"/>
              </a:spcAft>
              <a:buClr>
                <a:srgbClr val="5F8AC3"/>
              </a:buClr>
              <a:buSzPct val="80000"/>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2011</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8</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月に薬剤師協会からスピンオフする形で設立さ</a:t>
            </a:r>
            <a:br>
              <a:rPr lang="en-US" altLang="ja-JP" sz="1200" dirty="0">
                <a:latin typeface="Arial" panose="020B0604020202020204" pitchFamily="34" charset="0"/>
                <a:ea typeface="ＭＳ Ｐゴシック" panose="020B0600070205080204" pitchFamily="50" charset="-128"/>
                <a:cs typeface="Arial" panose="020B0604020202020204" pitchFamily="34" charset="0"/>
              </a:rPr>
            </a:br>
            <a:r>
              <a:rPr lang="ja-JP" altLang="ja-JP" sz="1200" dirty="0">
                <a:latin typeface="Arial" panose="020B0604020202020204" pitchFamily="34" charset="0"/>
                <a:ea typeface="ＭＳ Ｐゴシック" panose="020B0600070205080204" pitchFamily="50" charset="-128"/>
                <a:cs typeface="Arial" panose="020B0604020202020204" pitchFamily="34" charset="0"/>
              </a:rPr>
              <a:t>れた。</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23825" lvl="1" indent="-123825" algn="just" fontAlgn="ctr" hangingPunct="0">
              <a:lnSpc>
                <a:spcPct val="114000"/>
              </a:lnSpc>
              <a:spcAft>
                <a:spcPts val="300"/>
              </a:spcAft>
              <a:buClr>
                <a:srgbClr val="5F8AC3"/>
              </a:buClr>
              <a:buSzPct val="80000"/>
              <a:buFont typeface="Wingdings" panose="05000000000000000000" pitchFamily="2" charset="2"/>
              <a:buChar char="l"/>
            </a:pPr>
            <a:r>
              <a:rPr lang="ja-JP" altLang="ja-JP" sz="1200" dirty="0">
                <a:latin typeface="Arial" panose="020B0604020202020204" pitchFamily="34" charset="0"/>
                <a:ea typeface="ＭＳ Ｐゴシック" panose="020B0600070205080204" pitchFamily="50" charset="-128"/>
                <a:cs typeface="Arial" panose="020B0604020202020204" pitchFamily="34" charset="0"/>
              </a:rPr>
              <a:t>医療機器規制の円滑な施行について規制当局の対話パートナーとして活動している。加入メンバーは、各医療機器メーカーに対して規制遵守のトレーニングを提供するとともに、規制の要求事項に対する理解を深める活動を行う</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27" name="テキスト ボックス 26"/>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Philippines Medical Association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Pharmaceutical and Healthcare Association of the Philippines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br>
              <a:rPr lang="en-US" altLang="ja-JP" sz="800" dirty="0">
                <a:latin typeface="Arial" panose="020B0604020202020204" pitchFamily="34" charset="0"/>
                <a:ea typeface="ＭＳ Ｐゴシック" panose="020B0600070205080204" pitchFamily="50" charset="-128"/>
                <a:cs typeface="Arial" panose="020B0604020202020204" pitchFamily="34" charset="0"/>
              </a:rPr>
            </a:br>
            <a:r>
              <a:rPr lang="en-US" altLang="ja-JP" sz="800" dirty="0">
                <a:latin typeface="Arial" panose="020B0604020202020204" pitchFamily="34" charset="0"/>
                <a:ea typeface="ＭＳ Ｐゴシック" panose="020B0600070205080204" pitchFamily="50" charset="-128"/>
                <a:cs typeface="Arial" panose="020B0604020202020204" pitchFamily="34" charset="0"/>
              </a:rPr>
              <a:t>Philippine Association of Medical Device Regulatory Affairs Professionals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5084142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フィリピン／医療関連／その他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医薬品・医療機器関連イベント</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大規模なイベントとしては、</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Medical Philippines Expo</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b="1" dirty="0" err="1">
                <a:latin typeface="Arial" panose="020B0604020202020204" pitchFamily="34" charset="0"/>
                <a:ea typeface="ＭＳ Ｐゴシック" panose="020B0600070205080204" pitchFamily="50" charset="-128"/>
                <a:cs typeface="Arial" panose="020B0604020202020204" pitchFamily="34" charset="0"/>
              </a:rPr>
              <a:t>Philmedical</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 Expo</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がある。</a:t>
            </a:r>
          </a:p>
        </p:txBody>
      </p:sp>
      <p:sp>
        <p:nvSpPr>
          <p:cNvPr id="6" name="角丸四角形 5"/>
          <p:cNvSpPr/>
          <p:nvPr/>
        </p:nvSpPr>
        <p:spPr>
          <a:xfrm>
            <a:off x="574746" y="2208191"/>
            <a:ext cx="8784976" cy="4100531"/>
          </a:xfrm>
          <a:prstGeom prst="roundRect">
            <a:avLst>
              <a:gd name="adj" fmla="val 7040"/>
            </a:avLst>
          </a:prstGeom>
          <a:solidFill>
            <a:srgbClr val="DDE6F3"/>
          </a:solidFill>
        </p:spPr>
        <p:txBody>
          <a:bodyPr lIns="144000" tIns="144000" rIns="144000" anchor="ctr">
            <a:noAutofit/>
          </a:bodyPr>
          <a:lstStyle/>
          <a:p>
            <a:pPr>
              <a:lnSpc>
                <a:spcPct val="114000"/>
              </a:lnSpc>
              <a:spcAft>
                <a:spcPts val="600"/>
              </a:spcAft>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フィリピンにおいて、医療・製薬・病院といったテーマを総合的に扱う唯一のイベント。</a:t>
            </a:r>
          </a:p>
          <a:p>
            <a:pPr>
              <a:lnSpc>
                <a:spcPct val="114000"/>
              </a:lnSpc>
              <a:spcAft>
                <a:spcPts val="600"/>
              </a:spcAft>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Pharma</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Philippines</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Hospital Construction Philippines</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も共催される。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nSpc>
                <a:spcPct val="114000"/>
              </a:lnSpc>
              <a:spcAft>
                <a:spcPts val="600"/>
              </a:spcAft>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年現在までに合計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回開催されており、</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年開催時（</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日、マニラ・</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SMX</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コンベンションセンター）には出展数</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団体</a:t>
            </a:r>
            <a:r>
              <a:rPr lang="ja-JP" altLang="en-US" sz="1400" dirty="0"/>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来場者数</a:t>
            </a:r>
            <a:r>
              <a:rPr lang="en-US" altLang="ja-JP" sz="1400" dirty="0"/>
              <a:t>1,862</a:t>
            </a:r>
            <a:r>
              <a:rPr lang="ja-JP" altLang="en-US" sz="1400" dirty="0"/>
              <a:t>人を記録した</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nSpc>
                <a:spcPct val="114000"/>
              </a:lnSpc>
              <a:spcAft>
                <a:spcPts val="600"/>
              </a:spcAft>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近年も開催規模を拡大しており、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日かけて開催された「</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Philmedical</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Expo 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」には</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社以上が参加。</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nSpc>
                <a:spcPct val="114000"/>
              </a:lnSpc>
              <a:spcAft>
                <a:spcPts val="600"/>
              </a:spcAft>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直近では、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日にマニラ・</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SMX</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コンベンションセンターにて「</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Philmedical</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Expo 2026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latin typeface="Arial" panose="020B0604020202020204" pitchFamily="34" charset="0"/>
                <a:ea typeface="ＭＳ Ｐゴシック" panose="020B0600070205080204" pitchFamily="50" charset="-128"/>
                <a:cs typeface="Arial" panose="020B0604020202020204" pitchFamily="34" charset="0"/>
              </a:rPr>
              <a:t>開催し、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日間にわたる全国規模の医学会議、各種セミナーや研修、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B2B</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商談会、</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そして業界関係者をつなぐネットワーキング</a:t>
            </a:r>
            <a:r>
              <a:rPr lang="ja-JP" altLang="en-US" sz="1400">
                <a:latin typeface="Arial" panose="020B0604020202020204" pitchFamily="34" charset="0"/>
                <a:ea typeface="ＭＳ Ｐゴシック" panose="020B0600070205080204" pitchFamily="50" charset="-128"/>
                <a:cs typeface="Arial" panose="020B0604020202020204" pitchFamily="34" charset="0"/>
              </a:rPr>
              <a:t>・ナイトを実施する予定。</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endParaRPr lang="en-IN" altLang="ja-JP" sz="1400" dirty="0">
              <a:latin typeface="Arial" panose="020B0604020202020204" pitchFamily="34" charset="0"/>
              <a:ea typeface="ＭＳ Ｐゴシック" panose="020B0600070205080204" pitchFamily="50" charset="-128"/>
              <a:cs typeface="Arial" panose="020B0604020202020204" pitchFamily="34" charset="0"/>
            </a:endParaRPr>
          </a:p>
          <a:p>
            <a:pPr>
              <a:lnSpc>
                <a:spcPct val="114000"/>
              </a:lnSpc>
              <a:spcAft>
                <a:spcPts val="600"/>
              </a:spcAft>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運営主体の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Fireworks Trade Media Group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は、タイやミャンマーでも医療関連のイベントを実施している。</a:t>
            </a:r>
          </a:p>
        </p:txBody>
      </p:sp>
      <p:sp>
        <p:nvSpPr>
          <p:cNvPr id="7" name="テキスト ボックス 6"/>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Medical Philippines 2014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8" name="グループ化 7"/>
          <p:cNvGrpSpPr/>
          <p:nvPr/>
        </p:nvGrpSpPr>
        <p:grpSpPr>
          <a:xfrm>
            <a:off x="560512" y="1776143"/>
            <a:ext cx="8784976" cy="288032"/>
            <a:chOff x="4803500" y="2113806"/>
            <a:chExt cx="2954133" cy="288032"/>
          </a:xfrm>
        </p:grpSpPr>
        <p:cxnSp>
          <p:nvCxnSpPr>
            <p:cNvPr id="9" name="直線コネクタ 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en-US" altLang="ja-JP" sz="1400" dirty="0">
                  <a:latin typeface="Arial Black" panose="020B0A04020102020204" pitchFamily="34" charset="0"/>
                  <a:ea typeface="HGP創英角ｺﾞｼｯｸUB" pitchFamily="50" charset="-128"/>
                </a:rPr>
                <a:t>Medical Philippines Expo</a:t>
              </a:r>
              <a:r>
                <a:rPr lang="ja-JP" altLang="en-US" sz="1400" b="1" dirty="0">
                  <a:cs typeface="Arial" panose="020B0604020202020204" pitchFamily="34" charset="0"/>
                </a:rPr>
                <a:t> （</a:t>
              </a:r>
              <a:r>
                <a:rPr lang="en-US" altLang="ja-JP" sz="1400" b="1" dirty="0" err="1">
                  <a:cs typeface="Arial" panose="020B0604020202020204" pitchFamily="34" charset="0"/>
                </a:rPr>
                <a:t>Philmedical</a:t>
              </a:r>
              <a:r>
                <a:rPr lang="en-US" altLang="ja-JP" sz="1400" b="1" dirty="0">
                  <a:cs typeface="Arial" panose="020B0604020202020204" pitchFamily="34" charset="0"/>
                </a:rPr>
                <a:t> Expo</a:t>
              </a:r>
              <a:r>
                <a:rPr lang="ja-JP" altLang="en-US" sz="1400" b="1" dirty="0">
                  <a:cs typeface="Arial" panose="020B0604020202020204" pitchFamily="34" charset="0"/>
                </a:rPr>
                <a:t>）</a:t>
              </a:r>
              <a:r>
                <a:rPr lang="ja-JP" altLang="en-US" sz="1400" dirty="0">
                  <a:latin typeface="Arial Black" panose="020B0A04020102020204" pitchFamily="34" charset="0"/>
                  <a:ea typeface="HGP創英角ｺﾞｼｯｸUB" pitchFamily="50" charset="-128"/>
                </a:rPr>
                <a:t> 概要</a:t>
              </a:r>
            </a:p>
          </p:txBody>
        </p:sp>
      </p:grpSp>
    </p:spTree>
    <p:extLst>
      <p:ext uri="{BB962C8B-B14F-4D97-AF65-F5344CB8AC3E}">
        <p14:creationId xmlns:p14="http://schemas.microsoft.com/office/powerpoint/2010/main" val="39489905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13"/>
          <p:cNvSpPr>
            <a:spLocks noChangeArrowheads="1"/>
          </p:cNvSpPr>
          <p:nvPr/>
        </p:nvSpPr>
        <p:spPr bwMode="blackWhite">
          <a:xfrm>
            <a:off x="1460612" y="1916832"/>
            <a:ext cx="6984776" cy="1224136"/>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a:buClr>
                <a:schemeClr val="bg2"/>
              </a:buClr>
              <a:buSzPct val="100000"/>
            </a:pPr>
            <a:endParaRPr lang="ja-JP" altLang="en-US" dirty="0">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フィリピン／医療関連／その他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zh-CN" altLang="en-US" dirty="0"/>
              <a:t>外国人患者受入／医療渡航</a:t>
            </a:r>
            <a:endParaRPr lang="ja-JP" altLang="en-US" dirty="0"/>
          </a:p>
        </p:txBody>
      </p:sp>
      <p:sp>
        <p:nvSpPr>
          <p:cNvPr id="5" name="テキスト ボックス 4"/>
          <p:cNvSpPr txBox="1"/>
          <p:nvPr/>
        </p:nvSpPr>
        <p:spPr>
          <a:xfrm>
            <a:off x="200472" y="1124744"/>
            <a:ext cx="9505056" cy="76226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フィリピンは、低価格を武器に</a:t>
            </a:r>
            <a:r>
              <a:rPr lang="zh-CN" altLang="en-US" sz="1400" dirty="0">
                <a:latin typeface="Arial" panose="020B0604020202020204" pitchFamily="34" charset="0"/>
                <a:ea typeface="ＭＳ Ｐゴシック" panose="020B0600070205080204" pitchFamily="50" charset="-128"/>
                <a:cs typeface="Arial" panose="020B0604020202020204" pitchFamily="34" charset="0"/>
              </a:rPr>
              <a:t>外国人患者受入／医療渡航</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を強化しようとしている。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保健省内にも専門部署（</a:t>
            </a:r>
            <a:r>
              <a:rPr lang="en-US" altLang="ja-JP" sz="1400" dirty="0"/>
              <a:t>Philippine Medical Tourism Program</a:t>
            </a:r>
            <a:r>
              <a:rPr lang="ja-JP" altLang="en-US" sz="1400" dirty="0"/>
              <a:t>）があり、病院リスト等を作成している。</a:t>
            </a:r>
          </a:p>
          <a:p>
            <a:pPr marL="190500" indent="-190500" algn="just">
              <a:lnSpc>
                <a:spcPct val="110000"/>
              </a:lnSpc>
              <a:spcAft>
                <a:spcPts val="200"/>
              </a:spcAft>
              <a:buClr>
                <a:srgbClr val="5F8AC3"/>
              </a:buClr>
              <a:buFont typeface="Wingdings" panose="05000000000000000000" pitchFamily="2" charset="2"/>
              <a:buChar char="n"/>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5" name="グループ化 54"/>
          <p:cNvGrpSpPr/>
          <p:nvPr/>
        </p:nvGrpSpPr>
        <p:grpSpPr>
          <a:xfrm>
            <a:off x="5265506" y="2852936"/>
            <a:ext cx="2337054" cy="3026084"/>
            <a:chOff x="3681330" y="2852936"/>
            <a:chExt cx="2337054" cy="3026084"/>
          </a:xfrm>
        </p:grpSpPr>
        <p:grpSp>
          <p:nvGrpSpPr>
            <p:cNvPr id="14" name="Group 5"/>
            <p:cNvGrpSpPr>
              <a:grpSpLocks noChangeAspect="1"/>
            </p:cNvGrpSpPr>
            <p:nvPr/>
          </p:nvGrpSpPr>
          <p:grpSpPr bwMode="auto">
            <a:xfrm>
              <a:off x="3681330" y="2891799"/>
              <a:ext cx="2337054" cy="2987221"/>
              <a:chOff x="3120" y="1344"/>
              <a:chExt cx="1995" cy="2550"/>
            </a:xfrm>
          </p:grpSpPr>
          <p:sp>
            <p:nvSpPr>
              <p:cNvPr id="34" name="Freeform 6"/>
              <p:cNvSpPr>
                <a:spLocks/>
              </p:cNvSpPr>
              <p:nvPr/>
            </p:nvSpPr>
            <p:spPr bwMode="auto">
              <a:xfrm>
                <a:off x="4585" y="2354"/>
                <a:ext cx="328" cy="580"/>
              </a:xfrm>
              <a:custGeom>
                <a:avLst/>
                <a:gdLst>
                  <a:gd name="T0" fmla="*/ 50 w 328"/>
                  <a:gd name="T1" fmla="*/ 428 h 580"/>
                  <a:gd name="T2" fmla="*/ 101 w 328"/>
                  <a:gd name="T3" fmla="*/ 480 h 580"/>
                  <a:gd name="T4" fmla="*/ 151 w 328"/>
                  <a:gd name="T5" fmla="*/ 530 h 580"/>
                  <a:gd name="T6" fmla="*/ 227 w 328"/>
                  <a:gd name="T7" fmla="*/ 580 h 580"/>
                  <a:gd name="T8" fmla="*/ 227 w 328"/>
                  <a:gd name="T9" fmla="*/ 504 h 580"/>
                  <a:gd name="T10" fmla="*/ 227 w 328"/>
                  <a:gd name="T11" fmla="*/ 454 h 580"/>
                  <a:gd name="T12" fmla="*/ 177 w 328"/>
                  <a:gd name="T13" fmla="*/ 404 h 580"/>
                  <a:gd name="T14" fmla="*/ 177 w 328"/>
                  <a:gd name="T15" fmla="*/ 353 h 580"/>
                  <a:gd name="T16" fmla="*/ 201 w 328"/>
                  <a:gd name="T17" fmla="*/ 328 h 580"/>
                  <a:gd name="T18" fmla="*/ 252 w 328"/>
                  <a:gd name="T19" fmla="*/ 378 h 580"/>
                  <a:gd name="T20" fmla="*/ 328 w 328"/>
                  <a:gd name="T21" fmla="*/ 378 h 580"/>
                  <a:gd name="T22" fmla="*/ 277 w 328"/>
                  <a:gd name="T23" fmla="*/ 303 h 580"/>
                  <a:gd name="T24" fmla="*/ 277 w 328"/>
                  <a:gd name="T25" fmla="*/ 253 h 580"/>
                  <a:gd name="T26" fmla="*/ 277 w 328"/>
                  <a:gd name="T27" fmla="*/ 201 h 580"/>
                  <a:gd name="T28" fmla="*/ 328 w 328"/>
                  <a:gd name="T29" fmla="*/ 177 h 580"/>
                  <a:gd name="T30" fmla="*/ 277 w 328"/>
                  <a:gd name="T31" fmla="*/ 101 h 580"/>
                  <a:gd name="T32" fmla="*/ 227 w 328"/>
                  <a:gd name="T33" fmla="*/ 101 h 580"/>
                  <a:gd name="T34" fmla="*/ 177 w 328"/>
                  <a:gd name="T35" fmla="*/ 50 h 580"/>
                  <a:gd name="T36" fmla="*/ 125 w 328"/>
                  <a:gd name="T37" fmla="*/ 50 h 580"/>
                  <a:gd name="T38" fmla="*/ 75 w 328"/>
                  <a:gd name="T39" fmla="*/ 50 h 580"/>
                  <a:gd name="T40" fmla="*/ 0 w 328"/>
                  <a:gd name="T41" fmla="*/ 0 h 580"/>
                  <a:gd name="T42" fmla="*/ 0 w 328"/>
                  <a:gd name="T43" fmla="*/ 76 h 580"/>
                  <a:gd name="T44" fmla="*/ 0 w 328"/>
                  <a:gd name="T45" fmla="*/ 126 h 580"/>
                  <a:gd name="T46" fmla="*/ 50 w 328"/>
                  <a:gd name="T47" fmla="*/ 177 h 580"/>
                  <a:gd name="T48" fmla="*/ 101 w 328"/>
                  <a:gd name="T49" fmla="*/ 177 h 580"/>
                  <a:gd name="T50" fmla="*/ 151 w 328"/>
                  <a:gd name="T51" fmla="*/ 227 h 580"/>
                  <a:gd name="T52" fmla="*/ 201 w 328"/>
                  <a:gd name="T53" fmla="*/ 227 h 580"/>
                  <a:gd name="T54" fmla="*/ 151 w 328"/>
                  <a:gd name="T55" fmla="*/ 253 h 580"/>
                  <a:gd name="T56" fmla="*/ 125 w 328"/>
                  <a:gd name="T57" fmla="*/ 303 h 580"/>
                  <a:gd name="T58" fmla="*/ 75 w 328"/>
                  <a:gd name="T59" fmla="*/ 303 h 580"/>
                  <a:gd name="T60" fmla="*/ 75 w 328"/>
                  <a:gd name="T61" fmla="*/ 253 h 580"/>
                  <a:gd name="T62" fmla="*/ 0 w 328"/>
                  <a:gd name="T63" fmla="*/ 201 h 580"/>
                  <a:gd name="T64" fmla="*/ 0 w 328"/>
                  <a:gd name="T65" fmla="*/ 277 h 580"/>
                  <a:gd name="T66" fmla="*/ 0 w 328"/>
                  <a:gd name="T67" fmla="*/ 328 h 580"/>
                  <a:gd name="T68" fmla="*/ 50 w 328"/>
                  <a:gd name="T69" fmla="*/ 37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8" h="580">
                    <a:moveTo>
                      <a:pt x="50" y="404"/>
                    </a:moveTo>
                    <a:lnTo>
                      <a:pt x="50" y="428"/>
                    </a:lnTo>
                    <a:lnTo>
                      <a:pt x="50" y="480"/>
                    </a:lnTo>
                    <a:lnTo>
                      <a:pt x="101" y="480"/>
                    </a:lnTo>
                    <a:lnTo>
                      <a:pt x="101" y="530"/>
                    </a:lnTo>
                    <a:lnTo>
                      <a:pt x="151" y="530"/>
                    </a:lnTo>
                    <a:lnTo>
                      <a:pt x="151" y="580"/>
                    </a:lnTo>
                    <a:lnTo>
                      <a:pt x="227" y="580"/>
                    </a:lnTo>
                    <a:lnTo>
                      <a:pt x="227" y="530"/>
                    </a:lnTo>
                    <a:lnTo>
                      <a:pt x="227" y="504"/>
                    </a:lnTo>
                    <a:lnTo>
                      <a:pt x="227" y="480"/>
                    </a:lnTo>
                    <a:lnTo>
                      <a:pt x="227" y="454"/>
                    </a:lnTo>
                    <a:lnTo>
                      <a:pt x="227" y="404"/>
                    </a:lnTo>
                    <a:lnTo>
                      <a:pt x="177" y="404"/>
                    </a:lnTo>
                    <a:lnTo>
                      <a:pt x="177" y="378"/>
                    </a:lnTo>
                    <a:lnTo>
                      <a:pt x="177" y="353"/>
                    </a:lnTo>
                    <a:lnTo>
                      <a:pt x="177" y="328"/>
                    </a:lnTo>
                    <a:lnTo>
                      <a:pt x="201" y="328"/>
                    </a:lnTo>
                    <a:lnTo>
                      <a:pt x="201" y="378"/>
                    </a:lnTo>
                    <a:lnTo>
                      <a:pt x="252" y="378"/>
                    </a:lnTo>
                    <a:lnTo>
                      <a:pt x="277" y="378"/>
                    </a:lnTo>
                    <a:lnTo>
                      <a:pt x="328" y="378"/>
                    </a:lnTo>
                    <a:lnTo>
                      <a:pt x="328" y="303"/>
                    </a:lnTo>
                    <a:lnTo>
                      <a:pt x="277" y="303"/>
                    </a:lnTo>
                    <a:lnTo>
                      <a:pt x="277" y="277"/>
                    </a:lnTo>
                    <a:lnTo>
                      <a:pt x="277" y="253"/>
                    </a:lnTo>
                    <a:lnTo>
                      <a:pt x="277" y="227"/>
                    </a:lnTo>
                    <a:lnTo>
                      <a:pt x="277" y="201"/>
                    </a:lnTo>
                    <a:lnTo>
                      <a:pt x="277" y="177"/>
                    </a:lnTo>
                    <a:lnTo>
                      <a:pt x="328" y="177"/>
                    </a:lnTo>
                    <a:lnTo>
                      <a:pt x="328" y="101"/>
                    </a:lnTo>
                    <a:lnTo>
                      <a:pt x="277" y="101"/>
                    </a:lnTo>
                    <a:lnTo>
                      <a:pt x="252" y="101"/>
                    </a:lnTo>
                    <a:lnTo>
                      <a:pt x="227" y="101"/>
                    </a:lnTo>
                    <a:lnTo>
                      <a:pt x="227" y="50"/>
                    </a:lnTo>
                    <a:lnTo>
                      <a:pt x="177" y="50"/>
                    </a:lnTo>
                    <a:lnTo>
                      <a:pt x="151" y="50"/>
                    </a:lnTo>
                    <a:lnTo>
                      <a:pt x="125" y="50"/>
                    </a:lnTo>
                    <a:lnTo>
                      <a:pt x="101" y="50"/>
                    </a:lnTo>
                    <a:lnTo>
                      <a:pt x="75" y="50"/>
                    </a:lnTo>
                    <a:lnTo>
                      <a:pt x="75" y="0"/>
                    </a:lnTo>
                    <a:lnTo>
                      <a:pt x="0" y="0"/>
                    </a:lnTo>
                    <a:lnTo>
                      <a:pt x="0" y="50"/>
                    </a:lnTo>
                    <a:lnTo>
                      <a:pt x="0" y="76"/>
                    </a:lnTo>
                    <a:lnTo>
                      <a:pt x="0" y="101"/>
                    </a:lnTo>
                    <a:lnTo>
                      <a:pt x="0" y="126"/>
                    </a:lnTo>
                    <a:lnTo>
                      <a:pt x="0" y="177"/>
                    </a:lnTo>
                    <a:lnTo>
                      <a:pt x="50" y="177"/>
                    </a:lnTo>
                    <a:lnTo>
                      <a:pt x="75" y="177"/>
                    </a:lnTo>
                    <a:lnTo>
                      <a:pt x="101" y="177"/>
                    </a:lnTo>
                    <a:lnTo>
                      <a:pt x="101" y="227"/>
                    </a:lnTo>
                    <a:lnTo>
                      <a:pt x="151" y="227"/>
                    </a:lnTo>
                    <a:lnTo>
                      <a:pt x="177" y="227"/>
                    </a:lnTo>
                    <a:lnTo>
                      <a:pt x="201" y="227"/>
                    </a:lnTo>
                    <a:lnTo>
                      <a:pt x="201" y="253"/>
                    </a:lnTo>
                    <a:lnTo>
                      <a:pt x="151" y="253"/>
                    </a:lnTo>
                    <a:lnTo>
                      <a:pt x="151" y="303"/>
                    </a:lnTo>
                    <a:lnTo>
                      <a:pt x="125" y="303"/>
                    </a:lnTo>
                    <a:lnTo>
                      <a:pt x="101" y="303"/>
                    </a:lnTo>
                    <a:lnTo>
                      <a:pt x="75" y="303"/>
                    </a:lnTo>
                    <a:lnTo>
                      <a:pt x="75" y="277"/>
                    </a:lnTo>
                    <a:lnTo>
                      <a:pt x="75" y="253"/>
                    </a:lnTo>
                    <a:lnTo>
                      <a:pt x="75" y="201"/>
                    </a:lnTo>
                    <a:lnTo>
                      <a:pt x="0" y="201"/>
                    </a:lnTo>
                    <a:lnTo>
                      <a:pt x="0" y="253"/>
                    </a:lnTo>
                    <a:lnTo>
                      <a:pt x="0" y="277"/>
                    </a:lnTo>
                    <a:lnTo>
                      <a:pt x="0" y="303"/>
                    </a:lnTo>
                    <a:lnTo>
                      <a:pt x="0" y="328"/>
                    </a:lnTo>
                    <a:lnTo>
                      <a:pt x="0" y="378"/>
                    </a:lnTo>
                    <a:lnTo>
                      <a:pt x="50" y="378"/>
                    </a:lnTo>
                    <a:lnTo>
                      <a:pt x="50" y="404"/>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7"/>
              <p:cNvSpPr>
                <a:spLocks/>
              </p:cNvSpPr>
              <p:nvPr/>
            </p:nvSpPr>
            <p:spPr bwMode="auto">
              <a:xfrm>
                <a:off x="4080" y="2505"/>
                <a:ext cx="327" cy="329"/>
              </a:xfrm>
              <a:custGeom>
                <a:avLst/>
                <a:gdLst>
                  <a:gd name="T0" fmla="*/ 76 w 327"/>
                  <a:gd name="T1" fmla="*/ 329 h 329"/>
                  <a:gd name="T2" fmla="*/ 126 w 327"/>
                  <a:gd name="T3" fmla="*/ 329 h 329"/>
                  <a:gd name="T4" fmla="*/ 126 w 327"/>
                  <a:gd name="T5" fmla="*/ 277 h 329"/>
                  <a:gd name="T6" fmla="*/ 176 w 327"/>
                  <a:gd name="T7" fmla="*/ 277 h 329"/>
                  <a:gd name="T8" fmla="*/ 176 w 327"/>
                  <a:gd name="T9" fmla="*/ 227 h 329"/>
                  <a:gd name="T10" fmla="*/ 202 w 327"/>
                  <a:gd name="T11" fmla="*/ 227 h 329"/>
                  <a:gd name="T12" fmla="*/ 227 w 327"/>
                  <a:gd name="T13" fmla="*/ 227 h 329"/>
                  <a:gd name="T14" fmla="*/ 277 w 327"/>
                  <a:gd name="T15" fmla="*/ 227 h 329"/>
                  <a:gd name="T16" fmla="*/ 277 w 327"/>
                  <a:gd name="T17" fmla="*/ 177 h 329"/>
                  <a:gd name="T18" fmla="*/ 327 w 327"/>
                  <a:gd name="T19" fmla="*/ 177 h 329"/>
                  <a:gd name="T20" fmla="*/ 327 w 327"/>
                  <a:gd name="T21" fmla="*/ 102 h 329"/>
                  <a:gd name="T22" fmla="*/ 277 w 327"/>
                  <a:gd name="T23" fmla="*/ 102 h 329"/>
                  <a:gd name="T24" fmla="*/ 252 w 327"/>
                  <a:gd name="T25" fmla="*/ 102 h 329"/>
                  <a:gd name="T26" fmla="*/ 227 w 327"/>
                  <a:gd name="T27" fmla="*/ 102 h 329"/>
                  <a:gd name="T28" fmla="*/ 227 w 327"/>
                  <a:gd name="T29" fmla="*/ 50 h 329"/>
                  <a:gd name="T30" fmla="*/ 176 w 327"/>
                  <a:gd name="T31" fmla="*/ 50 h 329"/>
                  <a:gd name="T32" fmla="*/ 152 w 327"/>
                  <a:gd name="T33" fmla="*/ 50 h 329"/>
                  <a:gd name="T34" fmla="*/ 126 w 327"/>
                  <a:gd name="T35" fmla="*/ 50 h 329"/>
                  <a:gd name="T36" fmla="*/ 126 w 327"/>
                  <a:gd name="T37" fmla="*/ 0 h 329"/>
                  <a:gd name="T38" fmla="*/ 50 w 327"/>
                  <a:gd name="T39" fmla="*/ 0 h 329"/>
                  <a:gd name="T40" fmla="*/ 50 w 327"/>
                  <a:gd name="T41" fmla="*/ 76 h 329"/>
                  <a:gd name="T42" fmla="*/ 100 w 327"/>
                  <a:gd name="T43" fmla="*/ 76 h 329"/>
                  <a:gd name="T44" fmla="*/ 100 w 327"/>
                  <a:gd name="T45" fmla="*/ 102 h 329"/>
                  <a:gd name="T46" fmla="*/ 50 w 327"/>
                  <a:gd name="T47" fmla="*/ 102 h 329"/>
                  <a:gd name="T48" fmla="*/ 50 w 327"/>
                  <a:gd name="T49" fmla="*/ 152 h 329"/>
                  <a:gd name="T50" fmla="*/ 50 w 327"/>
                  <a:gd name="T51" fmla="*/ 177 h 329"/>
                  <a:gd name="T52" fmla="*/ 50 w 327"/>
                  <a:gd name="T53" fmla="*/ 202 h 329"/>
                  <a:gd name="T54" fmla="*/ 50 w 327"/>
                  <a:gd name="T55" fmla="*/ 227 h 329"/>
                  <a:gd name="T56" fmla="*/ 50 w 327"/>
                  <a:gd name="T57" fmla="*/ 253 h 329"/>
                  <a:gd name="T58" fmla="*/ 0 w 327"/>
                  <a:gd name="T59" fmla="*/ 253 h 329"/>
                  <a:gd name="T60" fmla="*/ 0 w 327"/>
                  <a:gd name="T61" fmla="*/ 329 h 329"/>
                  <a:gd name="T62" fmla="*/ 50 w 327"/>
                  <a:gd name="T63" fmla="*/ 329 h 329"/>
                  <a:gd name="T64" fmla="*/ 76 w 327"/>
                  <a:gd name="T65" fmla="*/ 32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7" h="329">
                    <a:moveTo>
                      <a:pt x="76" y="329"/>
                    </a:moveTo>
                    <a:lnTo>
                      <a:pt x="126" y="329"/>
                    </a:lnTo>
                    <a:lnTo>
                      <a:pt x="126" y="277"/>
                    </a:lnTo>
                    <a:lnTo>
                      <a:pt x="176" y="277"/>
                    </a:lnTo>
                    <a:lnTo>
                      <a:pt x="176" y="227"/>
                    </a:lnTo>
                    <a:lnTo>
                      <a:pt x="202" y="227"/>
                    </a:lnTo>
                    <a:lnTo>
                      <a:pt x="227" y="227"/>
                    </a:lnTo>
                    <a:lnTo>
                      <a:pt x="277" y="227"/>
                    </a:lnTo>
                    <a:lnTo>
                      <a:pt x="277" y="177"/>
                    </a:lnTo>
                    <a:lnTo>
                      <a:pt x="327" y="177"/>
                    </a:lnTo>
                    <a:lnTo>
                      <a:pt x="327" y="102"/>
                    </a:lnTo>
                    <a:lnTo>
                      <a:pt x="277" y="102"/>
                    </a:lnTo>
                    <a:lnTo>
                      <a:pt x="252" y="102"/>
                    </a:lnTo>
                    <a:lnTo>
                      <a:pt x="227" y="102"/>
                    </a:lnTo>
                    <a:lnTo>
                      <a:pt x="227" y="50"/>
                    </a:lnTo>
                    <a:lnTo>
                      <a:pt x="176" y="50"/>
                    </a:lnTo>
                    <a:lnTo>
                      <a:pt x="152" y="50"/>
                    </a:lnTo>
                    <a:lnTo>
                      <a:pt x="126" y="50"/>
                    </a:lnTo>
                    <a:lnTo>
                      <a:pt x="126" y="0"/>
                    </a:lnTo>
                    <a:lnTo>
                      <a:pt x="50" y="0"/>
                    </a:lnTo>
                    <a:lnTo>
                      <a:pt x="50" y="76"/>
                    </a:lnTo>
                    <a:lnTo>
                      <a:pt x="100" y="76"/>
                    </a:lnTo>
                    <a:lnTo>
                      <a:pt x="100" y="102"/>
                    </a:lnTo>
                    <a:lnTo>
                      <a:pt x="50" y="102"/>
                    </a:lnTo>
                    <a:lnTo>
                      <a:pt x="50" y="152"/>
                    </a:lnTo>
                    <a:lnTo>
                      <a:pt x="50" y="177"/>
                    </a:lnTo>
                    <a:lnTo>
                      <a:pt x="50" y="202"/>
                    </a:lnTo>
                    <a:lnTo>
                      <a:pt x="50" y="227"/>
                    </a:lnTo>
                    <a:lnTo>
                      <a:pt x="50" y="253"/>
                    </a:lnTo>
                    <a:lnTo>
                      <a:pt x="0" y="253"/>
                    </a:lnTo>
                    <a:lnTo>
                      <a:pt x="0" y="329"/>
                    </a:lnTo>
                    <a:lnTo>
                      <a:pt x="50" y="329"/>
                    </a:lnTo>
                    <a:lnTo>
                      <a:pt x="76" y="329"/>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8"/>
              <p:cNvSpPr>
                <a:spLocks/>
              </p:cNvSpPr>
              <p:nvPr/>
            </p:nvSpPr>
            <p:spPr bwMode="auto">
              <a:xfrm>
                <a:off x="3120" y="2607"/>
                <a:ext cx="682" cy="681"/>
              </a:xfrm>
              <a:custGeom>
                <a:avLst/>
                <a:gdLst>
                  <a:gd name="T0" fmla="*/ 632 w 682"/>
                  <a:gd name="T1" fmla="*/ 227 h 681"/>
                  <a:gd name="T2" fmla="*/ 682 w 682"/>
                  <a:gd name="T3" fmla="*/ 151 h 681"/>
                  <a:gd name="T4" fmla="*/ 632 w 682"/>
                  <a:gd name="T5" fmla="*/ 125 h 681"/>
                  <a:gd name="T6" fmla="*/ 682 w 682"/>
                  <a:gd name="T7" fmla="*/ 50 h 681"/>
                  <a:gd name="T8" fmla="*/ 632 w 682"/>
                  <a:gd name="T9" fmla="*/ 0 h 681"/>
                  <a:gd name="T10" fmla="*/ 556 w 682"/>
                  <a:gd name="T11" fmla="*/ 50 h 681"/>
                  <a:gd name="T12" fmla="*/ 506 w 682"/>
                  <a:gd name="T13" fmla="*/ 125 h 681"/>
                  <a:gd name="T14" fmla="*/ 556 w 682"/>
                  <a:gd name="T15" fmla="*/ 151 h 681"/>
                  <a:gd name="T16" fmla="*/ 506 w 682"/>
                  <a:gd name="T17" fmla="*/ 151 h 681"/>
                  <a:gd name="T18" fmla="*/ 454 w 682"/>
                  <a:gd name="T19" fmla="*/ 201 h 681"/>
                  <a:gd name="T20" fmla="*/ 454 w 682"/>
                  <a:gd name="T21" fmla="*/ 251 h 681"/>
                  <a:gd name="T22" fmla="*/ 404 w 682"/>
                  <a:gd name="T23" fmla="*/ 251 h 681"/>
                  <a:gd name="T24" fmla="*/ 354 w 682"/>
                  <a:gd name="T25" fmla="*/ 302 h 681"/>
                  <a:gd name="T26" fmla="*/ 303 w 682"/>
                  <a:gd name="T27" fmla="*/ 353 h 681"/>
                  <a:gd name="T28" fmla="*/ 253 w 682"/>
                  <a:gd name="T29" fmla="*/ 403 h 681"/>
                  <a:gd name="T30" fmla="*/ 203 w 682"/>
                  <a:gd name="T31" fmla="*/ 454 h 681"/>
                  <a:gd name="T32" fmla="*/ 151 w 682"/>
                  <a:gd name="T33" fmla="*/ 504 h 681"/>
                  <a:gd name="T34" fmla="*/ 101 w 682"/>
                  <a:gd name="T35" fmla="*/ 554 h 681"/>
                  <a:gd name="T36" fmla="*/ 51 w 682"/>
                  <a:gd name="T37" fmla="*/ 605 h 681"/>
                  <a:gd name="T38" fmla="*/ 0 w 682"/>
                  <a:gd name="T39" fmla="*/ 681 h 681"/>
                  <a:gd name="T40" fmla="*/ 76 w 682"/>
                  <a:gd name="T41" fmla="*/ 681 h 681"/>
                  <a:gd name="T42" fmla="*/ 127 w 682"/>
                  <a:gd name="T43" fmla="*/ 630 h 681"/>
                  <a:gd name="T44" fmla="*/ 127 w 682"/>
                  <a:gd name="T45" fmla="*/ 580 h 681"/>
                  <a:gd name="T46" fmla="*/ 177 w 682"/>
                  <a:gd name="T47" fmla="*/ 580 h 681"/>
                  <a:gd name="T48" fmla="*/ 227 w 682"/>
                  <a:gd name="T49" fmla="*/ 530 h 681"/>
                  <a:gd name="T50" fmla="*/ 279 w 682"/>
                  <a:gd name="T51" fmla="*/ 530 h 681"/>
                  <a:gd name="T52" fmla="*/ 329 w 682"/>
                  <a:gd name="T53" fmla="*/ 478 h 681"/>
                  <a:gd name="T54" fmla="*/ 379 w 682"/>
                  <a:gd name="T55" fmla="*/ 478 h 681"/>
                  <a:gd name="T56" fmla="*/ 430 w 682"/>
                  <a:gd name="T57" fmla="*/ 428 h 681"/>
                  <a:gd name="T58" fmla="*/ 480 w 682"/>
                  <a:gd name="T59" fmla="*/ 353 h 681"/>
                  <a:gd name="T60" fmla="*/ 430 w 682"/>
                  <a:gd name="T61" fmla="*/ 327 h 681"/>
                  <a:gd name="T62" fmla="*/ 480 w 682"/>
                  <a:gd name="T63" fmla="*/ 277 h 681"/>
                  <a:gd name="T64" fmla="*/ 530 w 682"/>
                  <a:gd name="T65" fmla="*/ 227 h 681"/>
                  <a:gd name="T66" fmla="*/ 556 w 682"/>
                  <a:gd name="T67" fmla="*/ 27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2" h="681">
                    <a:moveTo>
                      <a:pt x="632" y="277"/>
                    </a:moveTo>
                    <a:lnTo>
                      <a:pt x="632" y="227"/>
                    </a:lnTo>
                    <a:lnTo>
                      <a:pt x="682" y="227"/>
                    </a:lnTo>
                    <a:lnTo>
                      <a:pt x="682" y="151"/>
                    </a:lnTo>
                    <a:lnTo>
                      <a:pt x="632" y="151"/>
                    </a:lnTo>
                    <a:lnTo>
                      <a:pt x="632" y="125"/>
                    </a:lnTo>
                    <a:lnTo>
                      <a:pt x="682" y="125"/>
                    </a:lnTo>
                    <a:lnTo>
                      <a:pt x="682" y="50"/>
                    </a:lnTo>
                    <a:lnTo>
                      <a:pt x="632" y="50"/>
                    </a:lnTo>
                    <a:lnTo>
                      <a:pt x="632" y="0"/>
                    </a:lnTo>
                    <a:lnTo>
                      <a:pt x="556" y="0"/>
                    </a:lnTo>
                    <a:lnTo>
                      <a:pt x="556" y="50"/>
                    </a:lnTo>
                    <a:lnTo>
                      <a:pt x="506" y="50"/>
                    </a:lnTo>
                    <a:lnTo>
                      <a:pt x="506" y="125"/>
                    </a:lnTo>
                    <a:lnTo>
                      <a:pt x="556" y="125"/>
                    </a:lnTo>
                    <a:lnTo>
                      <a:pt x="556" y="151"/>
                    </a:lnTo>
                    <a:lnTo>
                      <a:pt x="530" y="151"/>
                    </a:lnTo>
                    <a:lnTo>
                      <a:pt x="506" y="151"/>
                    </a:lnTo>
                    <a:lnTo>
                      <a:pt x="454" y="151"/>
                    </a:lnTo>
                    <a:lnTo>
                      <a:pt x="454" y="201"/>
                    </a:lnTo>
                    <a:lnTo>
                      <a:pt x="454" y="227"/>
                    </a:lnTo>
                    <a:lnTo>
                      <a:pt x="454" y="251"/>
                    </a:lnTo>
                    <a:lnTo>
                      <a:pt x="430" y="251"/>
                    </a:lnTo>
                    <a:lnTo>
                      <a:pt x="404" y="251"/>
                    </a:lnTo>
                    <a:lnTo>
                      <a:pt x="354" y="251"/>
                    </a:lnTo>
                    <a:lnTo>
                      <a:pt x="354" y="302"/>
                    </a:lnTo>
                    <a:lnTo>
                      <a:pt x="303" y="302"/>
                    </a:lnTo>
                    <a:lnTo>
                      <a:pt x="303" y="353"/>
                    </a:lnTo>
                    <a:lnTo>
                      <a:pt x="253" y="353"/>
                    </a:lnTo>
                    <a:lnTo>
                      <a:pt x="253" y="403"/>
                    </a:lnTo>
                    <a:lnTo>
                      <a:pt x="203" y="403"/>
                    </a:lnTo>
                    <a:lnTo>
                      <a:pt x="203" y="454"/>
                    </a:lnTo>
                    <a:lnTo>
                      <a:pt x="151" y="454"/>
                    </a:lnTo>
                    <a:lnTo>
                      <a:pt x="151" y="504"/>
                    </a:lnTo>
                    <a:lnTo>
                      <a:pt x="101" y="504"/>
                    </a:lnTo>
                    <a:lnTo>
                      <a:pt x="101" y="554"/>
                    </a:lnTo>
                    <a:lnTo>
                      <a:pt x="51" y="554"/>
                    </a:lnTo>
                    <a:lnTo>
                      <a:pt x="51" y="605"/>
                    </a:lnTo>
                    <a:lnTo>
                      <a:pt x="0" y="605"/>
                    </a:lnTo>
                    <a:lnTo>
                      <a:pt x="0" y="681"/>
                    </a:lnTo>
                    <a:lnTo>
                      <a:pt x="51" y="681"/>
                    </a:lnTo>
                    <a:lnTo>
                      <a:pt x="76" y="681"/>
                    </a:lnTo>
                    <a:lnTo>
                      <a:pt x="127" y="681"/>
                    </a:lnTo>
                    <a:lnTo>
                      <a:pt x="127" y="630"/>
                    </a:lnTo>
                    <a:lnTo>
                      <a:pt x="127" y="605"/>
                    </a:lnTo>
                    <a:lnTo>
                      <a:pt x="127" y="580"/>
                    </a:lnTo>
                    <a:lnTo>
                      <a:pt x="151" y="580"/>
                    </a:lnTo>
                    <a:lnTo>
                      <a:pt x="177" y="580"/>
                    </a:lnTo>
                    <a:lnTo>
                      <a:pt x="227" y="580"/>
                    </a:lnTo>
                    <a:lnTo>
                      <a:pt x="227" y="530"/>
                    </a:lnTo>
                    <a:lnTo>
                      <a:pt x="253" y="530"/>
                    </a:lnTo>
                    <a:lnTo>
                      <a:pt x="279" y="530"/>
                    </a:lnTo>
                    <a:lnTo>
                      <a:pt x="329" y="530"/>
                    </a:lnTo>
                    <a:lnTo>
                      <a:pt x="329" y="478"/>
                    </a:lnTo>
                    <a:lnTo>
                      <a:pt x="354" y="478"/>
                    </a:lnTo>
                    <a:lnTo>
                      <a:pt x="379" y="478"/>
                    </a:lnTo>
                    <a:lnTo>
                      <a:pt x="430" y="478"/>
                    </a:lnTo>
                    <a:lnTo>
                      <a:pt x="430" y="428"/>
                    </a:lnTo>
                    <a:lnTo>
                      <a:pt x="480" y="428"/>
                    </a:lnTo>
                    <a:lnTo>
                      <a:pt x="480" y="353"/>
                    </a:lnTo>
                    <a:lnTo>
                      <a:pt x="430" y="353"/>
                    </a:lnTo>
                    <a:lnTo>
                      <a:pt x="430" y="327"/>
                    </a:lnTo>
                    <a:lnTo>
                      <a:pt x="480" y="327"/>
                    </a:lnTo>
                    <a:lnTo>
                      <a:pt x="480" y="277"/>
                    </a:lnTo>
                    <a:lnTo>
                      <a:pt x="530" y="277"/>
                    </a:lnTo>
                    <a:lnTo>
                      <a:pt x="530" y="227"/>
                    </a:lnTo>
                    <a:lnTo>
                      <a:pt x="556" y="227"/>
                    </a:lnTo>
                    <a:lnTo>
                      <a:pt x="556" y="277"/>
                    </a:lnTo>
                    <a:lnTo>
                      <a:pt x="632" y="277"/>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9"/>
              <p:cNvSpPr>
                <a:spLocks/>
              </p:cNvSpPr>
              <p:nvPr/>
            </p:nvSpPr>
            <p:spPr bwMode="auto">
              <a:xfrm>
                <a:off x="4837" y="2758"/>
                <a:ext cx="76" cy="126"/>
              </a:xfrm>
              <a:custGeom>
                <a:avLst/>
                <a:gdLst>
                  <a:gd name="T0" fmla="*/ 0 w 76"/>
                  <a:gd name="T1" fmla="*/ 50 h 126"/>
                  <a:gd name="T2" fmla="*/ 0 w 76"/>
                  <a:gd name="T3" fmla="*/ 76 h 126"/>
                  <a:gd name="T4" fmla="*/ 0 w 76"/>
                  <a:gd name="T5" fmla="*/ 126 h 126"/>
                  <a:gd name="T6" fmla="*/ 76 w 76"/>
                  <a:gd name="T7" fmla="*/ 126 h 126"/>
                  <a:gd name="T8" fmla="*/ 76 w 76"/>
                  <a:gd name="T9" fmla="*/ 76 h 126"/>
                  <a:gd name="T10" fmla="*/ 76 w 76"/>
                  <a:gd name="T11" fmla="*/ 50 h 126"/>
                  <a:gd name="T12" fmla="*/ 76 w 76"/>
                  <a:gd name="T13" fmla="*/ 0 h 126"/>
                  <a:gd name="T14" fmla="*/ 0 w 76"/>
                  <a:gd name="T15" fmla="*/ 0 h 126"/>
                  <a:gd name="T16" fmla="*/ 0 w 76"/>
                  <a:gd name="T17" fmla="*/ 5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26">
                    <a:moveTo>
                      <a:pt x="0" y="50"/>
                    </a:moveTo>
                    <a:lnTo>
                      <a:pt x="0" y="76"/>
                    </a:lnTo>
                    <a:lnTo>
                      <a:pt x="0" y="126"/>
                    </a:lnTo>
                    <a:lnTo>
                      <a:pt x="76" y="126"/>
                    </a:lnTo>
                    <a:lnTo>
                      <a:pt x="76" y="76"/>
                    </a:lnTo>
                    <a:lnTo>
                      <a:pt x="76" y="50"/>
                    </a:lnTo>
                    <a:lnTo>
                      <a:pt x="76" y="0"/>
                    </a:lnTo>
                    <a:lnTo>
                      <a:pt x="0" y="0"/>
                    </a:lnTo>
                    <a:lnTo>
                      <a:pt x="0" y="5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10"/>
              <p:cNvSpPr>
                <a:spLocks/>
              </p:cNvSpPr>
              <p:nvPr/>
            </p:nvSpPr>
            <p:spPr bwMode="auto">
              <a:xfrm>
                <a:off x="4433" y="2657"/>
                <a:ext cx="126" cy="328"/>
              </a:xfrm>
              <a:custGeom>
                <a:avLst/>
                <a:gdLst>
                  <a:gd name="T0" fmla="*/ 76 w 126"/>
                  <a:gd name="T1" fmla="*/ 277 h 328"/>
                  <a:gd name="T2" fmla="*/ 76 w 126"/>
                  <a:gd name="T3" fmla="*/ 252 h 328"/>
                  <a:gd name="T4" fmla="*/ 76 w 126"/>
                  <a:gd name="T5" fmla="*/ 227 h 328"/>
                  <a:gd name="T6" fmla="*/ 126 w 126"/>
                  <a:gd name="T7" fmla="*/ 227 h 328"/>
                  <a:gd name="T8" fmla="*/ 126 w 126"/>
                  <a:gd name="T9" fmla="*/ 177 h 328"/>
                  <a:gd name="T10" fmla="*/ 126 w 126"/>
                  <a:gd name="T11" fmla="*/ 151 h 328"/>
                  <a:gd name="T12" fmla="*/ 126 w 126"/>
                  <a:gd name="T13" fmla="*/ 125 h 328"/>
                  <a:gd name="T14" fmla="*/ 126 w 126"/>
                  <a:gd name="T15" fmla="*/ 101 h 328"/>
                  <a:gd name="T16" fmla="*/ 126 w 126"/>
                  <a:gd name="T17" fmla="*/ 75 h 328"/>
                  <a:gd name="T18" fmla="*/ 126 w 126"/>
                  <a:gd name="T19" fmla="*/ 50 h 328"/>
                  <a:gd name="T20" fmla="*/ 126 w 126"/>
                  <a:gd name="T21" fmla="*/ 0 h 328"/>
                  <a:gd name="T22" fmla="*/ 50 w 126"/>
                  <a:gd name="T23" fmla="*/ 0 h 328"/>
                  <a:gd name="T24" fmla="*/ 50 w 126"/>
                  <a:gd name="T25" fmla="*/ 50 h 328"/>
                  <a:gd name="T26" fmla="*/ 50 w 126"/>
                  <a:gd name="T27" fmla="*/ 75 h 328"/>
                  <a:gd name="T28" fmla="*/ 50 w 126"/>
                  <a:gd name="T29" fmla="*/ 101 h 328"/>
                  <a:gd name="T30" fmla="*/ 50 w 126"/>
                  <a:gd name="T31" fmla="*/ 125 h 328"/>
                  <a:gd name="T32" fmla="*/ 50 w 126"/>
                  <a:gd name="T33" fmla="*/ 151 h 328"/>
                  <a:gd name="T34" fmla="*/ 50 w 126"/>
                  <a:gd name="T35" fmla="*/ 177 h 328"/>
                  <a:gd name="T36" fmla="*/ 50 w 126"/>
                  <a:gd name="T37" fmla="*/ 201 h 328"/>
                  <a:gd name="T38" fmla="*/ 0 w 126"/>
                  <a:gd name="T39" fmla="*/ 201 h 328"/>
                  <a:gd name="T40" fmla="*/ 0 w 126"/>
                  <a:gd name="T41" fmla="*/ 252 h 328"/>
                  <a:gd name="T42" fmla="*/ 0 w 126"/>
                  <a:gd name="T43" fmla="*/ 277 h 328"/>
                  <a:gd name="T44" fmla="*/ 0 w 126"/>
                  <a:gd name="T45" fmla="*/ 328 h 328"/>
                  <a:gd name="T46" fmla="*/ 76 w 126"/>
                  <a:gd name="T47" fmla="*/ 328 h 328"/>
                  <a:gd name="T48" fmla="*/ 76 w 126"/>
                  <a:gd name="T49" fmla="*/ 27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328">
                    <a:moveTo>
                      <a:pt x="76" y="277"/>
                    </a:moveTo>
                    <a:lnTo>
                      <a:pt x="76" y="252"/>
                    </a:lnTo>
                    <a:lnTo>
                      <a:pt x="76" y="227"/>
                    </a:lnTo>
                    <a:lnTo>
                      <a:pt x="126" y="227"/>
                    </a:lnTo>
                    <a:lnTo>
                      <a:pt x="126" y="177"/>
                    </a:lnTo>
                    <a:lnTo>
                      <a:pt x="126" y="151"/>
                    </a:lnTo>
                    <a:lnTo>
                      <a:pt x="126" y="125"/>
                    </a:lnTo>
                    <a:lnTo>
                      <a:pt x="126" y="101"/>
                    </a:lnTo>
                    <a:lnTo>
                      <a:pt x="126" y="75"/>
                    </a:lnTo>
                    <a:lnTo>
                      <a:pt x="126" y="50"/>
                    </a:lnTo>
                    <a:lnTo>
                      <a:pt x="126" y="0"/>
                    </a:lnTo>
                    <a:lnTo>
                      <a:pt x="50" y="0"/>
                    </a:lnTo>
                    <a:lnTo>
                      <a:pt x="50" y="50"/>
                    </a:lnTo>
                    <a:lnTo>
                      <a:pt x="50" y="75"/>
                    </a:lnTo>
                    <a:lnTo>
                      <a:pt x="50" y="101"/>
                    </a:lnTo>
                    <a:lnTo>
                      <a:pt x="50" y="125"/>
                    </a:lnTo>
                    <a:lnTo>
                      <a:pt x="50" y="151"/>
                    </a:lnTo>
                    <a:lnTo>
                      <a:pt x="50" y="177"/>
                    </a:lnTo>
                    <a:lnTo>
                      <a:pt x="50" y="201"/>
                    </a:lnTo>
                    <a:lnTo>
                      <a:pt x="0" y="201"/>
                    </a:lnTo>
                    <a:lnTo>
                      <a:pt x="0" y="252"/>
                    </a:lnTo>
                    <a:lnTo>
                      <a:pt x="0" y="277"/>
                    </a:lnTo>
                    <a:lnTo>
                      <a:pt x="0" y="328"/>
                    </a:lnTo>
                    <a:lnTo>
                      <a:pt x="76" y="328"/>
                    </a:lnTo>
                    <a:lnTo>
                      <a:pt x="76" y="277"/>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11"/>
              <p:cNvSpPr>
                <a:spLocks/>
              </p:cNvSpPr>
              <p:nvPr/>
            </p:nvSpPr>
            <p:spPr bwMode="auto">
              <a:xfrm>
                <a:off x="4180" y="2758"/>
                <a:ext cx="279" cy="327"/>
              </a:xfrm>
              <a:custGeom>
                <a:avLst/>
                <a:gdLst>
                  <a:gd name="T0" fmla="*/ 203 w 279"/>
                  <a:gd name="T1" fmla="*/ 327 h 327"/>
                  <a:gd name="T2" fmla="*/ 227 w 279"/>
                  <a:gd name="T3" fmla="*/ 327 h 327"/>
                  <a:gd name="T4" fmla="*/ 279 w 279"/>
                  <a:gd name="T5" fmla="*/ 327 h 327"/>
                  <a:gd name="T6" fmla="*/ 279 w 279"/>
                  <a:gd name="T7" fmla="*/ 252 h 327"/>
                  <a:gd name="T8" fmla="*/ 227 w 279"/>
                  <a:gd name="T9" fmla="*/ 252 h 327"/>
                  <a:gd name="T10" fmla="*/ 203 w 279"/>
                  <a:gd name="T11" fmla="*/ 252 h 327"/>
                  <a:gd name="T12" fmla="*/ 177 w 279"/>
                  <a:gd name="T13" fmla="*/ 252 h 327"/>
                  <a:gd name="T14" fmla="*/ 177 w 279"/>
                  <a:gd name="T15" fmla="*/ 227 h 327"/>
                  <a:gd name="T16" fmla="*/ 227 w 279"/>
                  <a:gd name="T17" fmla="*/ 227 h 327"/>
                  <a:gd name="T18" fmla="*/ 227 w 279"/>
                  <a:gd name="T19" fmla="*/ 176 h 327"/>
                  <a:gd name="T20" fmla="*/ 227 w 279"/>
                  <a:gd name="T21" fmla="*/ 151 h 327"/>
                  <a:gd name="T22" fmla="*/ 227 w 279"/>
                  <a:gd name="T23" fmla="*/ 126 h 327"/>
                  <a:gd name="T24" fmla="*/ 227 w 279"/>
                  <a:gd name="T25" fmla="*/ 100 h 327"/>
                  <a:gd name="T26" fmla="*/ 227 w 279"/>
                  <a:gd name="T27" fmla="*/ 76 h 327"/>
                  <a:gd name="T28" fmla="*/ 279 w 279"/>
                  <a:gd name="T29" fmla="*/ 76 h 327"/>
                  <a:gd name="T30" fmla="*/ 279 w 279"/>
                  <a:gd name="T31" fmla="*/ 0 h 327"/>
                  <a:gd name="T32" fmla="*/ 227 w 279"/>
                  <a:gd name="T33" fmla="*/ 0 h 327"/>
                  <a:gd name="T34" fmla="*/ 203 w 279"/>
                  <a:gd name="T35" fmla="*/ 0 h 327"/>
                  <a:gd name="T36" fmla="*/ 152 w 279"/>
                  <a:gd name="T37" fmla="*/ 0 h 327"/>
                  <a:gd name="T38" fmla="*/ 152 w 279"/>
                  <a:gd name="T39" fmla="*/ 50 h 327"/>
                  <a:gd name="T40" fmla="*/ 102 w 279"/>
                  <a:gd name="T41" fmla="*/ 50 h 327"/>
                  <a:gd name="T42" fmla="*/ 102 w 279"/>
                  <a:gd name="T43" fmla="*/ 100 h 327"/>
                  <a:gd name="T44" fmla="*/ 102 w 279"/>
                  <a:gd name="T45" fmla="*/ 126 h 327"/>
                  <a:gd name="T46" fmla="*/ 102 w 279"/>
                  <a:gd name="T47" fmla="*/ 151 h 327"/>
                  <a:gd name="T48" fmla="*/ 102 w 279"/>
                  <a:gd name="T49" fmla="*/ 176 h 327"/>
                  <a:gd name="T50" fmla="*/ 102 w 279"/>
                  <a:gd name="T51" fmla="*/ 202 h 327"/>
                  <a:gd name="T52" fmla="*/ 76 w 279"/>
                  <a:gd name="T53" fmla="*/ 202 h 327"/>
                  <a:gd name="T54" fmla="*/ 76 w 279"/>
                  <a:gd name="T55" fmla="*/ 202 h 327"/>
                  <a:gd name="T56" fmla="*/ 76 w 279"/>
                  <a:gd name="T57" fmla="*/ 151 h 327"/>
                  <a:gd name="T58" fmla="*/ 0 w 279"/>
                  <a:gd name="T59" fmla="*/ 151 h 327"/>
                  <a:gd name="T60" fmla="*/ 0 w 279"/>
                  <a:gd name="T61" fmla="*/ 202 h 327"/>
                  <a:gd name="T62" fmla="*/ 0 w 279"/>
                  <a:gd name="T63" fmla="*/ 227 h 327"/>
                  <a:gd name="T64" fmla="*/ 0 w 279"/>
                  <a:gd name="T65" fmla="*/ 277 h 327"/>
                  <a:gd name="T66" fmla="*/ 52 w 279"/>
                  <a:gd name="T67" fmla="*/ 277 h 327"/>
                  <a:gd name="T68" fmla="*/ 52 w 279"/>
                  <a:gd name="T69" fmla="*/ 277 h 327"/>
                  <a:gd name="T70" fmla="*/ 102 w 279"/>
                  <a:gd name="T71" fmla="*/ 277 h 327"/>
                  <a:gd name="T72" fmla="*/ 127 w 279"/>
                  <a:gd name="T73" fmla="*/ 277 h 327"/>
                  <a:gd name="T74" fmla="*/ 152 w 279"/>
                  <a:gd name="T75" fmla="*/ 277 h 327"/>
                  <a:gd name="T76" fmla="*/ 152 w 279"/>
                  <a:gd name="T77" fmla="*/ 327 h 327"/>
                  <a:gd name="T78" fmla="*/ 203 w 279"/>
                  <a:gd name="T79" fmla="*/ 32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9" h="327">
                    <a:moveTo>
                      <a:pt x="203" y="327"/>
                    </a:moveTo>
                    <a:lnTo>
                      <a:pt x="227" y="327"/>
                    </a:lnTo>
                    <a:lnTo>
                      <a:pt x="279" y="327"/>
                    </a:lnTo>
                    <a:lnTo>
                      <a:pt x="279" y="252"/>
                    </a:lnTo>
                    <a:lnTo>
                      <a:pt x="227" y="252"/>
                    </a:lnTo>
                    <a:lnTo>
                      <a:pt x="203" y="252"/>
                    </a:lnTo>
                    <a:lnTo>
                      <a:pt x="177" y="252"/>
                    </a:lnTo>
                    <a:lnTo>
                      <a:pt x="177" y="227"/>
                    </a:lnTo>
                    <a:lnTo>
                      <a:pt x="227" y="227"/>
                    </a:lnTo>
                    <a:lnTo>
                      <a:pt x="227" y="176"/>
                    </a:lnTo>
                    <a:lnTo>
                      <a:pt x="227" y="151"/>
                    </a:lnTo>
                    <a:lnTo>
                      <a:pt x="227" y="126"/>
                    </a:lnTo>
                    <a:lnTo>
                      <a:pt x="227" y="100"/>
                    </a:lnTo>
                    <a:lnTo>
                      <a:pt x="227" y="76"/>
                    </a:lnTo>
                    <a:lnTo>
                      <a:pt x="279" y="76"/>
                    </a:lnTo>
                    <a:lnTo>
                      <a:pt x="279" y="0"/>
                    </a:lnTo>
                    <a:lnTo>
                      <a:pt x="227" y="0"/>
                    </a:lnTo>
                    <a:lnTo>
                      <a:pt x="203" y="0"/>
                    </a:lnTo>
                    <a:lnTo>
                      <a:pt x="152" y="0"/>
                    </a:lnTo>
                    <a:lnTo>
                      <a:pt x="152" y="50"/>
                    </a:lnTo>
                    <a:lnTo>
                      <a:pt x="102" y="50"/>
                    </a:lnTo>
                    <a:lnTo>
                      <a:pt x="102" y="100"/>
                    </a:lnTo>
                    <a:lnTo>
                      <a:pt x="102" y="126"/>
                    </a:lnTo>
                    <a:lnTo>
                      <a:pt x="102" y="151"/>
                    </a:lnTo>
                    <a:lnTo>
                      <a:pt x="102" y="176"/>
                    </a:lnTo>
                    <a:lnTo>
                      <a:pt x="102" y="202"/>
                    </a:lnTo>
                    <a:lnTo>
                      <a:pt x="76" y="202"/>
                    </a:lnTo>
                    <a:lnTo>
                      <a:pt x="76" y="202"/>
                    </a:lnTo>
                    <a:lnTo>
                      <a:pt x="76" y="151"/>
                    </a:lnTo>
                    <a:lnTo>
                      <a:pt x="0" y="151"/>
                    </a:lnTo>
                    <a:lnTo>
                      <a:pt x="0" y="202"/>
                    </a:lnTo>
                    <a:lnTo>
                      <a:pt x="0" y="227"/>
                    </a:lnTo>
                    <a:lnTo>
                      <a:pt x="0" y="277"/>
                    </a:lnTo>
                    <a:lnTo>
                      <a:pt x="52" y="277"/>
                    </a:lnTo>
                    <a:lnTo>
                      <a:pt x="52" y="277"/>
                    </a:lnTo>
                    <a:lnTo>
                      <a:pt x="102" y="277"/>
                    </a:lnTo>
                    <a:lnTo>
                      <a:pt x="127" y="277"/>
                    </a:lnTo>
                    <a:lnTo>
                      <a:pt x="152" y="277"/>
                    </a:lnTo>
                    <a:lnTo>
                      <a:pt x="152" y="327"/>
                    </a:lnTo>
                    <a:lnTo>
                      <a:pt x="203" y="327"/>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Rectangle 12"/>
              <p:cNvSpPr>
                <a:spLocks noChangeArrowheads="1"/>
              </p:cNvSpPr>
              <p:nvPr/>
            </p:nvSpPr>
            <p:spPr bwMode="auto">
              <a:xfrm>
                <a:off x="4938" y="2808"/>
                <a:ext cx="75" cy="76"/>
              </a:xfrm>
              <a:prstGeom prst="rect">
                <a:avLst/>
              </a:prstGeom>
              <a:solidFill>
                <a:srgbClr val="1E80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13"/>
              <p:cNvSpPr>
                <a:spLocks/>
              </p:cNvSpPr>
              <p:nvPr/>
            </p:nvSpPr>
            <p:spPr bwMode="auto">
              <a:xfrm>
                <a:off x="4535" y="2858"/>
                <a:ext cx="125" cy="127"/>
              </a:xfrm>
              <a:custGeom>
                <a:avLst/>
                <a:gdLst>
                  <a:gd name="T0" fmla="*/ 0 w 125"/>
                  <a:gd name="T1" fmla="*/ 127 h 127"/>
                  <a:gd name="T2" fmla="*/ 50 w 125"/>
                  <a:gd name="T3" fmla="*/ 127 h 127"/>
                  <a:gd name="T4" fmla="*/ 75 w 125"/>
                  <a:gd name="T5" fmla="*/ 127 h 127"/>
                  <a:gd name="T6" fmla="*/ 125 w 125"/>
                  <a:gd name="T7" fmla="*/ 127 h 127"/>
                  <a:gd name="T8" fmla="*/ 125 w 125"/>
                  <a:gd name="T9" fmla="*/ 76 h 127"/>
                  <a:gd name="T10" fmla="*/ 125 w 125"/>
                  <a:gd name="T11" fmla="*/ 51 h 127"/>
                  <a:gd name="T12" fmla="*/ 125 w 125"/>
                  <a:gd name="T13" fmla="*/ 0 h 127"/>
                  <a:gd name="T14" fmla="*/ 50 w 125"/>
                  <a:gd name="T15" fmla="*/ 0 h 127"/>
                  <a:gd name="T16" fmla="*/ 50 w 125"/>
                  <a:gd name="T17" fmla="*/ 51 h 127"/>
                  <a:gd name="T18" fmla="*/ 0 w 125"/>
                  <a:gd name="T19" fmla="*/ 51 h 127"/>
                  <a:gd name="T20" fmla="*/ 0 w 125"/>
                  <a:gd name="T21"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127">
                    <a:moveTo>
                      <a:pt x="0" y="127"/>
                    </a:moveTo>
                    <a:lnTo>
                      <a:pt x="50" y="127"/>
                    </a:lnTo>
                    <a:lnTo>
                      <a:pt x="75" y="127"/>
                    </a:lnTo>
                    <a:lnTo>
                      <a:pt x="125" y="127"/>
                    </a:lnTo>
                    <a:lnTo>
                      <a:pt x="125" y="76"/>
                    </a:lnTo>
                    <a:lnTo>
                      <a:pt x="125" y="51"/>
                    </a:lnTo>
                    <a:lnTo>
                      <a:pt x="125" y="0"/>
                    </a:lnTo>
                    <a:lnTo>
                      <a:pt x="50" y="0"/>
                    </a:lnTo>
                    <a:lnTo>
                      <a:pt x="50" y="51"/>
                    </a:lnTo>
                    <a:lnTo>
                      <a:pt x="0" y="51"/>
                    </a:lnTo>
                    <a:lnTo>
                      <a:pt x="0" y="127"/>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14"/>
              <p:cNvSpPr>
                <a:spLocks/>
              </p:cNvSpPr>
              <p:nvPr/>
            </p:nvSpPr>
            <p:spPr bwMode="auto">
              <a:xfrm>
                <a:off x="4080" y="2909"/>
                <a:ext cx="1035" cy="883"/>
              </a:xfrm>
              <a:custGeom>
                <a:avLst/>
                <a:gdLst>
                  <a:gd name="T0" fmla="*/ 933 w 1035"/>
                  <a:gd name="T1" fmla="*/ 403 h 883"/>
                  <a:gd name="T2" fmla="*/ 933 w 1035"/>
                  <a:gd name="T3" fmla="*/ 328 h 883"/>
                  <a:gd name="T4" fmla="*/ 883 w 1035"/>
                  <a:gd name="T5" fmla="*/ 252 h 883"/>
                  <a:gd name="T6" fmla="*/ 933 w 1035"/>
                  <a:gd name="T7" fmla="*/ 176 h 883"/>
                  <a:gd name="T8" fmla="*/ 883 w 1035"/>
                  <a:gd name="T9" fmla="*/ 101 h 883"/>
                  <a:gd name="T10" fmla="*/ 833 w 1035"/>
                  <a:gd name="T11" fmla="*/ 0 h 883"/>
                  <a:gd name="T12" fmla="*/ 757 w 1035"/>
                  <a:gd name="T13" fmla="*/ 76 h 883"/>
                  <a:gd name="T14" fmla="*/ 757 w 1035"/>
                  <a:gd name="T15" fmla="*/ 152 h 883"/>
                  <a:gd name="T16" fmla="*/ 682 w 1035"/>
                  <a:gd name="T17" fmla="*/ 152 h 883"/>
                  <a:gd name="T18" fmla="*/ 606 w 1035"/>
                  <a:gd name="T19" fmla="*/ 152 h 883"/>
                  <a:gd name="T20" fmla="*/ 580 w 1035"/>
                  <a:gd name="T21" fmla="*/ 202 h 883"/>
                  <a:gd name="T22" fmla="*/ 530 w 1035"/>
                  <a:gd name="T23" fmla="*/ 152 h 883"/>
                  <a:gd name="T24" fmla="*/ 455 w 1035"/>
                  <a:gd name="T25" fmla="*/ 228 h 883"/>
                  <a:gd name="T26" fmla="*/ 403 w 1035"/>
                  <a:gd name="T27" fmla="*/ 303 h 883"/>
                  <a:gd name="T28" fmla="*/ 327 w 1035"/>
                  <a:gd name="T29" fmla="*/ 252 h 883"/>
                  <a:gd name="T30" fmla="*/ 252 w 1035"/>
                  <a:gd name="T31" fmla="*/ 202 h 883"/>
                  <a:gd name="T32" fmla="*/ 202 w 1035"/>
                  <a:gd name="T33" fmla="*/ 278 h 883"/>
                  <a:gd name="T34" fmla="*/ 176 w 1035"/>
                  <a:gd name="T35" fmla="*/ 252 h 883"/>
                  <a:gd name="T36" fmla="*/ 50 w 1035"/>
                  <a:gd name="T37" fmla="*/ 303 h 883"/>
                  <a:gd name="T38" fmla="*/ 50 w 1035"/>
                  <a:gd name="T39" fmla="*/ 403 h 883"/>
                  <a:gd name="T40" fmla="*/ 50 w 1035"/>
                  <a:gd name="T41" fmla="*/ 479 h 883"/>
                  <a:gd name="T42" fmla="*/ 126 w 1035"/>
                  <a:gd name="T43" fmla="*/ 479 h 883"/>
                  <a:gd name="T44" fmla="*/ 176 w 1035"/>
                  <a:gd name="T45" fmla="*/ 429 h 883"/>
                  <a:gd name="T46" fmla="*/ 202 w 1035"/>
                  <a:gd name="T47" fmla="*/ 403 h 883"/>
                  <a:gd name="T48" fmla="*/ 277 w 1035"/>
                  <a:gd name="T49" fmla="*/ 479 h 883"/>
                  <a:gd name="T50" fmla="*/ 303 w 1035"/>
                  <a:gd name="T51" fmla="*/ 479 h 883"/>
                  <a:gd name="T52" fmla="*/ 379 w 1035"/>
                  <a:gd name="T53" fmla="*/ 403 h 883"/>
                  <a:gd name="T54" fmla="*/ 429 w 1035"/>
                  <a:gd name="T55" fmla="*/ 379 h 883"/>
                  <a:gd name="T56" fmla="*/ 505 w 1035"/>
                  <a:gd name="T57" fmla="*/ 429 h 883"/>
                  <a:gd name="T58" fmla="*/ 505 w 1035"/>
                  <a:gd name="T59" fmla="*/ 505 h 883"/>
                  <a:gd name="T60" fmla="*/ 455 w 1035"/>
                  <a:gd name="T61" fmla="*/ 580 h 883"/>
                  <a:gd name="T62" fmla="*/ 455 w 1035"/>
                  <a:gd name="T63" fmla="*/ 656 h 883"/>
                  <a:gd name="T64" fmla="*/ 505 w 1035"/>
                  <a:gd name="T65" fmla="*/ 732 h 883"/>
                  <a:gd name="T66" fmla="*/ 555 w 1035"/>
                  <a:gd name="T67" fmla="*/ 782 h 883"/>
                  <a:gd name="T68" fmla="*/ 630 w 1035"/>
                  <a:gd name="T69" fmla="*/ 833 h 883"/>
                  <a:gd name="T70" fmla="*/ 706 w 1035"/>
                  <a:gd name="T71" fmla="*/ 782 h 883"/>
                  <a:gd name="T72" fmla="*/ 757 w 1035"/>
                  <a:gd name="T73" fmla="*/ 808 h 883"/>
                  <a:gd name="T74" fmla="*/ 757 w 1035"/>
                  <a:gd name="T75" fmla="*/ 883 h 883"/>
                  <a:gd name="T76" fmla="*/ 833 w 1035"/>
                  <a:gd name="T77" fmla="*/ 833 h 883"/>
                  <a:gd name="T78" fmla="*/ 883 w 1035"/>
                  <a:gd name="T79" fmla="*/ 782 h 883"/>
                  <a:gd name="T80" fmla="*/ 833 w 1035"/>
                  <a:gd name="T81" fmla="*/ 706 h 883"/>
                  <a:gd name="T82" fmla="*/ 757 w 1035"/>
                  <a:gd name="T83" fmla="*/ 656 h 883"/>
                  <a:gd name="T84" fmla="*/ 732 w 1035"/>
                  <a:gd name="T85" fmla="*/ 606 h 883"/>
                  <a:gd name="T86" fmla="*/ 782 w 1035"/>
                  <a:gd name="T87" fmla="*/ 530 h 883"/>
                  <a:gd name="T88" fmla="*/ 858 w 1035"/>
                  <a:gd name="T89" fmla="*/ 530 h 883"/>
                  <a:gd name="T90" fmla="*/ 858 w 1035"/>
                  <a:gd name="T91" fmla="*/ 580 h 883"/>
                  <a:gd name="T92" fmla="*/ 858 w 1035"/>
                  <a:gd name="T93" fmla="*/ 682 h 883"/>
                  <a:gd name="T94" fmla="*/ 933 w 1035"/>
                  <a:gd name="T95" fmla="*/ 630 h 883"/>
                  <a:gd name="T96" fmla="*/ 985 w 1035"/>
                  <a:gd name="T97" fmla="*/ 580 h 883"/>
                  <a:gd name="T98" fmla="*/ 1035 w 1035"/>
                  <a:gd name="T99" fmla="*/ 50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5" h="883">
                    <a:moveTo>
                      <a:pt x="985" y="455"/>
                    </a:moveTo>
                    <a:lnTo>
                      <a:pt x="985" y="403"/>
                    </a:lnTo>
                    <a:lnTo>
                      <a:pt x="933" y="403"/>
                    </a:lnTo>
                    <a:lnTo>
                      <a:pt x="933" y="379"/>
                    </a:lnTo>
                    <a:lnTo>
                      <a:pt x="933" y="353"/>
                    </a:lnTo>
                    <a:lnTo>
                      <a:pt x="933" y="328"/>
                    </a:lnTo>
                    <a:lnTo>
                      <a:pt x="933" y="303"/>
                    </a:lnTo>
                    <a:lnTo>
                      <a:pt x="933" y="252"/>
                    </a:lnTo>
                    <a:lnTo>
                      <a:pt x="883" y="252"/>
                    </a:lnTo>
                    <a:lnTo>
                      <a:pt x="883" y="228"/>
                    </a:lnTo>
                    <a:lnTo>
                      <a:pt x="933" y="228"/>
                    </a:lnTo>
                    <a:lnTo>
                      <a:pt x="933" y="176"/>
                    </a:lnTo>
                    <a:lnTo>
                      <a:pt x="933" y="152"/>
                    </a:lnTo>
                    <a:lnTo>
                      <a:pt x="933" y="101"/>
                    </a:lnTo>
                    <a:lnTo>
                      <a:pt x="883" y="101"/>
                    </a:lnTo>
                    <a:lnTo>
                      <a:pt x="883" y="51"/>
                    </a:lnTo>
                    <a:lnTo>
                      <a:pt x="833" y="51"/>
                    </a:lnTo>
                    <a:lnTo>
                      <a:pt x="833" y="0"/>
                    </a:lnTo>
                    <a:lnTo>
                      <a:pt x="757" y="0"/>
                    </a:lnTo>
                    <a:lnTo>
                      <a:pt x="757" y="51"/>
                    </a:lnTo>
                    <a:lnTo>
                      <a:pt x="757" y="76"/>
                    </a:lnTo>
                    <a:lnTo>
                      <a:pt x="757" y="101"/>
                    </a:lnTo>
                    <a:lnTo>
                      <a:pt x="757" y="126"/>
                    </a:lnTo>
                    <a:lnTo>
                      <a:pt x="757" y="152"/>
                    </a:lnTo>
                    <a:lnTo>
                      <a:pt x="732" y="152"/>
                    </a:lnTo>
                    <a:lnTo>
                      <a:pt x="706" y="152"/>
                    </a:lnTo>
                    <a:lnTo>
                      <a:pt x="682" y="152"/>
                    </a:lnTo>
                    <a:lnTo>
                      <a:pt x="682" y="101"/>
                    </a:lnTo>
                    <a:lnTo>
                      <a:pt x="606" y="101"/>
                    </a:lnTo>
                    <a:lnTo>
                      <a:pt x="606" y="152"/>
                    </a:lnTo>
                    <a:lnTo>
                      <a:pt x="606" y="176"/>
                    </a:lnTo>
                    <a:lnTo>
                      <a:pt x="606" y="202"/>
                    </a:lnTo>
                    <a:lnTo>
                      <a:pt x="580" y="202"/>
                    </a:lnTo>
                    <a:lnTo>
                      <a:pt x="580" y="152"/>
                    </a:lnTo>
                    <a:lnTo>
                      <a:pt x="530" y="152"/>
                    </a:lnTo>
                    <a:lnTo>
                      <a:pt x="530" y="152"/>
                    </a:lnTo>
                    <a:lnTo>
                      <a:pt x="455" y="152"/>
                    </a:lnTo>
                    <a:lnTo>
                      <a:pt x="455" y="202"/>
                    </a:lnTo>
                    <a:lnTo>
                      <a:pt x="455" y="228"/>
                    </a:lnTo>
                    <a:lnTo>
                      <a:pt x="455" y="252"/>
                    </a:lnTo>
                    <a:lnTo>
                      <a:pt x="403" y="252"/>
                    </a:lnTo>
                    <a:lnTo>
                      <a:pt x="403" y="303"/>
                    </a:lnTo>
                    <a:lnTo>
                      <a:pt x="379" y="303"/>
                    </a:lnTo>
                    <a:lnTo>
                      <a:pt x="379" y="252"/>
                    </a:lnTo>
                    <a:lnTo>
                      <a:pt x="327" y="252"/>
                    </a:lnTo>
                    <a:lnTo>
                      <a:pt x="327" y="202"/>
                    </a:lnTo>
                    <a:lnTo>
                      <a:pt x="277" y="202"/>
                    </a:lnTo>
                    <a:lnTo>
                      <a:pt x="252" y="202"/>
                    </a:lnTo>
                    <a:lnTo>
                      <a:pt x="202" y="202"/>
                    </a:lnTo>
                    <a:lnTo>
                      <a:pt x="202" y="252"/>
                    </a:lnTo>
                    <a:lnTo>
                      <a:pt x="202" y="278"/>
                    </a:lnTo>
                    <a:lnTo>
                      <a:pt x="202" y="303"/>
                    </a:lnTo>
                    <a:lnTo>
                      <a:pt x="176" y="303"/>
                    </a:lnTo>
                    <a:lnTo>
                      <a:pt x="176" y="252"/>
                    </a:lnTo>
                    <a:lnTo>
                      <a:pt x="100" y="252"/>
                    </a:lnTo>
                    <a:lnTo>
                      <a:pt x="100" y="303"/>
                    </a:lnTo>
                    <a:lnTo>
                      <a:pt x="50" y="303"/>
                    </a:lnTo>
                    <a:lnTo>
                      <a:pt x="50" y="353"/>
                    </a:lnTo>
                    <a:lnTo>
                      <a:pt x="50" y="379"/>
                    </a:lnTo>
                    <a:lnTo>
                      <a:pt x="50" y="403"/>
                    </a:lnTo>
                    <a:lnTo>
                      <a:pt x="0" y="403"/>
                    </a:lnTo>
                    <a:lnTo>
                      <a:pt x="0" y="479"/>
                    </a:lnTo>
                    <a:lnTo>
                      <a:pt x="50" y="479"/>
                    </a:lnTo>
                    <a:lnTo>
                      <a:pt x="50" y="530"/>
                    </a:lnTo>
                    <a:lnTo>
                      <a:pt x="126" y="530"/>
                    </a:lnTo>
                    <a:lnTo>
                      <a:pt x="126" y="479"/>
                    </a:lnTo>
                    <a:lnTo>
                      <a:pt x="126" y="455"/>
                    </a:lnTo>
                    <a:lnTo>
                      <a:pt x="126" y="429"/>
                    </a:lnTo>
                    <a:lnTo>
                      <a:pt x="176" y="429"/>
                    </a:lnTo>
                    <a:lnTo>
                      <a:pt x="176" y="379"/>
                    </a:lnTo>
                    <a:lnTo>
                      <a:pt x="202" y="379"/>
                    </a:lnTo>
                    <a:lnTo>
                      <a:pt x="202" y="403"/>
                    </a:lnTo>
                    <a:lnTo>
                      <a:pt x="202" y="429"/>
                    </a:lnTo>
                    <a:lnTo>
                      <a:pt x="202" y="479"/>
                    </a:lnTo>
                    <a:lnTo>
                      <a:pt x="277" y="479"/>
                    </a:lnTo>
                    <a:lnTo>
                      <a:pt x="277" y="429"/>
                    </a:lnTo>
                    <a:lnTo>
                      <a:pt x="303" y="429"/>
                    </a:lnTo>
                    <a:lnTo>
                      <a:pt x="303" y="479"/>
                    </a:lnTo>
                    <a:lnTo>
                      <a:pt x="379" y="479"/>
                    </a:lnTo>
                    <a:lnTo>
                      <a:pt x="379" y="429"/>
                    </a:lnTo>
                    <a:lnTo>
                      <a:pt x="379" y="403"/>
                    </a:lnTo>
                    <a:lnTo>
                      <a:pt x="379" y="379"/>
                    </a:lnTo>
                    <a:lnTo>
                      <a:pt x="403" y="379"/>
                    </a:lnTo>
                    <a:lnTo>
                      <a:pt x="429" y="379"/>
                    </a:lnTo>
                    <a:lnTo>
                      <a:pt x="455" y="379"/>
                    </a:lnTo>
                    <a:lnTo>
                      <a:pt x="455" y="429"/>
                    </a:lnTo>
                    <a:lnTo>
                      <a:pt x="505" y="429"/>
                    </a:lnTo>
                    <a:lnTo>
                      <a:pt x="505" y="455"/>
                    </a:lnTo>
                    <a:lnTo>
                      <a:pt x="505" y="479"/>
                    </a:lnTo>
                    <a:lnTo>
                      <a:pt x="505" y="505"/>
                    </a:lnTo>
                    <a:lnTo>
                      <a:pt x="455" y="505"/>
                    </a:lnTo>
                    <a:lnTo>
                      <a:pt x="455" y="555"/>
                    </a:lnTo>
                    <a:lnTo>
                      <a:pt x="455" y="580"/>
                    </a:lnTo>
                    <a:lnTo>
                      <a:pt x="455" y="606"/>
                    </a:lnTo>
                    <a:lnTo>
                      <a:pt x="455" y="630"/>
                    </a:lnTo>
                    <a:lnTo>
                      <a:pt x="455" y="656"/>
                    </a:lnTo>
                    <a:lnTo>
                      <a:pt x="455" y="682"/>
                    </a:lnTo>
                    <a:lnTo>
                      <a:pt x="455" y="732"/>
                    </a:lnTo>
                    <a:lnTo>
                      <a:pt x="505" y="732"/>
                    </a:lnTo>
                    <a:lnTo>
                      <a:pt x="505" y="732"/>
                    </a:lnTo>
                    <a:lnTo>
                      <a:pt x="505" y="782"/>
                    </a:lnTo>
                    <a:lnTo>
                      <a:pt x="555" y="782"/>
                    </a:lnTo>
                    <a:lnTo>
                      <a:pt x="555" y="833"/>
                    </a:lnTo>
                    <a:lnTo>
                      <a:pt x="606" y="833"/>
                    </a:lnTo>
                    <a:lnTo>
                      <a:pt x="630" y="833"/>
                    </a:lnTo>
                    <a:lnTo>
                      <a:pt x="682" y="833"/>
                    </a:lnTo>
                    <a:lnTo>
                      <a:pt x="682" y="782"/>
                    </a:lnTo>
                    <a:lnTo>
                      <a:pt x="706" y="782"/>
                    </a:lnTo>
                    <a:lnTo>
                      <a:pt x="732" y="782"/>
                    </a:lnTo>
                    <a:lnTo>
                      <a:pt x="757" y="782"/>
                    </a:lnTo>
                    <a:lnTo>
                      <a:pt x="757" y="808"/>
                    </a:lnTo>
                    <a:lnTo>
                      <a:pt x="706" y="808"/>
                    </a:lnTo>
                    <a:lnTo>
                      <a:pt x="706" y="883"/>
                    </a:lnTo>
                    <a:lnTo>
                      <a:pt x="757" y="883"/>
                    </a:lnTo>
                    <a:lnTo>
                      <a:pt x="782" y="883"/>
                    </a:lnTo>
                    <a:lnTo>
                      <a:pt x="833" y="883"/>
                    </a:lnTo>
                    <a:lnTo>
                      <a:pt x="833" y="833"/>
                    </a:lnTo>
                    <a:lnTo>
                      <a:pt x="833" y="833"/>
                    </a:lnTo>
                    <a:lnTo>
                      <a:pt x="883" y="833"/>
                    </a:lnTo>
                    <a:lnTo>
                      <a:pt x="883" y="782"/>
                    </a:lnTo>
                    <a:lnTo>
                      <a:pt x="883" y="758"/>
                    </a:lnTo>
                    <a:lnTo>
                      <a:pt x="883" y="706"/>
                    </a:lnTo>
                    <a:lnTo>
                      <a:pt x="833" y="706"/>
                    </a:lnTo>
                    <a:lnTo>
                      <a:pt x="833" y="656"/>
                    </a:lnTo>
                    <a:lnTo>
                      <a:pt x="782" y="656"/>
                    </a:lnTo>
                    <a:lnTo>
                      <a:pt x="757" y="656"/>
                    </a:lnTo>
                    <a:lnTo>
                      <a:pt x="732" y="656"/>
                    </a:lnTo>
                    <a:lnTo>
                      <a:pt x="732" y="630"/>
                    </a:lnTo>
                    <a:lnTo>
                      <a:pt x="732" y="606"/>
                    </a:lnTo>
                    <a:lnTo>
                      <a:pt x="732" y="580"/>
                    </a:lnTo>
                    <a:lnTo>
                      <a:pt x="782" y="580"/>
                    </a:lnTo>
                    <a:lnTo>
                      <a:pt x="782" y="530"/>
                    </a:lnTo>
                    <a:lnTo>
                      <a:pt x="833" y="530"/>
                    </a:lnTo>
                    <a:lnTo>
                      <a:pt x="833" y="530"/>
                    </a:lnTo>
                    <a:lnTo>
                      <a:pt x="858" y="530"/>
                    </a:lnTo>
                    <a:lnTo>
                      <a:pt x="858" y="530"/>
                    </a:lnTo>
                    <a:lnTo>
                      <a:pt x="858" y="555"/>
                    </a:lnTo>
                    <a:lnTo>
                      <a:pt x="858" y="580"/>
                    </a:lnTo>
                    <a:lnTo>
                      <a:pt x="858" y="606"/>
                    </a:lnTo>
                    <a:lnTo>
                      <a:pt x="858" y="630"/>
                    </a:lnTo>
                    <a:lnTo>
                      <a:pt x="858" y="682"/>
                    </a:lnTo>
                    <a:lnTo>
                      <a:pt x="933" y="682"/>
                    </a:lnTo>
                    <a:lnTo>
                      <a:pt x="933" y="630"/>
                    </a:lnTo>
                    <a:lnTo>
                      <a:pt x="933" y="630"/>
                    </a:lnTo>
                    <a:lnTo>
                      <a:pt x="985" y="630"/>
                    </a:lnTo>
                    <a:lnTo>
                      <a:pt x="985" y="580"/>
                    </a:lnTo>
                    <a:lnTo>
                      <a:pt x="985" y="580"/>
                    </a:lnTo>
                    <a:lnTo>
                      <a:pt x="1035" y="580"/>
                    </a:lnTo>
                    <a:lnTo>
                      <a:pt x="1035" y="530"/>
                    </a:lnTo>
                    <a:lnTo>
                      <a:pt x="1035" y="505"/>
                    </a:lnTo>
                    <a:lnTo>
                      <a:pt x="1035" y="455"/>
                    </a:lnTo>
                    <a:lnTo>
                      <a:pt x="985" y="455"/>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15"/>
              <p:cNvSpPr>
                <a:spLocks/>
              </p:cNvSpPr>
              <p:nvPr/>
            </p:nvSpPr>
            <p:spPr bwMode="auto">
              <a:xfrm>
                <a:off x="4080" y="3464"/>
                <a:ext cx="126" cy="127"/>
              </a:xfrm>
              <a:custGeom>
                <a:avLst/>
                <a:gdLst>
                  <a:gd name="T0" fmla="*/ 50 w 126"/>
                  <a:gd name="T1" fmla="*/ 0 h 127"/>
                  <a:gd name="T2" fmla="*/ 0 w 126"/>
                  <a:gd name="T3" fmla="*/ 0 h 127"/>
                  <a:gd name="T4" fmla="*/ 0 w 126"/>
                  <a:gd name="T5" fmla="*/ 75 h 127"/>
                  <a:gd name="T6" fmla="*/ 50 w 126"/>
                  <a:gd name="T7" fmla="*/ 75 h 127"/>
                  <a:gd name="T8" fmla="*/ 50 w 126"/>
                  <a:gd name="T9" fmla="*/ 127 h 127"/>
                  <a:gd name="T10" fmla="*/ 126 w 126"/>
                  <a:gd name="T11" fmla="*/ 127 h 127"/>
                  <a:gd name="T12" fmla="*/ 126 w 126"/>
                  <a:gd name="T13" fmla="*/ 75 h 127"/>
                  <a:gd name="T14" fmla="*/ 126 w 126"/>
                  <a:gd name="T15" fmla="*/ 51 h 127"/>
                  <a:gd name="T16" fmla="*/ 126 w 126"/>
                  <a:gd name="T17" fmla="*/ 0 h 127"/>
                  <a:gd name="T18" fmla="*/ 76 w 126"/>
                  <a:gd name="T19" fmla="*/ 0 h 127"/>
                  <a:gd name="T20" fmla="*/ 50 w 126"/>
                  <a:gd name="T2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27">
                    <a:moveTo>
                      <a:pt x="50" y="0"/>
                    </a:moveTo>
                    <a:lnTo>
                      <a:pt x="0" y="0"/>
                    </a:lnTo>
                    <a:lnTo>
                      <a:pt x="0" y="75"/>
                    </a:lnTo>
                    <a:lnTo>
                      <a:pt x="50" y="75"/>
                    </a:lnTo>
                    <a:lnTo>
                      <a:pt x="50" y="127"/>
                    </a:lnTo>
                    <a:lnTo>
                      <a:pt x="126" y="127"/>
                    </a:lnTo>
                    <a:lnTo>
                      <a:pt x="126" y="75"/>
                    </a:lnTo>
                    <a:lnTo>
                      <a:pt x="126" y="51"/>
                    </a:lnTo>
                    <a:lnTo>
                      <a:pt x="126" y="0"/>
                    </a:lnTo>
                    <a:lnTo>
                      <a:pt x="76" y="0"/>
                    </a:lnTo>
                    <a:lnTo>
                      <a:pt x="50"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16"/>
              <p:cNvSpPr>
                <a:spLocks/>
              </p:cNvSpPr>
              <p:nvPr/>
            </p:nvSpPr>
            <p:spPr bwMode="auto">
              <a:xfrm>
                <a:off x="3929" y="3615"/>
                <a:ext cx="176" cy="127"/>
              </a:xfrm>
              <a:custGeom>
                <a:avLst/>
                <a:gdLst>
                  <a:gd name="T0" fmla="*/ 125 w 176"/>
                  <a:gd name="T1" fmla="*/ 0 h 127"/>
                  <a:gd name="T2" fmla="*/ 75 w 176"/>
                  <a:gd name="T3" fmla="*/ 0 h 127"/>
                  <a:gd name="T4" fmla="*/ 50 w 176"/>
                  <a:gd name="T5" fmla="*/ 0 h 127"/>
                  <a:gd name="T6" fmla="*/ 0 w 176"/>
                  <a:gd name="T7" fmla="*/ 0 h 127"/>
                  <a:gd name="T8" fmla="*/ 0 w 176"/>
                  <a:gd name="T9" fmla="*/ 52 h 127"/>
                  <a:gd name="T10" fmla="*/ 0 w 176"/>
                  <a:gd name="T11" fmla="*/ 76 h 127"/>
                  <a:gd name="T12" fmla="*/ 0 w 176"/>
                  <a:gd name="T13" fmla="*/ 127 h 127"/>
                  <a:gd name="T14" fmla="*/ 50 w 176"/>
                  <a:gd name="T15" fmla="*/ 127 h 127"/>
                  <a:gd name="T16" fmla="*/ 75 w 176"/>
                  <a:gd name="T17" fmla="*/ 127 h 127"/>
                  <a:gd name="T18" fmla="*/ 100 w 176"/>
                  <a:gd name="T19" fmla="*/ 127 h 127"/>
                  <a:gd name="T20" fmla="*/ 125 w 176"/>
                  <a:gd name="T21" fmla="*/ 127 h 127"/>
                  <a:gd name="T22" fmla="*/ 176 w 176"/>
                  <a:gd name="T23" fmla="*/ 127 h 127"/>
                  <a:gd name="T24" fmla="*/ 176 w 176"/>
                  <a:gd name="T25" fmla="*/ 52 h 127"/>
                  <a:gd name="T26" fmla="*/ 125 w 176"/>
                  <a:gd name="T27" fmla="*/ 52 h 127"/>
                  <a:gd name="T28" fmla="*/ 125 w 176"/>
                  <a:gd name="T29"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6" h="127">
                    <a:moveTo>
                      <a:pt x="125" y="0"/>
                    </a:moveTo>
                    <a:lnTo>
                      <a:pt x="75" y="0"/>
                    </a:lnTo>
                    <a:lnTo>
                      <a:pt x="50" y="0"/>
                    </a:lnTo>
                    <a:lnTo>
                      <a:pt x="0" y="0"/>
                    </a:lnTo>
                    <a:lnTo>
                      <a:pt x="0" y="52"/>
                    </a:lnTo>
                    <a:lnTo>
                      <a:pt x="0" y="76"/>
                    </a:lnTo>
                    <a:lnTo>
                      <a:pt x="0" y="127"/>
                    </a:lnTo>
                    <a:lnTo>
                      <a:pt x="50" y="127"/>
                    </a:lnTo>
                    <a:lnTo>
                      <a:pt x="75" y="127"/>
                    </a:lnTo>
                    <a:lnTo>
                      <a:pt x="100" y="127"/>
                    </a:lnTo>
                    <a:lnTo>
                      <a:pt x="125" y="127"/>
                    </a:lnTo>
                    <a:lnTo>
                      <a:pt x="176" y="127"/>
                    </a:lnTo>
                    <a:lnTo>
                      <a:pt x="176" y="52"/>
                    </a:lnTo>
                    <a:lnTo>
                      <a:pt x="125" y="52"/>
                    </a:lnTo>
                    <a:lnTo>
                      <a:pt x="125"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17"/>
              <p:cNvSpPr>
                <a:spLocks/>
              </p:cNvSpPr>
              <p:nvPr/>
            </p:nvSpPr>
            <p:spPr bwMode="auto">
              <a:xfrm>
                <a:off x="3726" y="3717"/>
                <a:ext cx="177" cy="177"/>
              </a:xfrm>
              <a:custGeom>
                <a:avLst/>
                <a:gdLst>
                  <a:gd name="T0" fmla="*/ 127 w 177"/>
                  <a:gd name="T1" fmla="*/ 0 h 177"/>
                  <a:gd name="T2" fmla="*/ 51 w 177"/>
                  <a:gd name="T3" fmla="*/ 0 h 177"/>
                  <a:gd name="T4" fmla="*/ 51 w 177"/>
                  <a:gd name="T5" fmla="*/ 50 h 177"/>
                  <a:gd name="T6" fmla="*/ 0 w 177"/>
                  <a:gd name="T7" fmla="*/ 50 h 177"/>
                  <a:gd name="T8" fmla="*/ 0 w 177"/>
                  <a:gd name="T9" fmla="*/ 101 h 177"/>
                  <a:gd name="T10" fmla="*/ 0 w 177"/>
                  <a:gd name="T11" fmla="*/ 125 h 177"/>
                  <a:gd name="T12" fmla="*/ 0 w 177"/>
                  <a:gd name="T13" fmla="*/ 177 h 177"/>
                  <a:gd name="T14" fmla="*/ 76 w 177"/>
                  <a:gd name="T15" fmla="*/ 177 h 177"/>
                  <a:gd name="T16" fmla="*/ 76 w 177"/>
                  <a:gd name="T17" fmla="*/ 125 h 177"/>
                  <a:gd name="T18" fmla="*/ 101 w 177"/>
                  <a:gd name="T19" fmla="*/ 125 h 177"/>
                  <a:gd name="T20" fmla="*/ 127 w 177"/>
                  <a:gd name="T21" fmla="*/ 125 h 177"/>
                  <a:gd name="T22" fmla="*/ 177 w 177"/>
                  <a:gd name="T23" fmla="*/ 125 h 177"/>
                  <a:gd name="T24" fmla="*/ 177 w 177"/>
                  <a:gd name="T25" fmla="*/ 50 h 177"/>
                  <a:gd name="T26" fmla="*/ 127 w 177"/>
                  <a:gd name="T27" fmla="*/ 50 h 177"/>
                  <a:gd name="T28" fmla="*/ 127 w 177"/>
                  <a:gd name="T29"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177">
                    <a:moveTo>
                      <a:pt x="127" y="0"/>
                    </a:moveTo>
                    <a:lnTo>
                      <a:pt x="51" y="0"/>
                    </a:lnTo>
                    <a:lnTo>
                      <a:pt x="51" y="50"/>
                    </a:lnTo>
                    <a:lnTo>
                      <a:pt x="0" y="50"/>
                    </a:lnTo>
                    <a:lnTo>
                      <a:pt x="0" y="101"/>
                    </a:lnTo>
                    <a:lnTo>
                      <a:pt x="0" y="125"/>
                    </a:lnTo>
                    <a:lnTo>
                      <a:pt x="0" y="177"/>
                    </a:lnTo>
                    <a:lnTo>
                      <a:pt x="76" y="177"/>
                    </a:lnTo>
                    <a:lnTo>
                      <a:pt x="76" y="125"/>
                    </a:lnTo>
                    <a:lnTo>
                      <a:pt x="101" y="125"/>
                    </a:lnTo>
                    <a:lnTo>
                      <a:pt x="127" y="125"/>
                    </a:lnTo>
                    <a:lnTo>
                      <a:pt x="177" y="125"/>
                    </a:lnTo>
                    <a:lnTo>
                      <a:pt x="177" y="50"/>
                    </a:lnTo>
                    <a:lnTo>
                      <a:pt x="127" y="50"/>
                    </a:lnTo>
                    <a:lnTo>
                      <a:pt x="127"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18"/>
              <p:cNvSpPr>
                <a:spLocks/>
              </p:cNvSpPr>
              <p:nvPr/>
            </p:nvSpPr>
            <p:spPr bwMode="auto">
              <a:xfrm>
                <a:off x="3726" y="1344"/>
                <a:ext cx="833" cy="1086"/>
              </a:xfrm>
              <a:custGeom>
                <a:avLst/>
                <a:gdLst>
                  <a:gd name="T0" fmla="*/ 127 w 833"/>
                  <a:gd name="T1" fmla="*/ 681 h 1086"/>
                  <a:gd name="T2" fmla="*/ 203 w 833"/>
                  <a:gd name="T3" fmla="*/ 681 h 1086"/>
                  <a:gd name="T4" fmla="*/ 151 w 833"/>
                  <a:gd name="T5" fmla="*/ 757 h 1086"/>
                  <a:gd name="T6" fmla="*/ 151 w 833"/>
                  <a:gd name="T7" fmla="*/ 833 h 1086"/>
                  <a:gd name="T8" fmla="*/ 227 w 833"/>
                  <a:gd name="T9" fmla="*/ 833 h 1086"/>
                  <a:gd name="T10" fmla="*/ 303 w 833"/>
                  <a:gd name="T11" fmla="*/ 833 h 1086"/>
                  <a:gd name="T12" fmla="*/ 253 w 833"/>
                  <a:gd name="T13" fmla="*/ 934 h 1086"/>
                  <a:gd name="T14" fmla="*/ 379 w 833"/>
                  <a:gd name="T15" fmla="*/ 934 h 1086"/>
                  <a:gd name="T16" fmla="*/ 404 w 833"/>
                  <a:gd name="T17" fmla="*/ 934 h 1086"/>
                  <a:gd name="T18" fmla="*/ 506 w 833"/>
                  <a:gd name="T19" fmla="*/ 984 h 1086"/>
                  <a:gd name="T20" fmla="*/ 581 w 833"/>
                  <a:gd name="T21" fmla="*/ 958 h 1086"/>
                  <a:gd name="T22" fmla="*/ 530 w 833"/>
                  <a:gd name="T23" fmla="*/ 908 h 1086"/>
                  <a:gd name="T24" fmla="*/ 556 w 833"/>
                  <a:gd name="T25" fmla="*/ 934 h 1086"/>
                  <a:gd name="T26" fmla="*/ 657 w 833"/>
                  <a:gd name="T27" fmla="*/ 984 h 1086"/>
                  <a:gd name="T28" fmla="*/ 733 w 833"/>
                  <a:gd name="T29" fmla="*/ 1036 h 1086"/>
                  <a:gd name="T30" fmla="*/ 833 w 833"/>
                  <a:gd name="T31" fmla="*/ 1086 h 1086"/>
                  <a:gd name="T32" fmla="*/ 833 w 833"/>
                  <a:gd name="T33" fmla="*/ 958 h 1086"/>
                  <a:gd name="T34" fmla="*/ 733 w 833"/>
                  <a:gd name="T35" fmla="*/ 908 h 1086"/>
                  <a:gd name="T36" fmla="*/ 657 w 833"/>
                  <a:gd name="T37" fmla="*/ 858 h 1086"/>
                  <a:gd name="T38" fmla="*/ 681 w 833"/>
                  <a:gd name="T39" fmla="*/ 833 h 1086"/>
                  <a:gd name="T40" fmla="*/ 606 w 833"/>
                  <a:gd name="T41" fmla="*/ 757 h 1086"/>
                  <a:gd name="T42" fmla="*/ 530 w 833"/>
                  <a:gd name="T43" fmla="*/ 807 h 1086"/>
                  <a:gd name="T44" fmla="*/ 454 w 833"/>
                  <a:gd name="T45" fmla="*/ 807 h 1086"/>
                  <a:gd name="T46" fmla="*/ 379 w 833"/>
                  <a:gd name="T47" fmla="*/ 807 h 1086"/>
                  <a:gd name="T48" fmla="*/ 379 w 833"/>
                  <a:gd name="T49" fmla="*/ 731 h 1086"/>
                  <a:gd name="T50" fmla="*/ 328 w 833"/>
                  <a:gd name="T51" fmla="*/ 656 h 1086"/>
                  <a:gd name="T52" fmla="*/ 379 w 833"/>
                  <a:gd name="T53" fmla="*/ 631 h 1086"/>
                  <a:gd name="T54" fmla="*/ 379 w 833"/>
                  <a:gd name="T55" fmla="*/ 556 h 1086"/>
                  <a:gd name="T56" fmla="*/ 379 w 833"/>
                  <a:gd name="T57" fmla="*/ 480 h 1086"/>
                  <a:gd name="T58" fmla="*/ 480 w 833"/>
                  <a:gd name="T59" fmla="*/ 480 h 1086"/>
                  <a:gd name="T60" fmla="*/ 480 w 833"/>
                  <a:gd name="T61" fmla="*/ 379 h 1086"/>
                  <a:gd name="T62" fmla="*/ 581 w 833"/>
                  <a:gd name="T63" fmla="*/ 329 h 1086"/>
                  <a:gd name="T64" fmla="*/ 581 w 833"/>
                  <a:gd name="T65" fmla="*/ 201 h 1086"/>
                  <a:gd name="T66" fmla="*/ 530 w 833"/>
                  <a:gd name="T67" fmla="*/ 151 h 1086"/>
                  <a:gd name="T68" fmla="*/ 581 w 833"/>
                  <a:gd name="T69" fmla="*/ 50 h 1086"/>
                  <a:gd name="T70" fmla="*/ 454 w 833"/>
                  <a:gd name="T71" fmla="*/ 0 h 1086"/>
                  <a:gd name="T72" fmla="*/ 454 w 833"/>
                  <a:gd name="T73" fmla="*/ 101 h 1086"/>
                  <a:gd name="T74" fmla="*/ 379 w 833"/>
                  <a:gd name="T75" fmla="*/ 50 h 1086"/>
                  <a:gd name="T76" fmla="*/ 328 w 833"/>
                  <a:gd name="T77" fmla="*/ 0 h 1086"/>
                  <a:gd name="T78" fmla="*/ 203 w 833"/>
                  <a:gd name="T79" fmla="*/ 0 h 1086"/>
                  <a:gd name="T80" fmla="*/ 151 w 833"/>
                  <a:gd name="T81" fmla="*/ 101 h 1086"/>
                  <a:gd name="T82" fmla="*/ 151 w 833"/>
                  <a:gd name="T83" fmla="*/ 177 h 1086"/>
                  <a:gd name="T84" fmla="*/ 151 w 833"/>
                  <a:gd name="T85" fmla="*/ 253 h 1086"/>
                  <a:gd name="T86" fmla="*/ 101 w 833"/>
                  <a:gd name="T87" fmla="*/ 329 h 1086"/>
                  <a:gd name="T88" fmla="*/ 151 w 833"/>
                  <a:gd name="T89" fmla="*/ 404 h 1086"/>
                  <a:gd name="T90" fmla="*/ 127 w 833"/>
                  <a:gd name="T91" fmla="*/ 454 h 1086"/>
                  <a:gd name="T92" fmla="*/ 76 w 833"/>
                  <a:gd name="T93" fmla="*/ 353 h 1086"/>
                  <a:gd name="T94" fmla="*/ 0 w 833"/>
                  <a:gd name="T95" fmla="*/ 429 h 1086"/>
                  <a:gd name="T96" fmla="*/ 51 w 833"/>
                  <a:gd name="T97" fmla="*/ 504 h 1086"/>
                  <a:gd name="T98" fmla="*/ 51 w 833"/>
                  <a:gd name="T99" fmla="*/ 580 h 1086"/>
                  <a:gd name="T100" fmla="*/ 0 w 833"/>
                  <a:gd name="T101" fmla="*/ 681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33" h="1086">
                    <a:moveTo>
                      <a:pt x="51" y="731"/>
                    </a:moveTo>
                    <a:lnTo>
                      <a:pt x="127" y="731"/>
                    </a:lnTo>
                    <a:lnTo>
                      <a:pt x="127" y="681"/>
                    </a:lnTo>
                    <a:lnTo>
                      <a:pt x="151" y="681"/>
                    </a:lnTo>
                    <a:lnTo>
                      <a:pt x="177" y="681"/>
                    </a:lnTo>
                    <a:lnTo>
                      <a:pt x="203" y="681"/>
                    </a:lnTo>
                    <a:lnTo>
                      <a:pt x="203" y="707"/>
                    </a:lnTo>
                    <a:lnTo>
                      <a:pt x="151" y="707"/>
                    </a:lnTo>
                    <a:lnTo>
                      <a:pt x="151" y="757"/>
                    </a:lnTo>
                    <a:lnTo>
                      <a:pt x="151" y="783"/>
                    </a:lnTo>
                    <a:lnTo>
                      <a:pt x="151" y="807"/>
                    </a:lnTo>
                    <a:lnTo>
                      <a:pt x="151" y="833"/>
                    </a:lnTo>
                    <a:lnTo>
                      <a:pt x="151" y="884"/>
                    </a:lnTo>
                    <a:lnTo>
                      <a:pt x="227" y="884"/>
                    </a:lnTo>
                    <a:lnTo>
                      <a:pt x="227" y="833"/>
                    </a:lnTo>
                    <a:lnTo>
                      <a:pt x="253" y="833"/>
                    </a:lnTo>
                    <a:lnTo>
                      <a:pt x="278" y="833"/>
                    </a:lnTo>
                    <a:lnTo>
                      <a:pt x="303" y="833"/>
                    </a:lnTo>
                    <a:lnTo>
                      <a:pt x="303" y="858"/>
                    </a:lnTo>
                    <a:lnTo>
                      <a:pt x="253" y="858"/>
                    </a:lnTo>
                    <a:lnTo>
                      <a:pt x="253" y="934"/>
                    </a:lnTo>
                    <a:lnTo>
                      <a:pt x="303" y="934"/>
                    </a:lnTo>
                    <a:lnTo>
                      <a:pt x="328" y="934"/>
                    </a:lnTo>
                    <a:lnTo>
                      <a:pt x="379" y="934"/>
                    </a:lnTo>
                    <a:lnTo>
                      <a:pt x="379" y="884"/>
                    </a:lnTo>
                    <a:lnTo>
                      <a:pt x="404" y="884"/>
                    </a:lnTo>
                    <a:lnTo>
                      <a:pt x="404" y="934"/>
                    </a:lnTo>
                    <a:lnTo>
                      <a:pt x="454" y="934"/>
                    </a:lnTo>
                    <a:lnTo>
                      <a:pt x="454" y="984"/>
                    </a:lnTo>
                    <a:lnTo>
                      <a:pt x="506" y="984"/>
                    </a:lnTo>
                    <a:lnTo>
                      <a:pt x="506" y="1036"/>
                    </a:lnTo>
                    <a:lnTo>
                      <a:pt x="581" y="1036"/>
                    </a:lnTo>
                    <a:lnTo>
                      <a:pt x="581" y="958"/>
                    </a:lnTo>
                    <a:lnTo>
                      <a:pt x="530" y="958"/>
                    </a:lnTo>
                    <a:lnTo>
                      <a:pt x="530" y="934"/>
                    </a:lnTo>
                    <a:lnTo>
                      <a:pt x="530" y="908"/>
                    </a:lnTo>
                    <a:lnTo>
                      <a:pt x="530" y="884"/>
                    </a:lnTo>
                    <a:lnTo>
                      <a:pt x="556" y="884"/>
                    </a:lnTo>
                    <a:lnTo>
                      <a:pt x="556" y="934"/>
                    </a:lnTo>
                    <a:lnTo>
                      <a:pt x="606" y="934"/>
                    </a:lnTo>
                    <a:lnTo>
                      <a:pt x="606" y="984"/>
                    </a:lnTo>
                    <a:lnTo>
                      <a:pt x="657" y="984"/>
                    </a:lnTo>
                    <a:lnTo>
                      <a:pt x="657" y="1036"/>
                    </a:lnTo>
                    <a:lnTo>
                      <a:pt x="707" y="1036"/>
                    </a:lnTo>
                    <a:lnTo>
                      <a:pt x="733" y="1036"/>
                    </a:lnTo>
                    <a:lnTo>
                      <a:pt x="757" y="1036"/>
                    </a:lnTo>
                    <a:lnTo>
                      <a:pt x="757" y="1086"/>
                    </a:lnTo>
                    <a:lnTo>
                      <a:pt x="833" y="1086"/>
                    </a:lnTo>
                    <a:lnTo>
                      <a:pt x="833" y="1036"/>
                    </a:lnTo>
                    <a:lnTo>
                      <a:pt x="833" y="1010"/>
                    </a:lnTo>
                    <a:lnTo>
                      <a:pt x="833" y="958"/>
                    </a:lnTo>
                    <a:lnTo>
                      <a:pt x="783" y="958"/>
                    </a:lnTo>
                    <a:lnTo>
                      <a:pt x="783" y="908"/>
                    </a:lnTo>
                    <a:lnTo>
                      <a:pt x="733" y="908"/>
                    </a:lnTo>
                    <a:lnTo>
                      <a:pt x="733" y="858"/>
                    </a:lnTo>
                    <a:lnTo>
                      <a:pt x="681" y="858"/>
                    </a:lnTo>
                    <a:lnTo>
                      <a:pt x="657" y="858"/>
                    </a:lnTo>
                    <a:lnTo>
                      <a:pt x="631" y="858"/>
                    </a:lnTo>
                    <a:lnTo>
                      <a:pt x="631" y="833"/>
                    </a:lnTo>
                    <a:lnTo>
                      <a:pt x="681" y="833"/>
                    </a:lnTo>
                    <a:lnTo>
                      <a:pt x="681" y="757"/>
                    </a:lnTo>
                    <a:lnTo>
                      <a:pt x="631" y="757"/>
                    </a:lnTo>
                    <a:lnTo>
                      <a:pt x="606" y="757"/>
                    </a:lnTo>
                    <a:lnTo>
                      <a:pt x="556" y="757"/>
                    </a:lnTo>
                    <a:lnTo>
                      <a:pt x="556" y="807"/>
                    </a:lnTo>
                    <a:lnTo>
                      <a:pt x="530" y="807"/>
                    </a:lnTo>
                    <a:lnTo>
                      <a:pt x="530" y="757"/>
                    </a:lnTo>
                    <a:lnTo>
                      <a:pt x="454" y="757"/>
                    </a:lnTo>
                    <a:lnTo>
                      <a:pt x="454" y="807"/>
                    </a:lnTo>
                    <a:lnTo>
                      <a:pt x="430" y="807"/>
                    </a:lnTo>
                    <a:lnTo>
                      <a:pt x="404" y="807"/>
                    </a:lnTo>
                    <a:lnTo>
                      <a:pt x="379" y="807"/>
                    </a:lnTo>
                    <a:lnTo>
                      <a:pt x="379" y="783"/>
                    </a:lnTo>
                    <a:lnTo>
                      <a:pt x="379" y="757"/>
                    </a:lnTo>
                    <a:lnTo>
                      <a:pt x="379" y="731"/>
                    </a:lnTo>
                    <a:lnTo>
                      <a:pt x="379" y="707"/>
                    </a:lnTo>
                    <a:lnTo>
                      <a:pt x="379" y="656"/>
                    </a:lnTo>
                    <a:lnTo>
                      <a:pt x="328" y="656"/>
                    </a:lnTo>
                    <a:lnTo>
                      <a:pt x="328" y="631"/>
                    </a:lnTo>
                    <a:lnTo>
                      <a:pt x="354" y="631"/>
                    </a:lnTo>
                    <a:lnTo>
                      <a:pt x="379" y="631"/>
                    </a:lnTo>
                    <a:lnTo>
                      <a:pt x="430" y="631"/>
                    </a:lnTo>
                    <a:lnTo>
                      <a:pt x="430" y="556"/>
                    </a:lnTo>
                    <a:lnTo>
                      <a:pt x="379" y="556"/>
                    </a:lnTo>
                    <a:lnTo>
                      <a:pt x="379" y="530"/>
                    </a:lnTo>
                    <a:lnTo>
                      <a:pt x="379" y="504"/>
                    </a:lnTo>
                    <a:lnTo>
                      <a:pt x="379" y="480"/>
                    </a:lnTo>
                    <a:lnTo>
                      <a:pt x="404" y="480"/>
                    </a:lnTo>
                    <a:lnTo>
                      <a:pt x="430" y="480"/>
                    </a:lnTo>
                    <a:lnTo>
                      <a:pt x="480" y="480"/>
                    </a:lnTo>
                    <a:lnTo>
                      <a:pt x="480" y="429"/>
                    </a:lnTo>
                    <a:lnTo>
                      <a:pt x="480" y="404"/>
                    </a:lnTo>
                    <a:lnTo>
                      <a:pt x="480" y="379"/>
                    </a:lnTo>
                    <a:lnTo>
                      <a:pt x="530" y="379"/>
                    </a:lnTo>
                    <a:lnTo>
                      <a:pt x="530" y="329"/>
                    </a:lnTo>
                    <a:lnTo>
                      <a:pt x="581" y="329"/>
                    </a:lnTo>
                    <a:lnTo>
                      <a:pt x="581" y="277"/>
                    </a:lnTo>
                    <a:lnTo>
                      <a:pt x="581" y="253"/>
                    </a:lnTo>
                    <a:lnTo>
                      <a:pt x="581" y="201"/>
                    </a:lnTo>
                    <a:lnTo>
                      <a:pt x="530" y="201"/>
                    </a:lnTo>
                    <a:lnTo>
                      <a:pt x="530" y="177"/>
                    </a:lnTo>
                    <a:lnTo>
                      <a:pt x="530" y="151"/>
                    </a:lnTo>
                    <a:lnTo>
                      <a:pt x="530" y="126"/>
                    </a:lnTo>
                    <a:lnTo>
                      <a:pt x="581" y="126"/>
                    </a:lnTo>
                    <a:lnTo>
                      <a:pt x="581" y="50"/>
                    </a:lnTo>
                    <a:lnTo>
                      <a:pt x="530" y="50"/>
                    </a:lnTo>
                    <a:lnTo>
                      <a:pt x="530" y="0"/>
                    </a:lnTo>
                    <a:lnTo>
                      <a:pt x="454" y="0"/>
                    </a:lnTo>
                    <a:lnTo>
                      <a:pt x="454" y="50"/>
                    </a:lnTo>
                    <a:lnTo>
                      <a:pt x="454" y="76"/>
                    </a:lnTo>
                    <a:lnTo>
                      <a:pt x="454" y="101"/>
                    </a:lnTo>
                    <a:lnTo>
                      <a:pt x="430" y="101"/>
                    </a:lnTo>
                    <a:lnTo>
                      <a:pt x="430" y="50"/>
                    </a:lnTo>
                    <a:lnTo>
                      <a:pt x="379" y="50"/>
                    </a:lnTo>
                    <a:lnTo>
                      <a:pt x="354" y="50"/>
                    </a:lnTo>
                    <a:lnTo>
                      <a:pt x="328" y="50"/>
                    </a:lnTo>
                    <a:lnTo>
                      <a:pt x="328" y="0"/>
                    </a:lnTo>
                    <a:lnTo>
                      <a:pt x="278" y="0"/>
                    </a:lnTo>
                    <a:lnTo>
                      <a:pt x="253" y="0"/>
                    </a:lnTo>
                    <a:lnTo>
                      <a:pt x="203" y="0"/>
                    </a:lnTo>
                    <a:lnTo>
                      <a:pt x="203" y="50"/>
                    </a:lnTo>
                    <a:lnTo>
                      <a:pt x="151" y="50"/>
                    </a:lnTo>
                    <a:lnTo>
                      <a:pt x="151" y="101"/>
                    </a:lnTo>
                    <a:lnTo>
                      <a:pt x="151" y="126"/>
                    </a:lnTo>
                    <a:lnTo>
                      <a:pt x="151" y="151"/>
                    </a:lnTo>
                    <a:lnTo>
                      <a:pt x="151" y="177"/>
                    </a:lnTo>
                    <a:lnTo>
                      <a:pt x="151" y="201"/>
                    </a:lnTo>
                    <a:lnTo>
                      <a:pt x="151" y="227"/>
                    </a:lnTo>
                    <a:lnTo>
                      <a:pt x="151" y="253"/>
                    </a:lnTo>
                    <a:lnTo>
                      <a:pt x="101" y="253"/>
                    </a:lnTo>
                    <a:lnTo>
                      <a:pt x="101" y="303"/>
                    </a:lnTo>
                    <a:lnTo>
                      <a:pt x="101" y="329"/>
                    </a:lnTo>
                    <a:lnTo>
                      <a:pt x="101" y="379"/>
                    </a:lnTo>
                    <a:lnTo>
                      <a:pt x="151" y="379"/>
                    </a:lnTo>
                    <a:lnTo>
                      <a:pt x="151" y="404"/>
                    </a:lnTo>
                    <a:lnTo>
                      <a:pt x="151" y="429"/>
                    </a:lnTo>
                    <a:lnTo>
                      <a:pt x="151" y="454"/>
                    </a:lnTo>
                    <a:lnTo>
                      <a:pt x="127" y="454"/>
                    </a:lnTo>
                    <a:lnTo>
                      <a:pt x="127" y="404"/>
                    </a:lnTo>
                    <a:lnTo>
                      <a:pt x="76" y="404"/>
                    </a:lnTo>
                    <a:lnTo>
                      <a:pt x="76" y="353"/>
                    </a:lnTo>
                    <a:lnTo>
                      <a:pt x="0" y="353"/>
                    </a:lnTo>
                    <a:lnTo>
                      <a:pt x="0" y="404"/>
                    </a:lnTo>
                    <a:lnTo>
                      <a:pt x="0" y="429"/>
                    </a:lnTo>
                    <a:lnTo>
                      <a:pt x="0" y="480"/>
                    </a:lnTo>
                    <a:lnTo>
                      <a:pt x="51" y="480"/>
                    </a:lnTo>
                    <a:lnTo>
                      <a:pt x="51" y="504"/>
                    </a:lnTo>
                    <a:lnTo>
                      <a:pt x="51" y="530"/>
                    </a:lnTo>
                    <a:lnTo>
                      <a:pt x="51" y="556"/>
                    </a:lnTo>
                    <a:lnTo>
                      <a:pt x="51" y="580"/>
                    </a:lnTo>
                    <a:lnTo>
                      <a:pt x="51" y="606"/>
                    </a:lnTo>
                    <a:lnTo>
                      <a:pt x="0" y="606"/>
                    </a:lnTo>
                    <a:lnTo>
                      <a:pt x="0" y="681"/>
                    </a:lnTo>
                    <a:lnTo>
                      <a:pt x="51" y="681"/>
                    </a:lnTo>
                    <a:lnTo>
                      <a:pt x="51" y="731"/>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Rectangle 19"/>
              <p:cNvSpPr>
                <a:spLocks noChangeArrowheads="1"/>
              </p:cNvSpPr>
              <p:nvPr/>
            </p:nvSpPr>
            <p:spPr bwMode="auto">
              <a:xfrm>
                <a:off x="4130" y="2404"/>
                <a:ext cx="76" cy="76"/>
              </a:xfrm>
              <a:prstGeom prst="rect">
                <a:avLst/>
              </a:prstGeom>
              <a:solidFill>
                <a:srgbClr val="1E80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20"/>
              <p:cNvSpPr>
                <a:spLocks/>
              </p:cNvSpPr>
              <p:nvPr/>
            </p:nvSpPr>
            <p:spPr bwMode="auto">
              <a:xfrm>
                <a:off x="4483" y="2101"/>
                <a:ext cx="76" cy="127"/>
              </a:xfrm>
              <a:custGeom>
                <a:avLst/>
                <a:gdLst>
                  <a:gd name="T0" fmla="*/ 76 w 76"/>
                  <a:gd name="T1" fmla="*/ 76 h 127"/>
                  <a:gd name="T2" fmla="*/ 76 w 76"/>
                  <a:gd name="T3" fmla="*/ 50 h 127"/>
                  <a:gd name="T4" fmla="*/ 76 w 76"/>
                  <a:gd name="T5" fmla="*/ 0 h 127"/>
                  <a:gd name="T6" fmla="*/ 0 w 76"/>
                  <a:gd name="T7" fmla="*/ 0 h 127"/>
                  <a:gd name="T8" fmla="*/ 0 w 76"/>
                  <a:gd name="T9" fmla="*/ 50 h 127"/>
                  <a:gd name="T10" fmla="*/ 0 w 76"/>
                  <a:gd name="T11" fmla="*/ 76 h 127"/>
                  <a:gd name="T12" fmla="*/ 0 w 76"/>
                  <a:gd name="T13" fmla="*/ 127 h 127"/>
                  <a:gd name="T14" fmla="*/ 76 w 76"/>
                  <a:gd name="T15" fmla="*/ 127 h 127"/>
                  <a:gd name="T16" fmla="*/ 76 w 76"/>
                  <a:gd name="T17" fmla="*/ 7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27">
                    <a:moveTo>
                      <a:pt x="76" y="76"/>
                    </a:moveTo>
                    <a:lnTo>
                      <a:pt x="76" y="50"/>
                    </a:lnTo>
                    <a:lnTo>
                      <a:pt x="76" y="0"/>
                    </a:lnTo>
                    <a:lnTo>
                      <a:pt x="0" y="0"/>
                    </a:lnTo>
                    <a:lnTo>
                      <a:pt x="0" y="50"/>
                    </a:lnTo>
                    <a:lnTo>
                      <a:pt x="0" y="76"/>
                    </a:lnTo>
                    <a:lnTo>
                      <a:pt x="0" y="127"/>
                    </a:lnTo>
                    <a:lnTo>
                      <a:pt x="76" y="127"/>
                    </a:lnTo>
                    <a:lnTo>
                      <a:pt x="76" y="76"/>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21"/>
              <p:cNvSpPr>
                <a:spLocks/>
              </p:cNvSpPr>
              <p:nvPr/>
            </p:nvSpPr>
            <p:spPr bwMode="auto">
              <a:xfrm>
                <a:off x="3827" y="2252"/>
                <a:ext cx="278" cy="279"/>
              </a:xfrm>
              <a:custGeom>
                <a:avLst/>
                <a:gdLst>
                  <a:gd name="T0" fmla="*/ 152 w 278"/>
                  <a:gd name="T1" fmla="*/ 228 h 279"/>
                  <a:gd name="T2" fmla="*/ 152 w 278"/>
                  <a:gd name="T3" fmla="*/ 279 h 279"/>
                  <a:gd name="T4" fmla="*/ 227 w 278"/>
                  <a:gd name="T5" fmla="*/ 279 h 279"/>
                  <a:gd name="T6" fmla="*/ 227 w 278"/>
                  <a:gd name="T7" fmla="*/ 228 h 279"/>
                  <a:gd name="T8" fmla="*/ 278 w 278"/>
                  <a:gd name="T9" fmla="*/ 228 h 279"/>
                  <a:gd name="T10" fmla="*/ 278 w 278"/>
                  <a:gd name="T11" fmla="*/ 152 h 279"/>
                  <a:gd name="T12" fmla="*/ 227 w 278"/>
                  <a:gd name="T13" fmla="*/ 152 h 279"/>
                  <a:gd name="T14" fmla="*/ 227 w 278"/>
                  <a:gd name="T15" fmla="*/ 128 h 279"/>
                  <a:gd name="T16" fmla="*/ 278 w 278"/>
                  <a:gd name="T17" fmla="*/ 128 h 279"/>
                  <a:gd name="T18" fmla="*/ 278 w 278"/>
                  <a:gd name="T19" fmla="*/ 50 h 279"/>
                  <a:gd name="T20" fmla="*/ 227 w 278"/>
                  <a:gd name="T21" fmla="*/ 50 h 279"/>
                  <a:gd name="T22" fmla="*/ 202 w 278"/>
                  <a:gd name="T23" fmla="*/ 50 h 279"/>
                  <a:gd name="T24" fmla="*/ 177 w 278"/>
                  <a:gd name="T25" fmla="*/ 50 h 279"/>
                  <a:gd name="T26" fmla="*/ 152 w 278"/>
                  <a:gd name="T27" fmla="*/ 50 h 279"/>
                  <a:gd name="T28" fmla="*/ 126 w 278"/>
                  <a:gd name="T29" fmla="*/ 50 h 279"/>
                  <a:gd name="T30" fmla="*/ 102 w 278"/>
                  <a:gd name="T31" fmla="*/ 50 h 279"/>
                  <a:gd name="T32" fmla="*/ 76 w 278"/>
                  <a:gd name="T33" fmla="*/ 50 h 279"/>
                  <a:gd name="T34" fmla="*/ 76 w 278"/>
                  <a:gd name="T35" fmla="*/ 0 h 279"/>
                  <a:gd name="T36" fmla="*/ 0 w 278"/>
                  <a:gd name="T37" fmla="*/ 0 h 279"/>
                  <a:gd name="T38" fmla="*/ 0 w 278"/>
                  <a:gd name="T39" fmla="*/ 76 h 279"/>
                  <a:gd name="T40" fmla="*/ 50 w 278"/>
                  <a:gd name="T41" fmla="*/ 76 h 279"/>
                  <a:gd name="T42" fmla="*/ 50 w 278"/>
                  <a:gd name="T43" fmla="*/ 128 h 279"/>
                  <a:gd name="T44" fmla="*/ 102 w 278"/>
                  <a:gd name="T45" fmla="*/ 128 h 279"/>
                  <a:gd name="T46" fmla="*/ 102 w 278"/>
                  <a:gd name="T47" fmla="*/ 178 h 279"/>
                  <a:gd name="T48" fmla="*/ 152 w 278"/>
                  <a:gd name="T49" fmla="*/ 178 h 279"/>
                  <a:gd name="T50" fmla="*/ 152 w 278"/>
                  <a:gd name="T51" fmla="*/ 203 h 279"/>
                  <a:gd name="T52" fmla="*/ 152 w 278"/>
                  <a:gd name="T53" fmla="*/ 22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8" h="279">
                    <a:moveTo>
                      <a:pt x="152" y="228"/>
                    </a:moveTo>
                    <a:lnTo>
                      <a:pt x="152" y="279"/>
                    </a:lnTo>
                    <a:lnTo>
                      <a:pt x="227" y="279"/>
                    </a:lnTo>
                    <a:lnTo>
                      <a:pt x="227" y="228"/>
                    </a:lnTo>
                    <a:lnTo>
                      <a:pt x="278" y="228"/>
                    </a:lnTo>
                    <a:lnTo>
                      <a:pt x="278" y="152"/>
                    </a:lnTo>
                    <a:lnTo>
                      <a:pt x="227" y="152"/>
                    </a:lnTo>
                    <a:lnTo>
                      <a:pt x="227" y="128"/>
                    </a:lnTo>
                    <a:lnTo>
                      <a:pt x="278" y="128"/>
                    </a:lnTo>
                    <a:lnTo>
                      <a:pt x="278" y="50"/>
                    </a:lnTo>
                    <a:lnTo>
                      <a:pt x="227" y="50"/>
                    </a:lnTo>
                    <a:lnTo>
                      <a:pt x="202" y="50"/>
                    </a:lnTo>
                    <a:lnTo>
                      <a:pt x="177" y="50"/>
                    </a:lnTo>
                    <a:lnTo>
                      <a:pt x="152" y="50"/>
                    </a:lnTo>
                    <a:lnTo>
                      <a:pt x="126" y="50"/>
                    </a:lnTo>
                    <a:lnTo>
                      <a:pt x="102" y="50"/>
                    </a:lnTo>
                    <a:lnTo>
                      <a:pt x="76" y="50"/>
                    </a:lnTo>
                    <a:lnTo>
                      <a:pt x="76" y="0"/>
                    </a:lnTo>
                    <a:lnTo>
                      <a:pt x="0" y="0"/>
                    </a:lnTo>
                    <a:lnTo>
                      <a:pt x="0" y="76"/>
                    </a:lnTo>
                    <a:lnTo>
                      <a:pt x="50" y="76"/>
                    </a:lnTo>
                    <a:lnTo>
                      <a:pt x="50" y="128"/>
                    </a:lnTo>
                    <a:lnTo>
                      <a:pt x="102" y="128"/>
                    </a:lnTo>
                    <a:lnTo>
                      <a:pt x="102" y="178"/>
                    </a:lnTo>
                    <a:lnTo>
                      <a:pt x="152" y="178"/>
                    </a:lnTo>
                    <a:lnTo>
                      <a:pt x="152" y="203"/>
                    </a:lnTo>
                    <a:lnTo>
                      <a:pt x="152" y="228"/>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22"/>
              <p:cNvSpPr>
                <a:spLocks/>
              </p:cNvSpPr>
              <p:nvPr/>
            </p:nvSpPr>
            <p:spPr bwMode="auto">
              <a:xfrm>
                <a:off x="4332" y="2404"/>
                <a:ext cx="227" cy="177"/>
              </a:xfrm>
              <a:custGeom>
                <a:avLst/>
                <a:gdLst>
                  <a:gd name="T0" fmla="*/ 51 w 227"/>
                  <a:gd name="T1" fmla="*/ 0 h 177"/>
                  <a:gd name="T2" fmla="*/ 51 w 227"/>
                  <a:gd name="T3" fmla="*/ 51 h 177"/>
                  <a:gd name="T4" fmla="*/ 51 w 227"/>
                  <a:gd name="T5" fmla="*/ 76 h 177"/>
                  <a:gd name="T6" fmla="*/ 51 w 227"/>
                  <a:gd name="T7" fmla="*/ 101 h 177"/>
                  <a:gd name="T8" fmla="*/ 0 w 227"/>
                  <a:gd name="T9" fmla="*/ 101 h 177"/>
                  <a:gd name="T10" fmla="*/ 0 w 227"/>
                  <a:gd name="T11" fmla="*/ 177 h 177"/>
                  <a:gd name="T12" fmla="*/ 75 w 227"/>
                  <a:gd name="T13" fmla="*/ 177 h 177"/>
                  <a:gd name="T14" fmla="*/ 75 w 227"/>
                  <a:gd name="T15" fmla="*/ 127 h 177"/>
                  <a:gd name="T16" fmla="*/ 101 w 227"/>
                  <a:gd name="T17" fmla="*/ 127 h 177"/>
                  <a:gd name="T18" fmla="*/ 127 w 227"/>
                  <a:gd name="T19" fmla="*/ 127 h 177"/>
                  <a:gd name="T20" fmla="*/ 151 w 227"/>
                  <a:gd name="T21" fmla="*/ 127 h 177"/>
                  <a:gd name="T22" fmla="*/ 151 w 227"/>
                  <a:gd name="T23" fmla="*/ 177 h 177"/>
                  <a:gd name="T24" fmla="*/ 227 w 227"/>
                  <a:gd name="T25" fmla="*/ 177 h 177"/>
                  <a:gd name="T26" fmla="*/ 227 w 227"/>
                  <a:gd name="T27" fmla="*/ 127 h 177"/>
                  <a:gd name="T28" fmla="*/ 227 w 227"/>
                  <a:gd name="T29" fmla="*/ 101 h 177"/>
                  <a:gd name="T30" fmla="*/ 227 w 227"/>
                  <a:gd name="T31" fmla="*/ 51 h 177"/>
                  <a:gd name="T32" fmla="*/ 177 w 227"/>
                  <a:gd name="T33" fmla="*/ 51 h 177"/>
                  <a:gd name="T34" fmla="*/ 151 w 227"/>
                  <a:gd name="T35" fmla="*/ 51 h 177"/>
                  <a:gd name="T36" fmla="*/ 127 w 227"/>
                  <a:gd name="T37" fmla="*/ 51 h 177"/>
                  <a:gd name="T38" fmla="*/ 127 w 227"/>
                  <a:gd name="T39" fmla="*/ 0 h 177"/>
                  <a:gd name="T40" fmla="*/ 51 w 227"/>
                  <a:gd name="T41"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7" h="177">
                    <a:moveTo>
                      <a:pt x="51" y="0"/>
                    </a:moveTo>
                    <a:lnTo>
                      <a:pt x="51" y="51"/>
                    </a:lnTo>
                    <a:lnTo>
                      <a:pt x="51" y="76"/>
                    </a:lnTo>
                    <a:lnTo>
                      <a:pt x="51" y="101"/>
                    </a:lnTo>
                    <a:lnTo>
                      <a:pt x="0" y="101"/>
                    </a:lnTo>
                    <a:lnTo>
                      <a:pt x="0" y="177"/>
                    </a:lnTo>
                    <a:lnTo>
                      <a:pt x="75" y="177"/>
                    </a:lnTo>
                    <a:lnTo>
                      <a:pt x="75" y="127"/>
                    </a:lnTo>
                    <a:lnTo>
                      <a:pt x="101" y="127"/>
                    </a:lnTo>
                    <a:lnTo>
                      <a:pt x="127" y="127"/>
                    </a:lnTo>
                    <a:lnTo>
                      <a:pt x="151" y="127"/>
                    </a:lnTo>
                    <a:lnTo>
                      <a:pt x="151" y="177"/>
                    </a:lnTo>
                    <a:lnTo>
                      <a:pt x="227" y="177"/>
                    </a:lnTo>
                    <a:lnTo>
                      <a:pt x="227" y="127"/>
                    </a:lnTo>
                    <a:lnTo>
                      <a:pt x="227" y="101"/>
                    </a:lnTo>
                    <a:lnTo>
                      <a:pt x="227" y="51"/>
                    </a:lnTo>
                    <a:lnTo>
                      <a:pt x="177" y="51"/>
                    </a:lnTo>
                    <a:lnTo>
                      <a:pt x="151" y="51"/>
                    </a:lnTo>
                    <a:lnTo>
                      <a:pt x="127" y="51"/>
                    </a:lnTo>
                    <a:lnTo>
                      <a:pt x="127" y="0"/>
                    </a:lnTo>
                    <a:lnTo>
                      <a:pt x="51"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23"/>
              <p:cNvSpPr>
                <a:spLocks/>
              </p:cNvSpPr>
              <p:nvPr/>
            </p:nvSpPr>
            <p:spPr bwMode="auto">
              <a:xfrm>
                <a:off x="3777" y="2455"/>
                <a:ext cx="126" cy="126"/>
              </a:xfrm>
              <a:custGeom>
                <a:avLst/>
                <a:gdLst>
                  <a:gd name="T0" fmla="*/ 50 w 126"/>
                  <a:gd name="T1" fmla="*/ 0 h 126"/>
                  <a:gd name="T2" fmla="*/ 0 w 126"/>
                  <a:gd name="T3" fmla="*/ 0 h 126"/>
                  <a:gd name="T4" fmla="*/ 0 w 126"/>
                  <a:gd name="T5" fmla="*/ 50 h 126"/>
                  <a:gd name="T6" fmla="*/ 0 w 126"/>
                  <a:gd name="T7" fmla="*/ 76 h 126"/>
                  <a:gd name="T8" fmla="*/ 0 w 126"/>
                  <a:gd name="T9" fmla="*/ 126 h 126"/>
                  <a:gd name="T10" fmla="*/ 76 w 126"/>
                  <a:gd name="T11" fmla="*/ 126 h 126"/>
                  <a:gd name="T12" fmla="*/ 76 w 126"/>
                  <a:gd name="T13" fmla="*/ 76 h 126"/>
                  <a:gd name="T14" fmla="*/ 126 w 126"/>
                  <a:gd name="T15" fmla="*/ 76 h 126"/>
                  <a:gd name="T16" fmla="*/ 126 w 126"/>
                  <a:gd name="T17" fmla="*/ 0 h 126"/>
                  <a:gd name="T18" fmla="*/ 76 w 126"/>
                  <a:gd name="T19" fmla="*/ 0 h 126"/>
                  <a:gd name="T20" fmla="*/ 50 w 126"/>
                  <a:gd name="T21"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26">
                    <a:moveTo>
                      <a:pt x="50" y="0"/>
                    </a:moveTo>
                    <a:lnTo>
                      <a:pt x="0" y="0"/>
                    </a:lnTo>
                    <a:lnTo>
                      <a:pt x="0" y="50"/>
                    </a:lnTo>
                    <a:lnTo>
                      <a:pt x="0" y="76"/>
                    </a:lnTo>
                    <a:lnTo>
                      <a:pt x="0" y="126"/>
                    </a:lnTo>
                    <a:lnTo>
                      <a:pt x="76" y="126"/>
                    </a:lnTo>
                    <a:lnTo>
                      <a:pt x="76" y="76"/>
                    </a:lnTo>
                    <a:lnTo>
                      <a:pt x="126" y="76"/>
                    </a:lnTo>
                    <a:lnTo>
                      <a:pt x="126" y="0"/>
                    </a:lnTo>
                    <a:lnTo>
                      <a:pt x="76" y="0"/>
                    </a:lnTo>
                    <a:lnTo>
                      <a:pt x="50"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5" name="Group 5"/>
            <p:cNvGrpSpPr>
              <a:grpSpLocks noChangeAspect="1"/>
            </p:cNvGrpSpPr>
            <p:nvPr/>
          </p:nvGrpSpPr>
          <p:grpSpPr bwMode="auto">
            <a:xfrm>
              <a:off x="3681330" y="2852936"/>
              <a:ext cx="2337054" cy="2987221"/>
              <a:chOff x="3120" y="1344"/>
              <a:chExt cx="1995" cy="2550"/>
            </a:xfrm>
          </p:grpSpPr>
          <p:sp>
            <p:nvSpPr>
              <p:cNvPr id="16" name="Freeform 6"/>
              <p:cNvSpPr>
                <a:spLocks/>
              </p:cNvSpPr>
              <p:nvPr/>
            </p:nvSpPr>
            <p:spPr bwMode="auto">
              <a:xfrm>
                <a:off x="4585" y="2354"/>
                <a:ext cx="328" cy="580"/>
              </a:xfrm>
              <a:custGeom>
                <a:avLst/>
                <a:gdLst>
                  <a:gd name="T0" fmla="*/ 50 w 328"/>
                  <a:gd name="T1" fmla="*/ 428 h 580"/>
                  <a:gd name="T2" fmla="*/ 101 w 328"/>
                  <a:gd name="T3" fmla="*/ 480 h 580"/>
                  <a:gd name="T4" fmla="*/ 151 w 328"/>
                  <a:gd name="T5" fmla="*/ 530 h 580"/>
                  <a:gd name="T6" fmla="*/ 227 w 328"/>
                  <a:gd name="T7" fmla="*/ 580 h 580"/>
                  <a:gd name="T8" fmla="*/ 227 w 328"/>
                  <a:gd name="T9" fmla="*/ 504 h 580"/>
                  <a:gd name="T10" fmla="*/ 227 w 328"/>
                  <a:gd name="T11" fmla="*/ 454 h 580"/>
                  <a:gd name="T12" fmla="*/ 177 w 328"/>
                  <a:gd name="T13" fmla="*/ 404 h 580"/>
                  <a:gd name="T14" fmla="*/ 177 w 328"/>
                  <a:gd name="T15" fmla="*/ 353 h 580"/>
                  <a:gd name="T16" fmla="*/ 201 w 328"/>
                  <a:gd name="T17" fmla="*/ 328 h 580"/>
                  <a:gd name="T18" fmla="*/ 252 w 328"/>
                  <a:gd name="T19" fmla="*/ 378 h 580"/>
                  <a:gd name="T20" fmla="*/ 328 w 328"/>
                  <a:gd name="T21" fmla="*/ 378 h 580"/>
                  <a:gd name="T22" fmla="*/ 277 w 328"/>
                  <a:gd name="T23" fmla="*/ 303 h 580"/>
                  <a:gd name="T24" fmla="*/ 277 w 328"/>
                  <a:gd name="T25" fmla="*/ 253 h 580"/>
                  <a:gd name="T26" fmla="*/ 277 w 328"/>
                  <a:gd name="T27" fmla="*/ 201 h 580"/>
                  <a:gd name="T28" fmla="*/ 328 w 328"/>
                  <a:gd name="T29" fmla="*/ 177 h 580"/>
                  <a:gd name="T30" fmla="*/ 277 w 328"/>
                  <a:gd name="T31" fmla="*/ 101 h 580"/>
                  <a:gd name="T32" fmla="*/ 227 w 328"/>
                  <a:gd name="T33" fmla="*/ 101 h 580"/>
                  <a:gd name="T34" fmla="*/ 177 w 328"/>
                  <a:gd name="T35" fmla="*/ 50 h 580"/>
                  <a:gd name="T36" fmla="*/ 125 w 328"/>
                  <a:gd name="T37" fmla="*/ 50 h 580"/>
                  <a:gd name="T38" fmla="*/ 75 w 328"/>
                  <a:gd name="T39" fmla="*/ 50 h 580"/>
                  <a:gd name="T40" fmla="*/ 0 w 328"/>
                  <a:gd name="T41" fmla="*/ 0 h 580"/>
                  <a:gd name="T42" fmla="*/ 0 w 328"/>
                  <a:gd name="T43" fmla="*/ 76 h 580"/>
                  <a:gd name="T44" fmla="*/ 0 w 328"/>
                  <a:gd name="T45" fmla="*/ 126 h 580"/>
                  <a:gd name="T46" fmla="*/ 50 w 328"/>
                  <a:gd name="T47" fmla="*/ 177 h 580"/>
                  <a:gd name="T48" fmla="*/ 101 w 328"/>
                  <a:gd name="T49" fmla="*/ 177 h 580"/>
                  <a:gd name="T50" fmla="*/ 151 w 328"/>
                  <a:gd name="T51" fmla="*/ 227 h 580"/>
                  <a:gd name="T52" fmla="*/ 201 w 328"/>
                  <a:gd name="T53" fmla="*/ 227 h 580"/>
                  <a:gd name="T54" fmla="*/ 151 w 328"/>
                  <a:gd name="T55" fmla="*/ 253 h 580"/>
                  <a:gd name="T56" fmla="*/ 125 w 328"/>
                  <a:gd name="T57" fmla="*/ 303 h 580"/>
                  <a:gd name="T58" fmla="*/ 75 w 328"/>
                  <a:gd name="T59" fmla="*/ 303 h 580"/>
                  <a:gd name="T60" fmla="*/ 75 w 328"/>
                  <a:gd name="T61" fmla="*/ 253 h 580"/>
                  <a:gd name="T62" fmla="*/ 0 w 328"/>
                  <a:gd name="T63" fmla="*/ 201 h 580"/>
                  <a:gd name="T64" fmla="*/ 0 w 328"/>
                  <a:gd name="T65" fmla="*/ 277 h 580"/>
                  <a:gd name="T66" fmla="*/ 0 w 328"/>
                  <a:gd name="T67" fmla="*/ 328 h 580"/>
                  <a:gd name="T68" fmla="*/ 50 w 328"/>
                  <a:gd name="T69" fmla="*/ 37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8" h="580">
                    <a:moveTo>
                      <a:pt x="50" y="404"/>
                    </a:moveTo>
                    <a:lnTo>
                      <a:pt x="50" y="428"/>
                    </a:lnTo>
                    <a:lnTo>
                      <a:pt x="50" y="480"/>
                    </a:lnTo>
                    <a:lnTo>
                      <a:pt x="101" y="480"/>
                    </a:lnTo>
                    <a:lnTo>
                      <a:pt x="101" y="530"/>
                    </a:lnTo>
                    <a:lnTo>
                      <a:pt x="151" y="530"/>
                    </a:lnTo>
                    <a:lnTo>
                      <a:pt x="151" y="580"/>
                    </a:lnTo>
                    <a:lnTo>
                      <a:pt x="227" y="580"/>
                    </a:lnTo>
                    <a:lnTo>
                      <a:pt x="227" y="530"/>
                    </a:lnTo>
                    <a:lnTo>
                      <a:pt x="227" y="504"/>
                    </a:lnTo>
                    <a:lnTo>
                      <a:pt x="227" y="480"/>
                    </a:lnTo>
                    <a:lnTo>
                      <a:pt x="227" y="454"/>
                    </a:lnTo>
                    <a:lnTo>
                      <a:pt x="227" y="404"/>
                    </a:lnTo>
                    <a:lnTo>
                      <a:pt x="177" y="404"/>
                    </a:lnTo>
                    <a:lnTo>
                      <a:pt x="177" y="378"/>
                    </a:lnTo>
                    <a:lnTo>
                      <a:pt x="177" y="353"/>
                    </a:lnTo>
                    <a:lnTo>
                      <a:pt x="177" y="328"/>
                    </a:lnTo>
                    <a:lnTo>
                      <a:pt x="201" y="328"/>
                    </a:lnTo>
                    <a:lnTo>
                      <a:pt x="201" y="378"/>
                    </a:lnTo>
                    <a:lnTo>
                      <a:pt x="252" y="378"/>
                    </a:lnTo>
                    <a:lnTo>
                      <a:pt x="277" y="378"/>
                    </a:lnTo>
                    <a:lnTo>
                      <a:pt x="328" y="378"/>
                    </a:lnTo>
                    <a:lnTo>
                      <a:pt x="328" y="303"/>
                    </a:lnTo>
                    <a:lnTo>
                      <a:pt x="277" y="303"/>
                    </a:lnTo>
                    <a:lnTo>
                      <a:pt x="277" y="277"/>
                    </a:lnTo>
                    <a:lnTo>
                      <a:pt x="277" y="253"/>
                    </a:lnTo>
                    <a:lnTo>
                      <a:pt x="277" y="227"/>
                    </a:lnTo>
                    <a:lnTo>
                      <a:pt x="277" y="201"/>
                    </a:lnTo>
                    <a:lnTo>
                      <a:pt x="277" y="177"/>
                    </a:lnTo>
                    <a:lnTo>
                      <a:pt x="328" y="177"/>
                    </a:lnTo>
                    <a:lnTo>
                      <a:pt x="328" y="101"/>
                    </a:lnTo>
                    <a:lnTo>
                      <a:pt x="277" y="101"/>
                    </a:lnTo>
                    <a:lnTo>
                      <a:pt x="252" y="101"/>
                    </a:lnTo>
                    <a:lnTo>
                      <a:pt x="227" y="101"/>
                    </a:lnTo>
                    <a:lnTo>
                      <a:pt x="227" y="50"/>
                    </a:lnTo>
                    <a:lnTo>
                      <a:pt x="177" y="50"/>
                    </a:lnTo>
                    <a:lnTo>
                      <a:pt x="151" y="50"/>
                    </a:lnTo>
                    <a:lnTo>
                      <a:pt x="125" y="50"/>
                    </a:lnTo>
                    <a:lnTo>
                      <a:pt x="101" y="50"/>
                    </a:lnTo>
                    <a:lnTo>
                      <a:pt x="75" y="50"/>
                    </a:lnTo>
                    <a:lnTo>
                      <a:pt x="75" y="0"/>
                    </a:lnTo>
                    <a:lnTo>
                      <a:pt x="0" y="0"/>
                    </a:lnTo>
                    <a:lnTo>
                      <a:pt x="0" y="50"/>
                    </a:lnTo>
                    <a:lnTo>
                      <a:pt x="0" y="76"/>
                    </a:lnTo>
                    <a:lnTo>
                      <a:pt x="0" y="101"/>
                    </a:lnTo>
                    <a:lnTo>
                      <a:pt x="0" y="126"/>
                    </a:lnTo>
                    <a:lnTo>
                      <a:pt x="0" y="177"/>
                    </a:lnTo>
                    <a:lnTo>
                      <a:pt x="50" y="177"/>
                    </a:lnTo>
                    <a:lnTo>
                      <a:pt x="75" y="177"/>
                    </a:lnTo>
                    <a:lnTo>
                      <a:pt x="101" y="177"/>
                    </a:lnTo>
                    <a:lnTo>
                      <a:pt x="101" y="227"/>
                    </a:lnTo>
                    <a:lnTo>
                      <a:pt x="151" y="227"/>
                    </a:lnTo>
                    <a:lnTo>
                      <a:pt x="177" y="227"/>
                    </a:lnTo>
                    <a:lnTo>
                      <a:pt x="201" y="227"/>
                    </a:lnTo>
                    <a:lnTo>
                      <a:pt x="201" y="253"/>
                    </a:lnTo>
                    <a:lnTo>
                      <a:pt x="151" y="253"/>
                    </a:lnTo>
                    <a:lnTo>
                      <a:pt x="151" y="303"/>
                    </a:lnTo>
                    <a:lnTo>
                      <a:pt x="125" y="303"/>
                    </a:lnTo>
                    <a:lnTo>
                      <a:pt x="101" y="303"/>
                    </a:lnTo>
                    <a:lnTo>
                      <a:pt x="75" y="303"/>
                    </a:lnTo>
                    <a:lnTo>
                      <a:pt x="75" y="277"/>
                    </a:lnTo>
                    <a:lnTo>
                      <a:pt x="75" y="253"/>
                    </a:lnTo>
                    <a:lnTo>
                      <a:pt x="75" y="201"/>
                    </a:lnTo>
                    <a:lnTo>
                      <a:pt x="0" y="201"/>
                    </a:lnTo>
                    <a:lnTo>
                      <a:pt x="0" y="253"/>
                    </a:lnTo>
                    <a:lnTo>
                      <a:pt x="0" y="277"/>
                    </a:lnTo>
                    <a:lnTo>
                      <a:pt x="0" y="303"/>
                    </a:lnTo>
                    <a:lnTo>
                      <a:pt x="0" y="328"/>
                    </a:lnTo>
                    <a:lnTo>
                      <a:pt x="0" y="378"/>
                    </a:lnTo>
                    <a:lnTo>
                      <a:pt x="50" y="378"/>
                    </a:lnTo>
                    <a:lnTo>
                      <a:pt x="50" y="404"/>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Freeform 7"/>
              <p:cNvSpPr>
                <a:spLocks/>
              </p:cNvSpPr>
              <p:nvPr/>
            </p:nvSpPr>
            <p:spPr bwMode="auto">
              <a:xfrm>
                <a:off x="4080" y="2505"/>
                <a:ext cx="327" cy="329"/>
              </a:xfrm>
              <a:custGeom>
                <a:avLst/>
                <a:gdLst>
                  <a:gd name="T0" fmla="*/ 76 w 327"/>
                  <a:gd name="T1" fmla="*/ 329 h 329"/>
                  <a:gd name="T2" fmla="*/ 126 w 327"/>
                  <a:gd name="T3" fmla="*/ 329 h 329"/>
                  <a:gd name="T4" fmla="*/ 126 w 327"/>
                  <a:gd name="T5" fmla="*/ 277 h 329"/>
                  <a:gd name="T6" fmla="*/ 176 w 327"/>
                  <a:gd name="T7" fmla="*/ 277 h 329"/>
                  <a:gd name="T8" fmla="*/ 176 w 327"/>
                  <a:gd name="T9" fmla="*/ 227 h 329"/>
                  <a:gd name="T10" fmla="*/ 202 w 327"/>
                  <a:gd name="T11" fmla="*/ 227 h 329"/>
                  <a:gd name="T12" fmla="*/ 227 w 327"/>
                  <a:gd name="T13" fmla="*/ 227 h 329"/>
                  <a:gd name="T14" fmla="*/ 277 w 327"/>
                  <a:gd name="T15" fmla="*/ 227 h 329"/>
                  <a:gd name="T16" fmla="*/ 277 w 327"/>
                  <a:gd name="T17" fmla="*/ 177 h 329"/>
                  <a:gd name="T18" fmla="*/ 327 w 327"/>
                  <a:gd name="T19" fmla="*/ 177 h 329"/>
                  <a:gd name="T20" fmla="*/ 327 w 327"/>
                  <a:gd name="T21" fmla="*/ 102 h 329"/>
                  <a:gd name="T22" fmla="*/ 277 w 327"/>
                  <a:gd name="T23" fmla="*/ 102 h 329"/>
                  <a:gd name="T24" fmla="*/ 252 w 327"/>
                  <a:gd name="T25" fmla="*/ 102 h 329"/>
                  <a:gd name="T26" fmla="*/ 227 w 327"/>
                  <a:gd name="T27" fmla="*/ 102 h 329"/>
                  <a:gd name="T28" fmla="*/ 227 w 327"/>
                  <a:gd name="T29" fmla="*/ 50 h 329"/>
                  <a:gd name="T30" fmla="*/ 176 w 327"/>
                  <a:gd name="T31" fmla="*/ 50 h 329"/>
                  <a:gd name="T32" fmla="*/ 152 w 327"/>
                  <a:gd name="T33" fmla="*/ 50 h 329"/>
                  <a:gd name="T34" fmla="*/ 126 w 327"/>
                  <a:gd name="T35" fmla="*/ 50 h 329"/>
                  <a:gd name="T36" fmla="*/ 126 w 327"/>
                  <a:gd name="T37" fmla="*/ 0 h 329"/>
                  <a:gd name="T38" fmla="*/ 50 w 327"/>
                  <a:gd name="T39" fmla="*/ 0 h 329"/>
                  <a:gd name="T40" fmla="*/ 50 w 327"/>
                  <a:gd name="T41" fmla="*/ 76 h 329"/>
                  <a:gd name="T42" fmla="*/ 100 w 327"/>
                  <a:gd name="T43" fmla="*/ 76 h 329"/>
                  <a:gd name="T44" fmla="*/ 100 w 327"/>
                  <a:gd name="T45" fmla="*/ 102 h 329"/>
                  <a:gd name="T46" fmla="*/ 50 w 327"/>
                  <a:gd name="T47" fmla="*/ 102 h 329"/>
                  <a:gd name="T48" fmla="*/ 50 w 327"/>
                  <a:gd name="T49" fmla="*/ 152 h 329"/>
                  <a:gd name="T50" fmla="*/ 50 w 327"/>
                  <a:gd name="T51" fmla="*/ 177 h 329"/>
                  <a:gd name="T52" fmla="*/ 50 w 327"/>
                  <a:gd name="T53" fmla="*/ 202 h 329"/>
                  <a:gd name="T54" fmla="*/ 50 w 327"/>
                  <a:gd name="T55" fmla="*/ 227 h 329"/>
                  <a:gd name="T56" fmla="*/ 50 w 327"/>
                  <a:gd name="T57" fmla="*/ 253 h 329"/>
                  <a:gd name="T58" fmla="*/ 0 w 327"/>
                  <a:gd name="T59" fmla="*/ 253 h 329"/>
                  <a:gd name="T60" fmla="*/ 0 w 327"/>
                  <a:gd name="T61" fmla="*/ 329 h 329"/>
                  <a:gd name="T62" fmla="*/ 50 w 327"/>
                  <a:gd name="T63" fmla="*/ 329 h 329"/>
                  <a:gd name="T64" fmla="*/ 76 w 327"/>
                  <a:gd name="T65" fmla="*/ 32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7" h="329">
                    <a:moveTo>
                      <a:pt x="76" y="329"/>
                    </a:moveTo>
                    <a:lnTo>
                      <a:pt x="126" y="329"/>
                    </a:lnTo>
                    <a:lnTo>
                      <a:pt x="126" y="277"/>
                    </a:lnTo>
                    <a:lnTo>
                      <a:pt x="176" y="277"/>
                    </a:lnTo>
                    <a:lnTo>
                      <a:pt x="176" y="227"/>
                    </a:lnTo>
                    <a:lnTo>
                      <a:pt x="202" y="227"/>
                    </a:lnTo>
                    <a:lnTo>
                      <a:pt x="227" y="227"/>
                    </a:lnTo>
                    <a:lnTo>
                      <a:pt x="277" y="227"/>
                    </a:lnTo>
                    <a:lnTo>
                      <a:pt x="277" y="177"/>
                    </a:lnTo>
                    <a:lnTo>
                      <a:pt x="327" y="177"/>
                    </a:lnTo>
                    <a:lnTo>
                      <a:pt x="327" y="102"/>
                    </a:lnTo>
                    <a:lnTo>
                      <a:pt x="277" y="102"/>
                    </a:lnTo>
                    <a:lnTo>
                      <a:pt x="252" y="102"/>
                    </a:lnTo>
                    <a:lnTo>
                      <a:pt x="227" y="102"/>
                    </a:lnTo>
                    <a:lnTo>
                      <a:pt x="227" y="50"/>
                    </a:lnTo>
                    <a:lnTo>
                      <a:pt x="176" y="50"/>
                    </a:lnTo>
                    <a:lnTo>
                      <a:pt x="152" y="50"/>
                    </a:lnTo>
                    <a:lnTo>
                      <a:pt x="126" y="50"/>
                    </a:lnTo>
                    <a:lnTo>
                      <a:pt x="126" y="0"/>
                    </a:lnTo>
                    <a:lnTo>
                      <a:pt x="50" y="0"/>
                    </a:lnTo>
                    <a:lnTo>
                      <a:pt x="50" y="76"/>
                    </a:lnTo>
                    <a:lnTo>
                      <a:pt x="100" y="76"/>
                    </a:lnTo>
                    <a:lnTo>
                      <a:pt x="100" y="102"/>
                    </a:lnTo>
                    <a:lnTo>
                      <a:pt x="50" y="102"/>
                    </a:lnTo>
                    <a:lnTo>
                      <a:pt x="50" y="152"/>
                    </a:lnTo>
                    <a:lnTo>
                      <a:pt x="50" y="177"/>
                    </a:lnTo>
                    <a:lnTo>
                      <a:pt x="50" y="202"/>
                    </a:lnTo>
                    <a:lnTo>
                      <a:pt x="50" y="227"/>
                    </a:lnTo>
                    <a:lnTo>
                      <a:pt x="50" y="253"/>
                    </a:lnTo>
                    <a:lnTo>
                      <a:pt x="0" y="253"/>
                    </a:lnTo>
                    <a:lnTo>
                      <a:pt x="0" y="329"/>
                    </a:lnTo>
                    <a:lnTo>
                      <a:pt x="50" y="329"/>
                    </a:lnTo>
                    <a:lnTo>
                      <a:pt x="76" y="329"/>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8"/>
              <p:cNvSpPr>
                <a:spLocks/>
              </p:cNvSpPr>
              <p:nvPr/>
            </p:nvSpPr>
            <p:spPr bwMode="auto">
              <a:xfrm>
                <a:off x="3120" y="2607"/>
                <a:ext cx="682" cy="681"/>
              </a:xfrm>
              <a:custGeom>
                <a:avLst/>
                <a:gdLst>
                  <a:gd name="T0" fmla="*/ 632 w 682"/>
                  <a:gd name="T1" fmla="*/ 227 h 681"/>
                  <a:gd name="T2" fmla="*/ 682 w 682"/>
                  <a:gd name="T3" fmla="*/ 151 h 681"/>
                  <a:gd name="T4" fmla="*/ 632 w 682"/>
                  <a:gd name="T5" fmla="*/ 125 h 681"/>
                  <a:gd name="T6" fmla="*/ 682 w 682"/>
                  <a:gd name="T7" fmla="*/ 50 h 681"/>
                  <a:gd name="T8" fmla="*/ 632 w 682"/>
                  <a:gd name="T9" fmla="*/ 0 h 681"/>
                  <a:gd name="T10" fmla="*/ 556 w 682"/>
                  <a:gd name="T11" fmla="*/ 50 h 681"/>
                  <a:gd name="T12" fmla="*/ 506 w 682"/>
                  <a:gd name="T13" fmla="*/ 125 h 681"/>
                  <a:gd name="T14" fmla="*/ 556 w 682"/>
                  <a:gd name="T15" fmla="*/ 151 h 681"/>
                  <a:gd name="T16" fmla="*/ 506 w 682"/>
                  <a:gd name="T17" fmla="*/ 151 h 681"/>
                  <a:gd name="T18" fmla="*/ 454 w 682"/>
                  <a:gd name="T19" fmla="*/ 201 h 681"/>
                  <a:gd name="T20" fmla="*/ 454 w 682"/>
                  <a:gd name="T21" fmla="*/ 251 h 681"/>
                  <a:gd name="T22" fmla="*/ 404 w 682"/>
                  <a:gd name="T23" fmla="*/ 251 h 681"/>
                  <a:gd name="T24" fmla="*/ 354 w 682"/>
                  <a:gd name="T25" fmla="*/ 302 h 681"/>
                  <a:gd name="T26" fmla="*/ 303 w 682"/>
                  <a:gd name="T27" fmla="*/ 353 h 681"/>
                  <a:gd name="T28" fmla="*/ 253 w 682"/>
                  <a:gd name="T29" fmla="*/ 403 h 681"/>
                  <a:gd name="T30" fmla="*/ 203 w 682"/>
                  <a:gd name="T31" fmla="*/ 454 h 681"/>
                  <a:gd name="T32" fmla="*/ 151 w 682"/>
                  <a:gd name="T33" fmla="*/ 504 h 681"/>
                  <a:gd name="T34" fmla="*/ 101 w 682"/>
                  <a:gd name="T35" fmla="*/ 554 h 681"/>
                  <a:gd name="T36" fmla="*/ 51 w 682"/>
                  <a:gd name="T37" fmla="*/ 605 h 681"/>
                  <a:gd name="T38" fmla="*/ 0 w 682"/>
                  <a:gd name="T39" fmla="*/ 681 h 681"/>
                  <a:gd name="T40" fmla="*/ 76 w 682"/>
                  <a:gd name="T41" fmla="*/ 681 h 681"/>
                  <a:gd name="T42" fmla="*/ 127 w 682"/>
                  <a:gd name="T43" fmla="*/ 630 h 681"/>
                  <a:gd name="T44" fmla="*/ 127 w 682"/>
                  <a:gd name="T45" fmla="*/ 580 h 681"/>
                  <a:gd name="T46" fmla="*/ 177 w 682"/>
                  <a:gd name="T47" fmla="*/ 580 h 681"/>
                  <a:gd name="T48" fmla="*/ 227 w 682"/>
                  <a:gd name="T49" fmla="*/ 530 h 681"/>
                  <a:gd name="T50" fmla="*/ 279 w 682"/>
                  <a:gd name="T51" fmla="*/ 530 h 681"/>
                  <a:gd name="T52" fmla="*/ 329 w 682"/>
                  <a:gd name="T53" fmla="*/ 478 h 681"/>
                  <a:gd name="T54" fmla="*/ 379 w 682"/>
                  <a:gd name="T55" fmla="*/ 478 h 681"/>
                  <a:gd name="T56" fmla="*/ 430 w 682"/>
                  <a:gd name="T57" fmla="*/ 428 h 681"/>
                  <a:gd name="T58" fmla="*/ 480 w 682"/>
                  <a:gd name="T59" fmla="*/ 353 h 681"/>
                  <a:gd name="T60" fmla="*/ 430 w 682"/>
                  <a:gd name="T61" fmla="*/ 327 h 681"/>
                  <a:gd name="T62" fmla="*/ 480 w 682"/>
                  <a:gd name="T63" fmla="*/ 277 h 681"/>
                  <a:gd name="T64" fmla="*/ 530 w 682"/>
                  <a:gd name="T65" fmla="*/ 227 h 681"/>
                  <a:gd name="T66" fmla="*/ 556 w 682"/>
                  <a:gd name="T67" fmla="*/ 27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2" h="681">
                    <a:moveTo>
                      <a:pt x="632" y="277"/>
                    </a:moveTo>
                    <a:lnTo>
                      <a:pt x="632" y="227"/>
                    </a:lnTo>
                    <a:lnTo>
                      <a:pt x="682" y="227"/>
                    </a:lnTo>
                    <a:lnTo>
                      <a:pt x="682" y="151"/>
                    </a:lnTo>
                    <a:lnTo>
                      <a:pt x="632" y="151"/>
                    </a:lnTo>
                    <a:lnTo>
                      <a:pt x="632" y="125"/>
                    </a:lnTo>
                    <a:lnTo>
                      <a:pt x="682" y="125"/>
                    </a:lnTo>
                    <a:lnTo>
                      <a:pt x="682" y="50"/>
                    </a:lnTo>
                    <a:lnTo>
                      <a:pt x="632" y="50"/>
                    </a:lnTo>
                    <a:lnTo>
                      <a:pt x="632" y="0"/>
                    </a:lnTo>
                    <a:lnTo>
                      <a:pt x="556" y="0"/>
                    </a:lnTo>
                    <a:lnTo>
                      <a:pt x="556" y="50"/>
                    </a:lnTo>
                    <a:lnTo>
                      <a:pt x="506" y="50"/>
                    </a:lnTo>
                    <a:lnTo>
                      <a:pt x="506" y="125"/>
                    </a:lnTo>
                    <a:lnTo>
                      <a:pt x="556" y="125"/>
                    </a:lnTo>
                    <a:lnTo>
                      <a:pt x="556" y="151"/>
                    </a:lnTo>
                    <a:lnTo>
                      <a:pt x="530" y="151"/>
                    </a:lnTo>
                    <a:lnTo>
                      <a:pt x="506" y="151"/>
                    </a:lnTo>
                    <a:lnTo>
                      <a:pt x="454" y="151"/>
                    </a:lnTo>
                    <a:lnTo>
                      <a:pt x="454" y="201"/>
                    </a:lnTo>
                    <a:lnTo>
                      <a:pt x="454" y="227"/>
                    </a:lnTo>
                    <a:lnTo>
                      <a:pt x="454" y="251"/>
                    </a:lnTo>
                    <a:lnTo>
                      <a:pt x="430" y="251"/>
                    </a:lnTo>
                    <a:lnTo>
                      <a:pt x="404" y="251"/>
                    </a:lnTo>
                    <a:lnTo>
                      <a:pt x="354" y="251"/>
                    </a:lnTo>
                    <a:lnTo>
                      <a:pt x="354" y="302"/>
                    </a:lnTo>
                    <a:lnTo>
                      <a:pt x="303" y="302"/>
                    </a:lnTo>
                    <a:lnTo>
                      <a:pt x="303" y="353"/>
                    </a:lnTo>
                    <a:lnTo>
                      <a:pt x="253" y="353"/>
                    </a:lnTo>
                    <a:lnTo>
                      <a:pt x="253" y="403"/>
                    </a:lnTo>
                    <a:lnTo>
                      <a:pt x="203" y="403"/>
                    </a:lnTo>
                    <a:lnTo>
                      <a:pt x="203" y="454"/>
                    </a:lnTo>
                    <a:lnTo>
                      <a:pt x="151" y="454"/>
                    </a:lnTo>
                    <a:lnTo>
                      <a:pt x="151" y="504"/>
                    </a:lnTo>
                    <a:lnTo>
                      <a:pt x="101" y="504"/>
                    </a:lnTo>
                    <a:lnTo>
                      <a:pt x="101" y="554"/>
                    </a:lnTo>
                    <a:lnTo>
                      <a:pt x="51" y="554"/>
                    </a:lnTo>
                    <a:lnTo>
                      <a:pt x="51" y="605"/>
                    </a:lnTo>
                    <a:lnTo>
                      <a:pt x="0" y="605"/>
                    </a:lnTo>
                    <a:lnTo>
                      <a:pt x="0" y="681"/>
                    </a:lnTo>
                    <a:lnTo>
                      <a:pt x="51" y="681"/>
                    </a:lnTo>
                    <a:lnTo>
                      <a:pt x="76" y="681"/>
                    </a:lnTo>
                    <a:lnTo>
                      <a:pt x="127" y="681"/>
                    </a:lnTo>
                    <a:lnTo>
                      <a:pt x="127" y="630"/>
                    </a:lnTo>
                    <a:lnTo>
                      <a:pt x="127" y="605"/>
                    </a:lnTo>
                    <a:lnTo>
                      <a:pt x="127" y="580"/>
                    </a:lnTo>
                    <a:lnTo>
                      <a:pt x="151" y="580"/>
                    </a:lnTo>
                    <a:lnTo>
                      <a:pt x="177" y="580"/>
                    </a:lnTo>
                    <a:lnTo>
                      <a:pt x="227" y="580"/>
                    </a:lnTo>
                    <a:lnTo>
                      <a:pt x="227" y="530"/>
                    </a:lnTo>
                    <a:lnTo>
                      <a:pt x="253" y="530"/>
                    </a:lnTo>
                    <a:lnTo>
                      <a:pt x="279" y="530"/>
                    </a:lnTo>
                    <a:lnTo>
                      <a:pt x="329" y="530"/>
                    </a:lnTo>
                    <a:lnTo>
                      <a:pt x="329" y="478"/>
                    </a:lnTo>
                    <a:lnTo>
                      <a:pt x="354" y="478"/>
                    </a:lnTo>
                    <a:lnTo>
                      <a:pt x="379" y="478"/>
                    </a:lnTo>
                    <a:lnTo>
                      <a:pt x="430" y="478"/>
                    </a:lnTo>
                    <a:lnTo>
                      <a:pt x="430" y="428"/>
                    </a:lnTo>
                    <a:lnTo>
                      <a:pt x="480" y="428"/>
                    </a:lnTo>
                    <a:lnTo>
                      <a:pt x="480" y="353"/>
                    </a:lnTo>
                    <a:lnTo>
                      <a:pt x="430" y="353"/>
                    </a:lnTo>
                    <a:lnTo>
                      <a:pt x="430" y="327"/>
                    </a:lnTo>
                    <a:lnTo>
                      <a:pt x="480" y="327"/>
                    </a:lnTo>
                    <a:lnTo>
                      <a:pt x="480" y="277"/>
                    </a:lnTo>
                    <a:lnTo>
                      <a:pt x="530" y="277"/>
                    </a:lnTo>
                    <a:lnTo>
                      <a:pt x="530" y="227"/>
                    </a:lnTo>
                    <a:lnTo>
                      <a:pt x="556" y="227"/>
                    </a:lnTo>
                    <a:lnTo>
                      <a:pt x="556" y="277"/>
                    </a:lnTo>
                    <a:lnTo>
                      <a:pt x="632" y="277"/>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9"/>
              <p:cNvSpPr>
                <a:spLocks/>
              </p:cNvSpPr>
              <p:nvPr/>
            </p:nvSpPr>
            <p:spPr bwMode="auto">
              <a:xfrm>
                <a:off x="4837" y="2758"/>
                <a:ext cx="76" cy="126"/>
              </a:xfrm>
              <a:custGeom>
                <a:avLst/>
                <a:gdLst>
                  <a:gd name="T0" fmla="*/ 0 w 76"/>
                  <a:gd name="T1" fmla="*/ 50 h 126"/>
                  <a:gd name="T2" fmla="*/ 0 w 76"/>
                  <a:gd name="T3" fmla="*/ 76 h 126"/>
                  <a:gd name="T4" fmla="*/ 0 w 76"/>
                  <a:gd name="T5" fmla="*/ 126 h 126"/>
                  <a:gd name="T6" fmla="*/ 76 w 76"/>
                  <a:gd name="T7" fmla="*/ 126 h 126"/>
                  <a:gd name="T8" fmla="*/ 76 w 76"/>
                  <a:gd name="T9" fmla="*/ 76 h 126"/>
                  <a:gd name="T10" fmla="*/ 76 w 76"/>
                  <a:gd name="T11" fmla="*/ 50 h 126"/>
                  <a:gd name="T12" fmla="*/ 76 w 76"/>
                  <a:gd name="T13" fmla="*/ 0 h 126"/>
                  <a:gd name="T14" fmla="*/ 0 w 76"/>
                  <a:gd name="T15" fmla="*/ 0 h 126"/>
                  <a:gd name="T16" fmla="*/ 0 w 76"/>
                  <a:gd name="T17" fmla="*/ 5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26">
                    <a:moveTo>
                      <a:pt x="0" y="50"/>
                    </a:moveTo>
                    <a:lnTo>
                      <a:pt x="0" y="76"/>
                    </a:lnTo>
                    <a:lnTo>
                      <a:pt x="0" y="126"/>
                    </a:lnTo>
                    <a:lnTo>
                      <a:pt x="76" y="126"/>
                    </a:lnTo>
                    <a:lnTo>
                      <a:pt x="76" y="76"/>
                    </a:lnTo>
                    <a:lnTo>
                      <a:pt x="76" y="50"/>
                    </a:lnTo>
                    <a:lnTo>
                      <a:pt x="76" y="0"/>
                    </a:lnTo>
                    <a:lnTo>
                      <a:pt x="0" y="0"/>
                    </a:lnTo>
                    <a:lnTo>
                      <a:pt x="0" y="5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10"/>
              <p:cNvSpPr>
                <a:spLocks/>
              </p:cNvSpPr>
              <p:nvPr/>
            </p:nvSpPr>
            <p:spPr bwMode="auto">
              <a:xfrm>
                <a:off x="4433" y="2657"/>
                <a:ext cx="126" cy="328"/>
              </a:xfrm>
              <a:custGeom>
                <a:avLst/>
                <a:gdLst>
                  <a:gd name="T0" fmla="*/ 76 w 126"/>
                  <a:gd name="T1" fmla="*/ 277 h 328"/>
                  <a:gd name="T2" fmla="*/ 76 w 126"/>
                  <a:gd name="T3" fmla="*/ 252 h 328"/>
                  <a:gd name="T4" fmla="*/ 76 w 126"/>
                  <a:gd name="T5" fmla="*/ 227 h 328"/>
                  <a:gd name="T6" fmla="*/ 126 w 126"/>
                  <a:gd name="T7" fmla="*/ 227 h 328"/>
                  <a:gd name="T8" fmla="*/ 126 w 126"/>
                  <a:gd name="T9" fmla="*/ 177 h 328"/>
                  <a:gd name="T10" fmla="*/ 126 w 126"/>
                  <a:gd name="T11" fmla="*/ 151 h 328"/>
                  <a:gd name="T12" fmla="*/ 126 w 126"/>
                  <a:gd name="T13" fmla="*/ 125 h 328"/>
                  <a:gd name="T14" fmla="*/ 126 w 126"/>
                  <a:gd name="T15" fmla="*/ 101 h 328"/>
                  <a:gd name="T16" fmla="*/ 126 w 126"/>
                  <a:gd name="T17" fmla="*/ 75 h 328"/>
                  <a:gd name="T18" fmla="*/ 126 w 126"/>
                  <a:gd name="T19" fmla="*/ 50 h 328"/>
                  <a:gd name="T20" fmla="*/ 126 w 126"/>
                  <a:gd name="T21" fmla="*/ 0 h 328"/>
                  <a:gd name="T22" fmla="*/ 50 w 126"/>
                  <a:gd name="T23" fmla="*/ 0 h 328"/>
                  <a:gd name="T24" fmla="*/ 50 w 126"/>
                  <a:gd name="T25" fmla="*/ 50 h 328"/>
                  <a:gd name="T26" fmla="*/ 50 w 126"/>
                  <a:gd name="T27" fmla="*/ 75 h 328"/>
                  <a:gd name="T28" fmla="*/ 50 w 126"/>
                  <a:gd name="T29" fmla="*/ 101 h 328"/>
                  <a:gd name="T30" fmla="*/ 50 w 126"/>
                  <a:gd name="T31" fmla="*/ 125 h 328"/>
                  <a:gd name="T32" fmla="*/ 50 w 126"/>
                  <a:gd name="T33" fmla="*/ 151 h 328"/>
                  <a:gd name="T34" fmla="*/ 50 w 126"/>
                  <a:gd name="T35" fmla="*/ 177 h 328"/>
                  <a:gd name="T36" fmla="*/ 50 w 126"/>
                  <a:gd name="T37" fmla="*/ 201 h 328"/>
                  <a:gd name="T38" fmla="*/ 0 w 126"/>
                  <a:gd name="T39" fmla="*/ 201 h 328"/>
                  <a:gd name="T40" fmla="*/ 0 w 126"/>
                  <a:gd name="T41" fmla="*/ 252 h 328"/>
                  <a:gd name="T42" fmla="*/ 0 w 126"/>
                  <a:gd name="T43" fmla="*/ 277 h 328"/>
                  <a:gd name="T44" fmla="*/ 0 w 126"/>
                  <a:gd name="T45" fmla="*/ 328 h 328"/>
                  <a:gd name="T46" fmla="*/ 76 w 126"/>
                  <a:gd name="T47" fmla="*/ 328 h 328"/>
                  <a:gd name="T48" fmla="*/ 76 w 126"/>
                  <a:gd name="T49" fmla="*/ 27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328">
                    <a:moveTo>
                      <a:pt x="76" y="277"/>
                    </a:moveTo>
                    <a:lnTo>
                      <a:pt x="76" y="252"/>
                    </a:lnTo>
                    <a:lnTo>
                      <a:pt x="76" y="227"/>
                    </a:lnTo>
                    <a:lnTo>
                      <a:pt x="126" y="227"/>
                    </a:lnTo>
                    <a:lnTo>
                      <a:pt x="126" y="177"/>
                    </a:lnTo>
                    <a:lnTo>
                      <a:pt x="126" y="151"/>
                    </a:lnTo>
                    <a:lnTo>
                      <a:pt x="126" y="125"/>
                    </a:lnTo>
                    <a:lnTo>
                      <a:pt x="126" y="101"/>
                    </a:lnTo>
                    <a:lnTo>
                      <a:pt x="126" y="75"/>
                    </a:lnTo>
                    <a:lnTo>
                      <a:pt x="126" y="50"/>
                    </a:lnTo>
                    <a:lnTo>
                      <a:pt x="126" y="0"/>
                    </a:lnTo>
                    <a:lnTo>
                      <a:pt x="50" y="0"/>
                    </a:lnTo>
                    <a:lnTo>
                      <a:pt x="50" y="50"/>
                    </a:lnTo>
                    <a:lnTo>
                      <a:pt x="50" y="75"/>
                    </a:lnTo>
                    <a:lnTo>
                      <a:pt x="50" y="101"/>
                    </a:lnTo>
                    <a:lnTo>
                      <a:pt x="50" y="125"/>
                    </a:lnTo>
                    <a:lnTo>
                      <a:pt x="50" y="151"/>
                    </a:lnTo>
                    <a:lnTo>
                      <a:pt x="50" y="177"/>
                    </a:lnTo>
                    <a:lnTo>
                      <a:pt x="50" y="201"/>
                    </a:lnTo>
                    <a:lnTo>
                      <a:pt x="0" y="201"/>
                    </a:lnTo>
                    <a:lnTo>
                      <a:pt x="0" y="252"/>
                    </a:lnTo>
                    <a:lnTo>
                      <a:pt x="0" y="277"/>
                    </a:lnTo>
                    <a:lnTo>
                      <a:pt x="0" y="328"/>
                    </a:lnTo>
                    <a:lnTo>
                      <a:pt x="76" y="328"/>
                    </a:lnTo>
                    <a:lnTo>
                      <a:pt x="76" y="277"/>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11"/>
              <p:cNvSpPr>
                <a:spLocks/>
              </p:cNvSpPr>
              <p:nvPr/>
            </p:nvSpPr>
            <p:spPr bwMode="auto">
              <a:xfrm>
                <a:off x="4180" y="2758"/>
                <a:ext cx="279" cy="327"/>
              </a:xfrm>
              <a:custGeom>
                <a:avLst/>
                <a:gdLst>
                  <a:gd name="T0" fmla="*/ 203 w 279"/>
                  <a:gd name="T1" fmla="*/ 327 h 327"/>
                  <a:gd name="T2" fmla="*/ 227 w 279"/>
                  <a:gd name="T3" fmla="*/ 327 h 327"/>
                  <a:gd name="T4" fmla="*/ 279 w 279"/>
                  <a:gd name="T5" fmla="*/ 327 h 327"/>
                  <a:gd name="T6" fmla="*/ 279 w 279"/>
                  <a:gd name="T7" fmla="*/ 252 h 327"/>
                  <a:gd name="T8" fmla="*/ 227 w 279"/>
                  <a:gd name="T9" fmla="*/ 252 h 327"/>
                  <a:gd name="T10" fmla="*/ 203 w 279"/>
                  <a:gd name="T11" fmla="*/ 252 h 327"/>
                  <a:gd name="T12" fmla="*/ 177 w 279"/>
                  <a:gd name="T13" fmla="*/ 252 h 327"/>
                  <a:gd name="T14" fmla="*/ 177 w 279"/>
                  <a:gd name="T15" fmla="*/ 227 h 327"/>
                  <a:gd name="T16" fmla="*/ 227 w 279"/>
                  <a:gd name="T17" fmla="*/ 227 h 327"/>
                  <a:gd name="T18" fmla="*/ 227 w 279"/>
                  <a:gd name="T19" fmla="*/ 176 h 327"/>
                  <a:gd name="T20" fmla="*/ 227 w 279"/>
                  <a:gd name="T21" fmla="*/ 151 h 327"/>
                  <a:gd name="T22" fmla="*/ 227 w 279"/>
                  <a:gd name="T23" fmla="*/ 126 h 327"/>
                  <a:gd name="T24" fmla="*/ 227 w 279"/>
                  <a:gd name="T25" fmla="*/ 100 h 327"/>
                  <a:gd name="T26" fmla="*/ 227 w 279"/>
                  <a:gd name="T27" fmla="*/ 76 h 327"/>
                  <a:gd name="T28" fmla="*/ 279 w 279"/>
                  <a:gd name="T29" fmla="*/ 76 h 327"/>
                  <a:gd name="T30" fmla="*/ 279 w 279"/>
                  <a:gd name="T31" fmla="*/ 0 h 327"/>
                  <a:gd name="T32" fmla="*/ 227 w 279"/>
                  <a:gd name="T33" fmla="*/ 0 h 327"/>
                  <a:gd name="T34" fmla="*/ 203 w 279"/>
                  <a:gd name="T35" fmla="*/ 0 h 327"/>
                  <a:gd name="T36" fmla="*/ 152 w 279"/>
                  <a:gd name="T37" fmla="*/ 0 h 327"/>
                  <a:gd name="T38" fmla="*/ 152 w 279"/>
                  <a:gd name="T39" fmla="*/ 50 h 327"/>
                  <a:gd name="T40" fmla="*/ 102 w 279"/>
                  <a:gd name="T41" fmla="*/ 50 h 327"/>
                  <a:gd name="T42" fmla="*/ 102 w 279"/>
                  <a:gd name="T43" fmla="*/ 100 h 327"/>
                  <a:gd name="T44" fmla="*/ 102 w 279"/>
                  <a:gd name="T45" fmla="*/ 126 h 327"/>
                  <a:gd name="T46" fmla="*/ 102 w 279"/>
                  <a:gd name="T47" fmla="*/ 151 h 327"/>
                  <a:gd name="T48" fmla="*/ 102 w 279"/>
                  <a:gd name="T49" fmla="*/ 176 h 327"/>
                  <a:gd name="T50" fmla="*/ 102 w 279"/>
                  <a:gd name="T51" fmla="*/ 202 h 327"/>
                  <a:gd name="T52" fmla="*/ 76 w 279"/>
                  <a:gd name="T53" fmla="*/ 202 h 327"/>
                  <a:gd name="T54" fmla="*/ 76 w 279"/>
                  <a:gd name="T55" fmla="*/ 202 h 327"/>
                  <a:gd name="T56" fmla="*/ 76 w 279"/>
                  <a:gd name="T57" fmla="*/ 151 h 327"/>
                  <a:gd name="T58" fmla="*/ 0 w 279"/>
                  <a:gd name="T59" fmla="*/ 151 h 327"/>
                  <a:gd name="T60" fmla="*/ 0 w 279"/>
                  <a:gd name="T61" fmla="*/ 202 h 327"/>
                  <a:gd name="T62" fmla="*/ 0 w 279"/>
                  <a:gd name="T63" fmla="*/ 227 h 327"/>
                  <a:gd name="T64" fmla="*/ 0 w 279"/>
                  <a:gd name="T65" fmla="*/ 277 h 327"/>
                  <a:gd name="T66" fmla="*/ 52 w 279"/>
                  <a:gd name="T67" fmla="*/ 277 h 327"/>
                  <a:gd name="T68" fmla="*/ 52 w 279"/>
                  <a:gd name="T69" fmla="*/ 277 h 327"/>
                  <a:gd name="T70" fmla="*/ 102 w 279"/>
                  <a:gd name="T71" fmla="*/ 277 h 327"/>
                  <a:gd name="T72" fmla="*/ 127 w 279"/>
                  <a:gd name="T73" fmla="*/ 277 h 327"/>
                  <a:gd name="T74" fmla="*/ 152 w 279"/>
                  <a:gd name="T75" fmla="*/ 277 h 327"/>
                  <a:gd name="T76" fmla="*/ 152 w 279"/>
                  <a:gd name="T77" fmla="*/ 327 h 327"/>
                  <a:gd name="T78" fmla="*/ 203 w 279"/>
                  <a:gd name="T79" fmla="*/ 32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9" h="327">
                    <a:moveTo>
                      <a:pt x="203" y="327"/>
                    </a:moveTo>
                    <a:lnTo>
                      <a:pt x="227" y="327"/>
                    </a:lnTo>
                    <a:lnTo>
                      <a:pt x="279" y="327"/>
                    </a:lnTo>
                    <a:lnTo>
                      <a:pt x="279" y="252"/>
                    </a:lnTo>
                    <a:lnTo>
                      <a:pt x="227" y="252"/>
                    </a:lnTo>
                    <a:lnTo>
                      <a:pt x="203" y="252"/>
                    </a:lnTo>
                    <a:lnTo>
                      <a:pt x="177" y="252"/>
                    </a:lnTo>
                    <a:lnTo>
                      <a:pt x="177" y="227"/>
                    </a:lnTo>
                    <a:lnTo>
                      <a:pt x="227" y="227"/>
                    </a:lnTo>
                    <a:lnTo>
                      <a:pt x="227" y="176"/>
                    </a:lnTo>
                    <a:lnTo>
                      <a:pt x="227" y="151"/>
                    </a:lnTo>
                    <a:lnTo>
                      <a:pt x="227" y="126"/>
                    </a:lnTo>
                    <a:lnTo>
                      <a:pt x="227" y="100"/>
                    </a:lnTo>
                    <a:lnTo>
                      <a:pt x="227" y="76"/>
                    </a:lnTo>
                    <a:lnTo>
                      <a:pt x="279" y="76"/>
                    </a:lnTo>
                    <a:lnTo>
                      <a:pt x="279" y="0"/>
                    </a:lnTo>
                    <a:lnTo>
                      <a:pt x="227" y="0"/>
                    </a:lnTo>
                    <a:lnTo>
                      <a:pt x="203" y="0"/>
                    </a:lnTo>
                    <a:lnTo>
                      <a:pt x="152" y="0"/>
                    </a:lnTo>
                    <a:lnTo>
                      <a:pt x="152" y="50"/>
                    </a:lnTo>
                    <a:lnTo>
                      <a:pt x="102" y="50"/>
                    </a:lnTo>
                    <a:lnTo>
                      <a:pt x="102" y="100"/>
                    </a:lnTo>
                    <a:lnTo>
                      <a:pt x="102" y="126"/>
                    </a:lnTo>
                    <a:lnTo>
                      <a:pt x="102" y="151"/>
                    </a:lnTo>
                    <a:lnTo>
                      <a:pt x="102" y="176"/>
                    </a:lnTo>
                    <a:lnTo>
                      <a:pt x="102" y="202"/>
                    </a:lnTo>
                    <a:lnTo>
                      <a:pt x="76" y="202"/>
                    </a:lnTo>
                    <a:lnTo>
                      <a:pt x="76" y="202"/>
                    </a:lnTo>
                    <a:lnTo>
                      <a:pt x="76" y="151"/>
                    </a:lnTo>
                    <a:lnTo>
                      <a:pt x="0" y="151"/>
                    </a:lnTo>
                    <a:lnTo>
                      <a:pt x="0" y="202"/>
                    </a:lnTo>
                    <a:lnTo>
                      <a:pt x="0" y="227"/>
                    </a:lnTo>
                    <a:lnTo>
                      <a:pt x="0" y="277"/>
                    </a:lnTo>
                    <a:lnTo>
                      <a:pt x="52" y="277"/>
                    </a:lnTo>
                    <a:lnTo>
                      <a:pt x="52" y="277"/>
                    </a:lnTo>
                    <a:lnTo>
                      <a:pt x="102" y="277"/>
                    </a:lnTo>
                    <a:lnTo>
                      <a:pt x="127" y="277"/>
                    </a:lnTo>
                    <a:lnTo>
                      <a:pt x="152" y="277"/>
                    </a:lnTo>
                    <a:lnTo>
                      <a:pt x="152" y="327"/>
                    </a:lnTo>
                    <a:lnTo>
                      <a:pt x="203" y="327"/>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Rectangle 12"/>
              <p:cNvSpPr>
                <a:spLocks noChangeArrowheads="1"/>
              </p:cNvSpPr>
              <p:nvPr/>
            </p:nvSpPr>
            <p:spPr bwMode="auto">
              <a:xfrm>
                <a:off x="4938" y="2808"/>
                <a:ext cx="75" cy="76"/>
              </a:xfrm>
              <a:prstGeom prst="rect">
                <a:avLst/>
              </a:prstGeom>
              <a:solidFill>
                <a:srgbClr val="82CE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3"/>
              <p:cNvSpPr>
                <a:spLocks/>
              </p:cNvSpPr>
              <p:nvPr/>
            </p:nvSpPr>
            <p:spPr bwMode="auto">
              <a:xfrm>
                <a:off x="4535" y="2858"/>
                <a:ext cx="125" cy="127"/>
              </a:xfrm>
              <a:custGeom>
                <a:avLst/>
                <a:gdLst>
                  <a:gd name="T0" fmla="*/ 0 w 125"/>
                  <a:gd name="T1" fmla="*/ 127 h 127"/>
                  <a:gd name="T2" fmla="*/ 50 w 125"/>
                  <a:gd name="T3" fmla="*/ 127 h 127"/>
                  <a:gd name="T4" fmla="*/ 75 w 125"/>
                  <a:gd name="T5" fmla="*/ 127 h 127"/>
                  <a:gd name="T6" fmla="*/ 125 w 125"/>
                  <a:gd name="T7" fmla="*/ 127 h 127"/>
                  <a:gd name="T8" fmla="*/ 125 w 125"/>
                  <a:gd name="T9" fmla="*/ 76 h 127"/>
                  <a:gd name="T10" fmla="*/ 125 w 125"/>
                  <a:gd name="T11" fmla="*/ 51 h 127"/>
                  <a:gd name="T12" fmla="*/ 125 w 125"/>
                  <a:gd name="T13" fmla="*/ 0 h 127"/>
                  <a:gd name="T14" fmla="*/ 50 w 125"/>
                  <a:gd name="T15" fmla="*/ 0 h 127"/>
                  <a:gd name="T16" fmla="*/ 50 w 125"/>
                  <a:gd name="T17" fmla="*/ 51 h 127"/>
                  <a:gd name="T18" fmla="*/ 0 w 125"/>
                  <a:gd name="T19" fmla="*/ 51 h 127"/>
                  <a:gd name="T20" fmla="*/ 0 w 125"/>
                  <a:gd name="T21"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127">
                    <a:moveTo>
                      <a:pt x="0" y="127"/>
                    </a:moveTo>
                    <a:lnTo>
                      <a:pt x="50" y="127"/>
                    </a:lnTo>
                    <a:lnTo>
                      <a:pt x="75" y="127"/>
                    </a:lnTo>
                    <a:lnTo>
                      <a:pt x="125" y="127"/>
                    </a:lnTo>
                    <a:lnTo>
                      <a:pt x="125" y="76"/>
                    </a:lnTo>
                    <a:lnTo>
                      <a:pt x="125" y="51"/>
                    </a:lnTo>
                    <a:lnTo>
                      <a:pt x="125" y="0"/>
                    </a:lnTo>
                    <a:lnTo>
                      <a:pt x="50" y="0"/>
                    </a:lnTo>
                    <a:lnTo>
                      <a:pt x="50" y="51"/>
                    </a:lnTo>
                    <a:lnTo>
                      <a:pt x="0" y="51"/>
                    </a:lnTo>
                    <a:lnTo>
                      <a:pt x="0" y="127"/>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4"/>
              <p:cNvSpPr>
                <a:spLocks/>
              </p:cNvSpPr>
              <p:nvPr/>
            </p:nvSpPr>
            <p:spPr bwMode="auto">
              <a:xfrm>
                <a:off x="4080" y="2909"/>
                <a:ext cx="1035" cy="883"/>
              </a:xfrm>
              <a:custGeom>
                <a:avLst/>
                <a:gdLst>
                  <a:gd name="T0" fmla="*/ 933 w 1035"/>
                  <a:gd name="T1" fmla="*/ 403 h 883"/>
                  <a:gd name="T2" fmla="*/ 933 w 1035"/>
                  <a:gd name="T3" fmla="*/ 328 h 883"/>
                  <a:gd name="T4" fmla="*/ 883 w 1035"/>
                  <a:gd name="T5" fmla="*/ 252 h 883"/>
                  <a:gd name="T6" fmla="*/ 933 w 1035"/>
                  <a:gd name="T7" fmla="*/ 176 h 883"/>
                  <a:gd name="T8" fmla="*/ 883 w 1035"/>
                  <a:gd name="T9" fmla="*/ 101 h 883"/>
                  <a:gd name="T10" fmla="*/ 833 w 1035"/>
                  <a:gd name="T11" fmla="*/ 0 h 883"/>
                  <a:gd name="T12" fmla="*/ 757 w 1035"/>
                  <a:gd name="T13" fmla="*/ 76 h 883"/>
                  <a:gd name="T14" fmla="*/ 757 w 1035"/>
                  <a:gd name="T15" fmla="*/ 152 h 883"/>
                  <a:gd name="T16" fmla="*/ 682 w 1035"/>
                  <a:gd name="T17" fmla="*/ 152 h 883"/>
                  <a:gd name="T18" fmla="*/ 606 w 1035"/>
                  <a:gd name="T19" fmla="*/ 152 h 883"/>
                  <a:gd name="T20" fmla="*/ 580 w 1035"/>
                  <a:gd name="T21" fmla="*/ 202 h 883"/>
                  <a:gd name="T22" fmla="*/ 530 w 1035"/>
                  <a:gd name="T23" fmla="*/ 152 h 883"/>
                  <a:gd name="T24" fmla="*/ 455 w 1035"/>
                  <a:gd name="T25" fmla="*/ 228 h 883"/>
                  <a:gd name="T26" fmla="*/ 403 w 1035"/>
                  <a:gd name="T27" fmla="*/ 303 h 883"/>
                  <a:gd name="T28" fmla="*/ 327 w 1035"/>
                  <a:gd name="T29" fmla="*/ 252 h 883"/>
                  <a:gd name="T30" fmla="*/ 252 w 1035"/>
                  <a:gd name="T31" fmla="*/ 202 h 883"/>
                  <a:gd name="T32" fmla="*/ 202 w 1035"/>
                  <a:gd name="T33" fmla="*/ 278 h 883"/>
                  <a:gd name="T34" fmla="*/ 176 w 1035"/>
                  <a:gd name="T35" fmla="*/ 252 h 883"/>
                  <a:gd name="T36" fmla="*/ 50 w 1035"/>
                  <a:gd name="T37" fmla="*/ 303 h 883"/>
                  <a:gd name="T38" fmla="*/ 50 w 1035"/>
                  <a:gd name="T39" fmla="*/ 403 h 883"/>
                  <a:gd name="T40" fmla="*/ 50 w 1035"/>
                  <a:gd name="T41" fmla="*/ 479 h 883"/>
                  <a:gd name="T42" fmla="*/ 126 w 1035"/>
                  <a:gd name="T43" fmla="*/ 479 h 883"/>
                  <a:gd name="T44" fmla="*/ 176 w 1035"/>
                  <a:gd name="T45" fmla="*/ 429 h 883"/>
                  <a:gd name="T46" fmla="*/ 202 w 1035"/>
                  <a:gd name="T47" fmla="*/ 403 h 883"/>
                  <a:gd name="T48" fmla="*/ 277 w 1035"/>
                  <a:gd name="T49" fmla="*/ 479 h 883"/>
                  <a:gd name="T50" fmla="*/ 303 w 1035"/>
                  <a:gd name="T51" fmla="*/ 479 h 883"/>
                  <a:gd name="T52" fmla="*/ 379 w 1035"/>
                  <a:gd name="T53" fmla="*/ 403 h 883"/>
                  <a:gd name="T54" fmla="*/ 429 w 1035"/>
                  <a:gd name="T55" fmla="*/ 379 h 883"/>
                  <a:gd name="T56" fmla="*/ 505 w 1035"/>
                  <a:gd name="T57" fmla="*/ 429 h 883"/>
                  <a:gd name="T58" fmla="*/ 505 w 1035"/>
                  <a:gd name="T59" fmla="*/ 505 h 883"/>
                  <a:gd name="T60" fmla="*/ 455 w 1035"/>
                  <a:gd name="T61" fmla="*/ 580 h 883"/>
                  <a:gd name="T62" fmla="*/ 455 w 1035"/>
                  <a:gd name="T63" fmla="*/ 656 h 883"/>
                  <a:gd name="T64" fmla="*/ 505 w 1035"/>
                  <a:gd name="T65" fmla="*/ 732 h 883"/>
                  <a:gd name="T66" fmla="*/ 555 w 1035"/>
                  <a:gd name="T67" fmla="*/ 782 h 883"/>
                  <a:gd name="T68" fmla="*/ 630 w 1035"/>
                  <a:gd name="T69" fmla="*/ 833 h 883"/>
                  <a:gd name="T70" fmla="*/ 706 w 1035"/>
                  <a:gd name="T71" fmla="*/ 782 h 883"/>
                  <a:gd name="T72" fmla="*/ 757 w 1035"/>
                  <a:gd name="T73" fmla="*/ 808 h 883"/>
                  <a:gd name="T74" fmla="*/ 757 w 1035"/>
                  <a:gd name="T75" fmla="*/ 883 h 883"/>
                  <a:gd name="T76" fmla="*/ 833 w 1035"/>
                  <a:gd name="T77" fmla="*/ 833 h 883"/>
                  <a:gd name="T78" fmla="*/ 883 w 1035"/>
                  <a:gd name="T79" fmla="*/ 782 h 883"/>
                  <a:gd name="T80" fmla="*/ 833 w 1035"/>
                  <a:gd name="T81" fmla="*/ 706 h 883"/>
                  <a:gd name="T82" fmla="*/ 757 w 1035"/>
                  <a:gd name="T83" fmla="*/ 656 h 883"/>
                  <a:gd name="T84" fmla="*/ 732 w 1035"/>
                  <a:gd name="T85" fmla="*/ 606 h 883"/>
                  <a:gd name="T86" fmla="*/ 782 w 1035"/>
                  <a:gd name="T87" fmla="*/ 530 h 883"/>
                  <a:gd name="T88" fmla="*/ 858 w 1035"/>
                  <a:gd name="T89" fmla="*/ 530 h 883"/>
                  <a:gd name="T90" fmla="*/ 858 w 1035"/>
                  <a:gd name="T91" fmla="*/ 580 h 883"/>
                  <a:gd name="T92" fmla="*/ 858 w 1035"/>
                  <a:gd name="T93" fmla="*/ 682 h 883"/>
                  <a:gd name="T94" fmla="*/ 933 w 1035"/>
                  <a:gd name="T95" fmla="*/ 630 h 883"/>
                  <a:gd name="T96" fmla="*/ 985 w 1035"/>
                  <a:gd name="T97" fmla="*/ 580 h 883"/>
                  <a:gd name="T98" fmla="*/ 1035 w 1035"/>
                  <a:gd name="T99" fmla="*/ 50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5" h="883">
                    <a:moveTo>
                      <a:pt x="985" y="455"/>
                    </a:moveTo>
                    <a:lnTo>
                      <a:pt x="985" y="403"/>
                    </a:lnTo>
                    <a:lnTo>
                      <a:pt x="933" y="403"/>
                    </a:lnTo>
                    <a:lnTo>
                      <a:pt x="933" y="379"/>
                    </a:lnTo>
                    <a:lnTo>
                      <a:pt x="933" y="353"/>
                    </a:lnTo>
                    <a:lnTo>
                      <a:pt x="933" y="328"/>
                    </a:lnTo>
                    <a:lnTo>
                      <a:pt x="933" y="303"/>
                    </a:lnTo>
                    <a:lnTo>
                      <a:pt x="933" y="252"/>
                    </a:lnTo>
                    <a:lnTo>
                      <a:pt x="883" y="252"/>
                    </a:lnTo>
                    <a:lnTo>
                      <a:pt x="883" y="228"/>
                    </a:lnTo>
                    <a:lnTo>
                      <a:pt x="933" y="228"/>
                    </a:lnTo>
                    <a:lnTo>
                      <a:pt x="933" y="176"/>
                    </a:lnTo>
                    <a:lnTo>
                      <a:pt x="933" y="152"/>
                    </a:lnTo>
                    <a:lnTo>
                      <a:pt x="933" y="101"/>
                    </a:lnTo>
                    <a:lnTo>
                      <a:pt x="883" y="101"/>
                    </a:lnTo>
                    <a:lnTo>
                      <a:pt x="883" y="51"/>
                    </a:lnTo>
                    <a:lnTo>
                      <a:pt x="833" y="51"/>
                    </a:lnTo>
                    <a:lnTo>
                      <a:pt x="833" y="0"/>
                    </a:lnTo>
                    <a:lnTo>
                      <a:pt x="757" y="0"/>
                    </a:lnTo>
                    <a:lnTo>
                      <a:pt x="757" y="51"/>
                    </a:lnTo>
                    <a:lnTo>
                      <a:pt x="757" y="76"/>
                    </a:lnTo>
                    <a:lnTo>
                      <a:pt x="757" y="101"/>
                    </a:lnTo>
                    <a:lnTo>
                      <a:pt x="757" y="126"/>
                    </a:lnTo>
                    <a:lnTo>
                      <a:pt x="757" y="152"/>
                    </a:lnTo>
                    <a:lnTo>
                      <a:pt x="732" y="152"/>
                    </a:lnTo>
                    <a:lnTo>
                      <a:pt x="706" y="152"/>
                    </a:lnTo>
                    <a:lnTo>
                      <a:pt x="682" y="152"/>
                    </a:lnTo>
                    <a:lnTo>
                      <a:pt x="682" y="101"/>
                    </a:lnTo>
                    <a:lnTo>
                      <a:pt x="606" y="101"/>
                    </a:lnTo>
                    <a:lnTo>
                      <a:pt x="606" y="152"/>
                    </a:lnTo>
                    <a:lnTo>
                      <a:pt x="606" y="176"/>
                    </a:lnTo>
                    <a:lnTo>
                      <a:pt x="606" y="202"/>
                    </a:lnTo>
                    <a:lnTo>
                      <a:pt x="580" y="202"/>
                    </a:lnTo>
                    <a:lnTo>
                      <a:pt x="580" y="152"/>
                    </a:lnTo>
                    <a:lnTo>
                      <a:pt x="530" y="152"/>
                    </a:lnTo>
                    <a:lnTo>
                      <a:pt x="530" y="152"/>
                    </a:lnTo>
                    <a:lnTo>
                      <a:pt x="455" y="152"/>
                    </a:lnTo>
                    <a:lnTo>
                      <a:pt x="455" y="202"/>
                    </a:lnTo>
                    <a:lnTo>
                      <a:pt x="455" y="228"/>
                    </a:lnTo>
                    <a:lnTo>
                      <a:pt x="455" y="252"/>
                    </a:lnTo>
                    <a:lnTo>
                      <a:pt x="403" y="252"/>
                    </a:lnTo>
                    <a:lnTo>
                      <a:pt x="403" y="303"/>
                    </a:lnTo>
                    <a:lnTo>
                      <a:pt x="379" y="303"/>
                    </a:lnTo>
                    <a:lnTo>
                      <a:pt x="379" y="252"/>
                    </a:lnTo>
                    <a:lnTo>
                      <a:pt x="327" y="252"/>
                    </a:lnTo>
                    <a:lnTo>
                      <a:pt x="327" y="202"/>
                    </a:lnTo>
                    <a:lnTo>
                      <a:pt x="277" y="202"/>
                    </a:lnTo>
                    <a:lnTo>
                      <a:pt x="252" y="202"/>
                    </a:lnTo>
                    <a:lnTo>
                      <a:pt x="202" y="202"/>
                    </a:lnTo>
                    <a:lnTo>
                      <a:pt x="202" y="252"/>
                    </a:lnTo>
                    <a:lnTo>
                      <a:pt x="202" y="278"/>
                    </a:lnTo>
                    <a:lnTo>
                      <a:pt x="202" y="303"/>
                    </a:lnTo>
                    <a:lnTo>
                      <a:pt x="176" y="303"/>
                    </a:lnTo>
                    <a:lnTo>
                      <a:pt x="176" y="252"/>
                    </a:lnTo>
                    <a:lnTo>
                      <a:pt x="100" y="252"/>
                    </a:lnTo>
                    <a:lnTo>
                      <a:pt x="100" y="303"/>
                    </a:lnTo>
                    <a:lnTo>
                      <a:pt x="50" y="303"/>
                    </a:lnTo>
                    <a:lnTo>
                      <a:pt x="50" y="353"/>
                    </a:lnTo>
                    <a:lnTo>
                      <a:pt x="50" y="379"/>
                    </a:lnTo>
                    <a:lnTo>
                      <a:pt x="50" y="403"/>
                    </a:lnTo>
                    <a:lnTo>
                      <a:pt x="0" y="403"/>
                    </a:lnTo>
                    <a:lnTo>
                      <a:pt x="0" y="479"/>
                    </a:lnTo>
                    <a:lnTo>
                      <a:pt x="50" y="479"/>
                    </a:lnTo>
                    <a:lnTo>
                      <a:pt x="50" y="530"/>
                    </a:lnTo>
                    <a:lnTo>
                      <a:pt x="126" y="530"/>
                    </a:lnTo>
                    <a:lnTo>
                      <a:pt x="126" y="479"/>
                    </a:lnTo>
                    <a:lnTo>
                      <a:pt x="126" y="455"/>
                    </a:lnTo>
                    <a:lnTo>
                      <a:pt x="126" y="429"/>
                    </a:lnTo>
                    <a:lnTo>
                      <a:pt x="176" y="429"/>
                    </a:lnTo>
                    <a:lnTo>
                      <a:pt x="176" y="379"/>
                    </a:lnTo>
                    <a:lnTo>
                      <a:pt x="202" y="379"/>
                    </a:lnTo>
                    <a:lnTo>
                      <a:pt x="202" y="403"/>
                    </a:lnTo>
                    <a:lnTo>
                      <a:pt x="202" y="429"/>
                    </a:lnTo>
                    <a:lnTo>
                      <a:pt x="202" y="479"/>
                    </a:lnTo>
                    <a:lnTo>
                      <a:pt x="277" y="479"/>
                    </a:lnTo>
                    <a:lnTo>
                      <a:pt x="277" y="429"/>
                    </a:lnTo>
                    <a:lnTo>
                      <a:pt x="303" y="429"/>
                    </a:lnTo>
                    <a:lnTo>
                      <a:pt x="303" y="479"/>
                    </a:lnTo>
                    <a:lnTo>
                      <a:pt x="379" y="479"/>
                    </a:lnTo>
                    <a:lnTo>
                      <a:pt x="379" y="429"/>
                    </a:lnTo>
                    <a:lnTo>
                      <a:pt x="379" y="403"/>
                    </a:lnTo>
                    <a:lnTo>
                      <a:pt x="379" y="379"/>
                    </a:lnTo>
                    <a:lnTo>
                      <a:pt x="403" y="379"/>
                    </a:lnTo>
                    <a:lnTo>
                      <a:pt x="429" y="379"/>
                    </a:lnTo>
                    <a:lnTo>
                      <a:pt x="455" y="379"/>
                    </a:lnTo>
                    <a:lnTo>
                      <a:pt x="455" y="429"/>
                    </a:lnTo>
                    <a:lnTo>
                      <a:pt x="505" y="429"/>
                    </a:lnTo>
                    <a:lnTo>
                      <a:pt x="505" y="455"/>
                    </a:lnTo>
                    <a:lnTo>
                      <a:pt x="505" y="479"/>
                    </a:lnTo>
                    <a:lnTo>
                      <a:pt x="505" y="505"/>
                    </a:lnTo>
                    <a:lnTo>
                      <a:pt x="455" y="505"/>
                    </a:lnTo>
                    <a:lnTo>
                      <a:pt x="455" y="555"/>
                    </a:lnTo>
                    <a:lnTo>
                      <a:pt x="455" y="580"/>
                    </a:lnTo>
                    <a:lnTo>
                      <a:pt x="455" y="606"/>
                    </a:lnTo>
                    <a:lnTo>
                      <a:pt x="455" y="630"/>
                    </a:lnTo>
                    <a:lnTo>
                      <a:pt x="455" y="656"/>
                    </a:lnTo>
                    <a:lnTo>
                      <a:pt x="455" y="682"/>
                    </a:lnTo>
                    <a:lnTo>
                      <a:pt x="455" y="732"/>
                    </a:lnTo>
                    <a:lnTo>
                      <a:pt x="505" y="732"/>
                    </a:lnTo>
                    <a:lnTo>
                      <a:pt x="505" y="732"/>
                    </a:lnTo>
                    <a:lnTo>
                      <a:pt x="505" y="782"/>
                    </a:lnTo>
                    <a:lnTo>
                      <a:pt x="555" y="782"/>
                    </a:lnTo>
                    <a:lnTo>
                      <a:pt x="555" y="833"/>
                    </a:lnTo>
                    <a:lnTo>
                      <a:pt x="606" y="833"/>
                    </a:lnTo>
                    <a:lnTo>
                      <a:pt x="630" y="833"/>
                    </a:lnTo>
                    <a:lnTo>
                      <a:pt x="682" y="833"/>
                    </a:lnTo>
                    <a:lnTo>
                      <a:pt x="682" y="782"/>
                    </a:lnTo>
                    <a:lnTo>
                      <a:pt x="706" y="782"/>
                    </a:lnTo>
                    <a:lnTo>
                      <a:pt x="732" y="782"/>
                    </a:lnTo>
                    <a:lnTo>
                      <a:pt x="757" y="782"/>
                    </a:lnTo>
                    <a:lnTo>
                      <a:pt x="757" y="808"/>
                    </a:lnTo>
                    <a:lnTo>
                      <a:pt x="706" y="808"/>
                    </a:lnTo>
                    <a:lnTo>
                      <a:pt x="706" y="883"/>
                    </a:lnTo>
                    <a:lnTo>
                      <a:pt x="757" y="883"/>
                    </a:lnTo>
                    <a:lnTo>
                      <a:pt x="782" y="883"/>
                    </a:lnTo>
                    <a:lnTo>
                      <a:pt x="833" y="883"/>
                    </a:lnTo>
                    <a:lnTo>
                      <a:pt x="833" y="833"/>
                    </a:lnTo>
                    <a:lnTo>
                      <a:pt x="833" y="833"/>
                    </a:lnTo>
                    <a:lnTo>
                      <a:pt x="883" y="833"/>
                    </a:lnTo>
                    <a:lnTo>
                      <a:pt x="883" y="782"/>
                    </a:lnTo>
                    <a:lnTo>
                      <a:pt x="883" y="758"/>
                    </a:lnTo>
                    <a:lnTo>
                      <a:pt x="883" y="706"/>
                    </a:lnTo>
                    <a:lnTo>
                      <a:pt x="833" y="706"/>
                    </a:lnTo>
                    <a:lnTo>
                      <a:pt x="833" y="656"/>
                    </a:lnTo>
                    <a:lnTo>
                      <a:pt x="782" y="656"/>
                    </a:lnTo>
                    <a:lnTo>
                      <a:pt x="757" y="656"/>
                    </a:lnTo>
                    <a:lnTo>
                      <a:pt x="732" y="656"/>
                    </a:lnTo>
                    <a:lnTo>
                      <a:pt x="732" y="630"/>
                    </a:lnTo>
                    <a:lnTo>
                      <a:pt x="732" y="606"/>
                    </a:lnTo>
                    <a:lnTo>
                      <a:pt x="732" y="580"/>
                    </a:lnTo>
                    <a:lnTo>
                      <a:pt x="782" y="580"/>
                    </a:lnTo>
                    <a:lnTo>
                      <a:pt x="782" y="530"/>
                    </a:lnTo>
                    <a:lnTo>
                      <a:pt x="833" y="530"/>
                    </a:lnTo>
                    <a:lnTo>
                      <a:pt x="833" y="530"/>
                    </a:lnTo>
                    <a:lnTo>
                      <a:pt x="858" y="530"/>
                    </a:lnTo>
                    <a:lnTo>
                      <a:pt x="858" y="530"/>
                    </a:lnTo>
                    <a:lnTo>
                      <a:pt x="858" y="555"/>
                    </a:lnTo>
                    <a:lnTo>
                      <a:pt x="858" y="580"/>
                    </a:lnTo>
                    <a:lnTo>
                      <a:pt x="858" y="606"/>
                    </a:lnTo>
                    <a:lnTo>
                      <a:pt x="858" y="630"/>
                    </a:lnTo>
                    <a:lnTo>
                      <a:pt x="858" y="682"/>
                    </a:lnTo>
                    <a:lnTo>
                      <a:pt x="933" y="682"/>
                    </a:lnTo>
                    <a:lnTo>
                      <a:pt x="933" y="630"/>
                    </a:lnTo>
                    <a:lnTo>
                      <a:pt x="933" y="630"/>
                    </a:lnTo>
                    <a:lnTo>
                      <a:pt x="985" y="630"/>
                    </a:lnTo>
                    <a:lnTo>
                      <a:pt x="985" y="580"/>
                    </a:lnTo>
                    <a:lnTo>
                      <a:pt x="985" y="580"/>
                    </a:lnTo>
                    <a:lnTo>
                      <a:pt x="1035" y="580"/>
                    </a:lnTo>
                    <a:lnTo>
                      <a:pt x="1035" y="530"/>
                    </a:lnTo>
                    <a:lnTo>
                      <a:pt x="1035" y="505"/>
                    </a:lnTo>
                    <a:lnTo>
                      <a:pt x="1035" y="455"/>
                    </a:lnTo>
                    <a:lnTo>
                      <a:pt x="985" y="455"/>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5"/>
              <p:cNvSpPr>
                <a:spLocks/>
              </p:cNvSpPr>
              <p:nvPr/>
            </p:nvSpPr>
            <p:spPr bwMode="auto">
              <a:xfrm>
                <a:off x="4080" y="3464"/>
                <a:ext cx="126" cy="127"/>
              </a:xfrm>
              <a:custGeom>
                <a:avLst/>
                <a:gdLst>
                  <a:gd name="T0" fmla="*/ 50 w 126"/>
                  <a:gd name="T1" fmla="*/ 0 h 127"/>
                  <a:gd name="T2" fmla="*/ 0 w 126"/>
                  <a:gd name="T3" fmla="*/ 0 h 127"/>
                  <a:gd name="T4" fmla="*/ 0 w 126"/>
                  <a:gd name="T5" fmla="*/ 75 h 127"/>
                  <a:gd name="T6" fmla="*/ 50 w 126"/>
                  <a:gd name="T7" fmla="*/ 75 h 127"/>
                  <a:gd name="T8" fmla="*/ 50 w 126"/>
                  <a:gd name="T9" fmla="*/ 127 h 127"/>
                  <a:gd name="T10" fmla="*/ 126 w 126"/>
                  <a:gd name="T11" fmla="*/ 127 h 127"/>
                  <a:gd name="T12" fmla="*/ 126 w 126"/>
                  <a:gd name="T13" fmla="*/ 75 h 127"/>
                  <a:gd name="T14" fmla="*/ 126 w 126"/>
                  <a:gd name="T15" fmla="*/ 51 h 127"/>
                  <a:gd name="T16" fmla="*/ 126 w 126"/>
                  <a:gd name="T17" fmla="*/ 0 h 127"/>
                  <a:gd name="T18" fmla="*/ 76 w 126"/>
                  <a:gd name="T19" fmla="*/ 0 h 127"/>
                  <a:gd name="T20" fmla="*/ 50 w 126"/>
                  <a:gd name="T2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27">
                    <a:moveTo>
                      <a:pt x="50" y="0"/>
                    </a:moveTo>
                    <a:lnTo>
                      <a:pt x="0" y="0"/>
                    </a:lnTo>
                    <a:lnTo>
                      <a:pt x="0" y="75"/>
                    </a:lnTo>
                    <a:lnTo>
                      <a:pt x="50" y="75"/>
                    </a:lnTo>
                    <a:lnTo>
                      <a:pt x="50" y="127"/>
                    </a:lnTo>
                    <a:lnTo>
                      <a:pt x="126" y="127"/>
                    </a:lnTo>
                    <a:lnTo>
                      <a:pt x="126" y="75"/>
                    </a:lnTo>
                    <a:lnTo>
                      <a:pt x="126" y="51"/>
                    </a:lnTo>
                    <a:lnTo>
                      <a:pt x="126" y="0"/>
                    </a:lnTo>
                    <a:lnTo>
                      <a:pt x="76" y="0"/>
                    </a:lnTo>
                    <a:lnTo>
                      <a:pt x="50"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6"/>
              <p:cNvSpPr>
                <a:spLocks/>
              </p:cNvSpPr>
              <p:nvPr/>
            </p:nvSpPr>
            <p:spPr bwMode="auto">
              <a:xfrm>
                <a:off x="3929" y="3615"/>
                <a:ext cx="176" cy="127"/>
              </a:xfrm>
              <a:custGeom>
                <a:avLst/>
                <a:gdLst>
                  <a:gd name="T0" fmla="*/ 125 w 176"/>
                  <a:gd name="T1" fmla="*/ 0 h 127"/>
                  <a:gd name="T2" fmla="*/ 75 w 176"/>
                  <a:gd name="T3" fmla="*/ 0 h 127"/>
                  <a:gd name="T4" fmla="*/ 50 w 176"/>
                  <a:gd name="T5" fmla="*/ 0 h 127"/>
                  <a:gd name="T6" fmla="*/ 0 w 176"/>
                  <a:gd name="T7" fmla="*/ 0 h 127"/>
                  <a:gd name="T8" fmla="*/ 0 w 176"/>
                  <a:gd name="T9" fmla="*/ 52 h 127"/>
                  <a:gd name="T10" fmla="*/ 0 w 176"/>
                  <a:gd name="T11" fmla="*/ 76 h 127"/>
                  <a:gd name="T12" fmla="*/ 0 w 176"/>
                  <a:gd name="T13" fmla="*/ 127 h 127"/>
                  <a:gd name="T14" fmla="*/ 50 w 176"/>
                  <a:gd name="T15" fmla="*/ 127 h 127"/>
                  <a:gd name="T16" fmla="*/ 75 w 176"/>
                  <a:gd name="T17" fmla="*/ 127 h 127"/>
                  <a:gd name="T18" fmla="*/ 100 w 176"/>
                  <a:gd name="T19" fmla="*/ 127 h 127"/>
                  <a:gd name="T20" fmla="*/ 125 w 176"/>
                  <a:gd name="T21" fmla="*/ 127 h 127"/>
                  <a:gd name="T22" fmla="*/ 176 w 176"/>
                  <a:gd name="T23" fmla="*/ 127 h 127"/>
                  <a:gd name="T24" fmla="*/ 176 w 176"/>
                  <a:gd name="T25" fmla="*/ 52 h 127"/>
                  <a:gd name="T26" fmla="*/ 125 w 176"/>
                  <a:gd name="T27" fmla="*/ 52 h 127"/>
                  <a:gd name="T28" fmla="*/ 125 w 176"/>
                  <a:gd name="T29"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6" h="127">
                    <a:moveTo>
                      <a:pt x="125" y="0"/>
                    </a:moveTo>
                    <a:lnTo>
                      <a:pt x="75" y="0"/>
                    </a:lnTo>
                    <a:lnTo>
                      <a:pt x="50" y="0"/>
                    </a:lnTo>
                    <a:lnTo>
                      <a:pt x="0" y="0"/>
                    </a:lnTo>
                    <a:lnTo>
                      <a:pt x="0" y="52"/>
                    </a:lnTo>
                    <a:lnTo>
                      <a:pt x="0" y="76"/>
                    </a:lnTo>
                    <a:lnTo>
                      <a:pt x="0" y="127"/>
                    </a:lnTo>
                    <a:lnTo>
                      <a:pt x="50" y="127"/>
                    </a:lnTo>
                    <a:lnTo>
                      <a:pt x="75" y="127"/>
                    </a:lnTo>
                    <a:lnTo>
                      <a:pt x="100" y="127"/>
                    </a:lnTo>
                    <a:lnTo>
                      <a:pt x="125" y="127"/>
                    </a:lnTo>
                    <a:lnTo>
                      <a:pt x="176" y="127"/>
                    </a:lnTo>
                    <a:lnTo>
                      <a:pt x="176" y="52"/>
                    </a:lnTo>
                    <a:lnTo>
                      <a:pt x="125" y="52"/>
                    </a:lnTo>
                    <a:lnTo>
                      <a:pt x="125"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7"/>
              <p:cNvSpPr>
                <a:spLocks/>
              </p:cNvSpPr>
              <p:nvPr/>
            </p:nvSpPr>
            <p:spPr bwMode="auto">
              <a:xfrm>
                <a:off x="3726" y="3717"/>
                <a:ext cx="177" cy="177"/>
              </a:xfrm>
              <a:custGeom>
                <a:avLst/>
                <a:gdLst>
                  <a:gd name="T0" fmla="*/ 127 w 177"/>
                  <a:gd name="T1" fmla="*/ 0 h 177"/>
                  <a:gd name="T2" fmla="*/ 51 w 177"/>
                  <a:gd name="T3" fmla="*/ 0 h 177"/>
                  <a:gd name="T4" fmla="*/ 51 w 177"/>
                  <a:gd name="T5" fmla="*/ 50 h 177"/>
                  <a:gd name="T6" fmla="*/ 0 w 177"/>
                  <a:gd name="T7" fmla="*/ 50 h 177"/>
                  <a:gd name="T8" fmla="*/ 0 w 177"/>
                  <a:gd name="T9" fmla="*/ 101 h 177"/>
                  <a:gd name="T10" fmla="*/ 0 w 177"/>
                  <a:gd name="T11" fmla="*/ 125 h 177"/>
                  <a:gd name="T12" fmla="*/ 0 w 177"/>
                  <a:gd name="T13" fmla="*/ 177 h 177"/>
                  <a:gd name="T14" fmla="*/ 76 w 177"/>
                  <a:gd name="T15" fmla="*/ 177 h 177"/>
                  <a:gd name="T16" fmla="*/ 76 w 177"/>
                  <a:gd name="T17" fmla="*/ 125 h 177"/>
                  <a:gd name="T18" fmla="*/ 101 w 177"/>
                  <a:gd name="T19" fmla="*/ 125 h 177"/>
                  <a:gd name="T20" fmla="*/ 127 w 177"/>
                  <a:gd name="T21" fmla="*/ 125 h 177"/>
                  <a:gd name="T22" fmla="*/ 177 w 177"/>
                  <a:gd name="T23" fmla="*/ 125 h 177"/>
                  <a:gd name="T24" fmla="*/ 177 w 177"/>
                  <a:gd name="T25" fmla="*/ 50 h 177"/>
                  <a:gd name="T26" fmla="*/ 127 w 177"/>
                  <a:gd name="T27" fmla="*/ 50 h 177"/>
                  <a:gd name="T28" fmla="*/ 127 w 177"/>
                  <a:gd name="T29"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177">
                    <a:moveTo>
                      <a:pt x="127" y="0"/>
                    </a:moveTo>
                    <a:lnTo>
                      <a:pt x="51" y="0"/>
                    </a:lnTo>
                    <a:lnTo>
                      <a:pt x="51" y="50"/>
                    </a:lnTo>
                    <a:lnTo>
                      <a:pt x="0" y="50"/>
                    </a:lnTo>
                    <a:lnTo>
                      <a:pt x="0" y="101"/>
                    </a:lnTo>
                    <a:lnTo>
                      <a:pt x="0" y="125"/>
                    </a:lnTo>
                    <a:lnTo>
                      <a:pt x="0" y="177"/>
                    </a:lnTo>
                    <a:lnTo>
                      <a:pt x="76" y="177"/>
                    </a:lnTo>
                    <a:lnTo>
                      <a:pt x="76" y="125"/>
                    </a:lnTo>
                    <a:lnTo>
                      <a:pt x="101" y="125"/>
                    </a:lnTo>
                    <a:lnTo>
                      <a:pt x="127" y="125"/>
                    </a:lnTo>
                    <a:lnTo>
                      <a:pt x="177" y="125"/>
                    </a:lnTo>
                    <a:lnTo>
                      <a:pt x="177" y="50"/>
                    </a:lnTo>
                    <a:lnTo>
                      <a:pt x="127" y="50"/>
                    </a:lnTo>
                    <a:lnTo>
                      <a:pt x="127"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8"/>
              <p:cNvSpPr>
                <a:spLocks/>
              </p:cNvSpPr>
              <p:nvPr/>
            </p:nvSpPr>
            <p:spPr bwMode="auto">
              <a:xfrm>
                <a:off x="3726" y="1344"/>
                <a:ext cx="833" cy="1086"/>
              </a:xfrm>
              <a:custGeom>
                <a:avLst/>
                <a:gdLst>
                  <a:gd name="T0" fmla="*/ 127 w 833"/>
                  <a:gd name="T1" fmla="*/ 681 h 1086"/>
                  <a:gd name="T2" fmla="*/ 203 w 833"/>
                  <a:gd name="T3" fmla="*/ 681 h 1086"/>
                  <a:gd name="T4" fmla="*/ 151 w 833"/>
                  <a:gd name="T5" fmla="*/ 757 h 1086"/>
                  <a:gd name="T6" fmla="*/ 151 w 833"/>
                  <a:gd name="T7" fmla="*/ 833 h 1086"/>
                  <a:gd name="T8" fmla="*/ 227 w 833"/>
                  <a:gd name="T9" fmla="*/ 833 h 1086"/>
                  <a:gd name="T10" fmla="*/ 303 w 833"/>
                  <a:gd name="T11" fmla="*/ 833 h 1086"/>
                  <a:gd name="T12" fmla="*/ 253 w 833"/>
                  <a:gd name="T13" fmla="*/ 934 h 1086"/>
                  <a:gd name="T14" fmla="*/ 379 w 833"/>
                  <a:gd name="T15" fmla="*/ 934 h 1086"/>
                  <a:gd name="T16" fmla="*/ 404 w 833"/>
                  <a:gd name="T17" fmla="*/ 934 h 1086"/>
                  <a:gd name="T18" fmla="*/ 506 w 833"/>
                  <a:gd name="T19" fmla="*/ 984 h 1086"/>
                  <a:gd name="T20" fmla="*/ 581 w 833"/>
                  <a:gd name="T21" fmla="*/ 958 h 1086"/>
                  <a:gd name="T22" fmla="*/ 530 w 833"/>
                  <a:gd name="T23" fmla="*/ 908 h 1086"/>
                  <a:gd name="T24" fmla="*/ 556 w 833"/>
                  <a:gd name="T25" fmla="*/ 934 h 1086"/>
                  <a:gd name="T26" fmla="*/ 657 w 833"/>
                  <a:gd name="T27" fmla="*/ 984 h 1086"/>
                  <a:gd name="T28" fmla="*/ 733 w 833"/>
                  <a:gd name="T29" fmla="*/ 1036 h 1086"/>
                  <a:gd name="T30" fmla="*/ 833 w 833"/>
                  <a:gd name="T31" fmla="*/ 1086 h 1086"/>
                  <a:gd name="T32" fmla="*/ 833 w 833"/>
                  <a:gd name="T33" fmla="*/ 958 h 1086"/>
                  <a:gd name="T34" fmla="*/ 733 w 833"/>
                  <a:gd name="T35" fmla="*/ 908 h 1086"/>
                  <a:gd name="T36" fmla="*/ 657 w 833"/>
                  <a:gd name="T37" fmla="*/ 858 h 1086"/>
                  <a:gd name="T38" fmla="*/ 681 w 833"/>
                  <a:gd name="T39" fmla="*/ 833 h 1086"/>
                  <a:gd name="T40" fmla="*/ 606 w 833"/>
                  <a:gd name="T41" fmla="*/ 757 h 1086"/>
                  <a:gd name="T42" fmla="*/ 530 w 833"/>
                  <a:gd name="T43" fmla="*/ 807 h 1086"/>
                  <a:gd name="T44" fmla="*/ 454 w 833"/>
                  <a:gd name="T45" fmla="*/ 807 h 1086"/>
                  <a:gd name="T46" fmla="*/ 379 w 833"/>
                  <a:gd name="T47" fmla="*/ 807 h 1086"/>
                  <a:gd name="T48" fmla="*/ 379 w 833"/>
                  <a:gd name="T49" fmla="*/ 731 h 1086"/>
                  <a:gd name="T50" fmla="*/ 328 w 833"/>
                  <a:gd name="T51" fmla="*/ 656 h 1086"/>
                  <a:gd name="T52" fmla="*/ 379 w 833"/>
                  <a:gd name="T53" fmla="*/ 631 h 1086"/>
                  <a:gd name="T54" fmla="*/ 379 w 833"/>
                  <a:gd name="T55" fmla="*/ 556 h 1086"/>
                  <a:gd name="T56" fmla="*/ 379 w 833"/>
                  <a:gd name="T57" fmla="*/ 480 h 1086"/>
                  <a:gd name="T58" fmla="*/ 480 w 833"/>
                  <a:gd name="T59" fmla="*/ 480 h 1086"/>
                  <a:gd name="T60" fmla="*/ 480 w 833"/>
                  <a:gd name="T61" fmla="*/ 379 h 1086"/>
                  <a:gd name="T62" fmla="*/ 581 w 833"/>
                  <a:gd name="T63" fmla="*/ 329 h 1086"/>
                  <a:gd name="T64" fmla="*/ 581 w 833"/>
                  <a:gd name="T65" fmla="*/ 201 h 1086"/>
                  <a:gd name="T66" fmla="*/ 530 w 833"/>
                  <a:gd name="T67" fmla="*/ 151 h 1086"/>
                  <a:gd name="T68" fmla="*/ 581 w 833"/>
                  <a:gd name="T69" fmla="*/ 50 h 1086"/>
                  <a:gd name="T70" fmla="*/ 454 w 833"/>
                  <a:gd name="T71" fmla="*/ 0 h 1086"/>
                  <a:gd name="T72" fmla="*/ 454 w 833"/>
                  <a:gd name="T73" fmla="*/ 101 h 1086"/>
                  <a:gd name="T74" fmla="*/ 379 w 833"/>
                  <a:gd name="T75" fmla="*/ 50 h 1086"/>
                  <a:gd name="T76" fmla="*/ 328 w 833"/>
                  <a:gd name="T77" fmla="*/ 0 h 1086"/>
                  <a:gd name="T78" fmla="*/ 203 w 833"/>
                  <a:gd name="T79" fmla="*/ 0 h 1086"/>
                  <a:gd name="T80" fmla="*/ 151 w 833"/>
                  <a:gd name="T81" fmla="*/ 101 h 1086"/>
                  <a:gd name="T82" fmla="*/ 151 w 833"/>
                  <a:gd name="T83" fmla="*/ 177 h 1086"/>
                  <a:gd name="T84" fmla="*/ 151 w 833"/>
                  <a:gd name="T85" fmla="*/ 253 h 1086"/>
                  <a:gd name="T86" fmla="*/ 101 w 833"/>
                  <a:gd name="T87" fmla="*/ 329 h 1086"/>
                  <a:gd name="T88" fmla="*/ 151 w 833"/>
                  <a:gd name="T89" fmla="*/ 404 h 1086"/>
                  <a:gd name="T90" fmla="*/ 127 w 833"/>
                  <a:gd name="T91" fmla="*/ 454 h 1086"/>
                  <a:gd name="T92" fmla="*/ 76 w 833"/>
                  <a:gd name="T93" fmla="*/ 353 h 1086"/>
                  <a:gd name="T94" fmla="*/ 0 w 833"/>
                  <a:gd name="T95" fmla="*/ 429 h 1086"/>
                  <a:gd name="T96" fmla="*/ 51 w 833"/>
                  <a:gd name="T97" fmla="*/ 504 h 1086"/>
                  <a:gd name="T98" fmla="*/ 51 w 833"/>
                  <a:gd name="T99" fmla="*/ 580 h 1086"/>
                  <a:gd name="T100" fmla="*/ 0 w 833"/>
                  <a:gd name="T101" fmla="*/ 681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33" h="1086">
                    <a:moveTo>
                      <a:pt x="51" y="731"/>
                    </a:moveTo>
                    <a:lnTo>
                      <a:pt x="127" y="731"/>
                    </a:lnTo>
                    <a:lnTo>
                      <a:pt x="127" y="681"/>
                    </a:lnTo>
                    <a:lnTo>
                      <a:pt x="151" y="681"/>
                    </a:lnTo>
                    <a:lnTo>
                      <a:pt x="177" y="681"/>
                    </a:lnTo>
                    <a:lnTo>
                      <a:pt x="203" y="681"/>
                    </a:lnTo>
                    <a:lnTo>
                      <a:pt x="203" y="707"/>
                    </a:lnTo>
                    <a:lnTo>
                      <a:pt x="151" y="707"/>
                    </a:lnTo>
                    <a:lnTo>
                      <a:pt x="151" y="757"/>
                    </a:lnTo>
                    <a:lnTo>
                      <a:pt x="151" y="783"/>
                    </a:lnTo>
                    <a:lnTo>
                      <a:pt x="151" y="807"/>
                    </a:lnTo>
                    <a:lnTo>
                      <a:pt x="151" y="833"/>
                    </a:lnTo>
                    <a:lnTo>
                      <a:pt x="151" y="884"/>
                    </a:lnTo>
                    <a:lnTo>
                      <a:pt x="227" y="884"/>
                    </a:lnTo>
                    <a:lnTo>
                      <a:pt x="227" y="833"/>
                    </a:lnTo>
                    <a:lnTo>
                      <a:pt x="253" y="833"/>
                    </a:lnTo>
                    <a:lnTo>
                      <a:pt x="278" y="833"/>
                    </a:lnTo>
                    <a:lnTo>
                      <a:pt x="303" y="833"/>
                    </a:lnTo>
                    <a:lnTo>
                      <a:pt x="303" y="858"/>
                    </a:lnTo>
                    <a:lnTo>
                      <a:pt x="253" y="858"/>
                    </a:lnTo>
                    <a:lnTo>
                      <a:pt x="253" y="934"/>
                    </a:lnTo>
                    <a:lnTo>
                      <a:pt x="303" y="934"/>
                    </a:lnTo>
                    <a:lnTo>
                      <a:pt x="328" y="934"/>
                    </a:lnTo>
                    <a:lnTo>
                      <a:pt x="379" y="934"/>
                    </a:lnTo>
                    <a:lnTo>
                      <a:pt x="379" y="884"/>
                    </a:lnTo>
                    <a:lnTo>
                      <a:pt x="404" y="884"/>
                    </a:lnTo>
                    <a:lnTo>
                      <a:pt x="404" y="934"/>
                    </a:lnTo>
                    <a:lnTo>
                      <a:pt x="454" y="934"/>
                    </a:lnTo>
                    <a:lnTo>
                      <a:pt x="454" y="984"/>
                    </a:lnTo>
                    <a:lnTo>
                      <a:pt x="506" y="984"/>
                    </a:lnTo>
                    <a:lnTo>
                      <a:pt x="506" y="1036"/>
                    </a:lnTo>
                    <a:lnTo>
                      <a:pt x="581" y="1036"/>
                    </a:lnTo>
                    <a:lnTo>
                      <a:pt x="581" y="958"/>
                    </a:lnTo>
                    <a:lnTo>
                      <a:pt x="530" y="958"/>
                    </a:lnTo>
                    <a:lnTo>
                      <a:pt x="530" y="934"/>
                    </a:lnTo>
                    <a:lnTo>
                      <a:pt x="530" y="908"/>
                    </a:lnTo>
                    <a:lnTo>
                      <a:pt x="530" y="884"/>
                    </a:lnTo>
                    <a:lnTo>
                      <a:pt x="556" y="884"/>
                    </a:lnTo>
                    <a:lnTo>
                      <a:pt x="556" y="934"/>
                    </a:lnTo>
                    <a:lnTo>
                      <a:pt x="606" y="934"/>
                    </a:lnTo>
                    <a:lnTo>
                      <a:pt x="606" y="984"/>
                    </a:lnTo>
                    <a:lnTo>
                      <a:pt x="657" y="984"/>
                    </a:lnTo>
                    <a:lnTo>
                      <a:pt x="657" y="1036"/>
                    </a:lnTo>
                    <a:lnTo>
                      <a:pt x="707" y="1036"/>
                    </a:lnTo>
                    <a:lnTo>
                      <a:pt x="733" y="1036"/>
                    </a:lnTo>
                    <a:lnTo>
                      <a:pt x="757" y="1036"/>
                    </a:lnTo>
                    <a:lnTo>
                      <a:pt x="757" y="1086"/>
                    </a:lnTo>
                    <a:lnTo>
                      <a:pt x="833" y="1086"/>
                    </a:lnTo>
                    <a:lnTo>
                      <a:pt x="833" y="1036"/>
                    </a:lnTo>
                    <a:lnTo>
                      <a:pt x="833" y="1010"/>
                    </a:lnTo>
                    <a:lnTo>
                      <a:pt x="833" y="958"/>
                    </a:lnTo>
                    <a:lnTo>
                      <a:pt x="783" y="958"/>
                    </a:lnTo>
                    <a:lnTo>
                      <a:pt x="783" y="908"/>
                    </a:lnTo>
                    <a:lnTo>
                      <a:pt x="733" y="908"/>
                    </a:lnTo>
                    <a:lnTo>
                      <a:pt x="733" y="858"/>
                    </a:lnTo>
                    <a:lnTo>
                      <a:pt x="681" y="858"/>
                    </a:lnTo>
                    <a:lnTo>
                      <a:pt x="657" y="858"/>
                    </a:lnTo>
                    <a:lnTo>
                      <a:pt x="631" y="858"/>
                    </a:lnTo>
                    <a:lnTo>
                      <a:pt x="631" y="833"/>
                    </a:lnTo>
                    <a:lnTo>
                      <a:pt x="681" y="833"/>
                    </a:lnTo>
                    <a:lnTo>
                      <a:pt x="681" y="757"/>
                    </a:lnTo>
                    <a:lnTo>
                      <a:pt x="631" y="757"/>
                    </a:lnTo>
                    <a:lnTo>
                      <a:pt x="606" y="757"/>
                    </a:lnTo>
                    <a:lnTo>
                      <a:pt x="556" y="757"/>
                    </a:lnTo>
                    <a:lnTo>
                      <a:pt x="556" y="807"/>
                    </a:lnTo>
                    <a:lnTo>
                      <a:pt x="530" y="807"/>
                    </a:lnTo>
                    <a:lnTo>
                      <a:pt x="530" y="757"/>
                    </a:lnTo>
                    <a:lnTo>
                      <a:pt x="454" y="757"/>
                    </a:lnTo>
                    <a:lnTo>
                      <a:pt x="454" y="807"/>
                    </a:lnTo>
                    <a:lnTo>
                      <a:pt x="430" y="807"/>
                    </a:lnTo>
                    <a:lnTo>
                      <a:pt x="404" y="807"/>
                    </a:lnTo>
                    <a:lnTo>
                      <a:pt x="379" y="807"/>
                    </a:lnTo>
                    <a:lnTo>
                      <a:pt x="379" y="783"/>
                    </a:lnTo>
                    <a:lnTo>
                      <a:pt x="379" y="757"/>
                    </a:lnTo>
                    <a:lnTo>
                      <a:pt x="379" y="731"/>
                    </a:lnTo>
                    <a:lnTo>
                      <a:pt x="379" y="707"/>
                    </a:lnTo>
                    <a:lnTo>
                      <a:pt x="379" y="656"/>
                    </a:lnTo>
                    <a:lnTo>
                      <a:pt x="328" y="656"/>
                    </a:lnTo>
                    <a:lnTo>
                      <a:pt x="328" y="631"/>
                    </a:lnTo>
                    <a:lnTo>
                      <a:pt x="354" y="631"/>
                    </a:lnTo>
                    <a:lnTo>
                      <a:pt x="379" y="631"/>
                    </a:lnTo>
                    <a:lnTo>
                      <a:pt x="430" y="631"/>
                    </a:lnTo>
                    <a:lnTo>
                      <a:pt x="430" y="556"/>
                    </a:lnTo>
                    <a:lnTo>
                      <a:pt x="379" y="556"/>
                    </a:lnTo>
                    <a:lnTo>
                      <a:pt x="379" y="530"/>
                    </a:lnTo>
                    <a:lnTo>
                      <a:pt x="379" y="504"/>
                    </a:lnTo>
                    <a:lnTo>
                      <a:pt x="379" y="480"/>
                    </a:lnTo>
                    <a:lnTo>
                      <a:pt x="404" y="480"/>
                    </a:lnTo>
                    <a:lnTo>
                      <a:pt x="430" y="480"/>
                    </a:lnTo>
                    <a:lnTo>
                      <a:pt x="480" y="480"/>
                    </a:lnTo>
                    <a:lnTo>
                      <a:pt x="480" y="429"/>
                    </a:lnTo>
                    <a:lnTo>
                      <a:pt x="480" y="404"/>
                    </a:lnTo>
                    <a:lnTo>
                      <a:pt x="480" y="379"/>
                    </a:lnTo>
                    <a:lnTo>
                      <a:pt x="530" y="379"/>
                    </a:lnTo>
                    <a:lnTo>
                      <a:pt x="530" y="329"/>
                    </a:lnTo>
                    <a:lnTo>
                      <a:pt x="581" y="329"/>
                    </a:lnTo>
                    <a:lnTo>
                      <a:pt x="581" y="277"/>
                    </a:lnTo>
                    <a:lnTo>
                      <a:pt x="581" y="253"/>
                    </a:lnTo>
                    <a:lnTo>
                      <a:pt x="581" y="201"/>
                    </a:lnTo>
                    <a:lnTo>
                      <a:pt x="530" y="201"/>
                    </a:lnTo>
                    <a:lnTo>
                      <a:pt x="530" y="177"/>
                    </a:lnTo>
                    <a:lnTo>
                      <a:pt x="530" y="151"/>
                    </a:lnTo>
                    <a:lnTo>
                      <a:pt x="530" y="126"/>
                    </a:lnTo>
                    <a:lnTo>
                      <a:pt x="581" y="126"/>
                    </a:lnTo>
                    <a:lnTo>
                      <a:pt x="581" y="50"/>
                    </a:lnTo>
                    <a:lnTo>
                      <a:pt x="530" y="50"/>
                    </a:lnTo>
                    <a:lnTo>
                      <a:pt x="530" y="0"/>
                    </a:lnTo>
                    <a:lnTo>
                      <a:pt x="454" y="0"/>
                    </a:lnTo>
                    <a:lnTo>
                      <a:pt x="454" y="50"/>
                    </a:lnTo>
                    <a:lnTo>
                      <a:pt x="454" y="76"/>
                    </a:lnTo>
                    <a:lnTo>
                      <a:pt x="454" y="101"/>
                    </a:lnTo>
                    <a:lnTo>
                      <a:pt x="430" y="101"/>
                    </a:lnTo>
                    <a:lnTo>
                      <a:pt x="430" y="50"/>
                    </a:lnTo>
                    <a:lnTo>
                      <a:pt x="379" y="50"/>
                    </a:lnTo>
                    <a:lnTo>
                      <a:pt x="354" y="50"/>
                    </a:lnTo>
                    <a:lnTo>
                      <a:pt x="328" y="50"/>
                    </a:lnTo>
                    <a:lnTo>
                      <a:pt x="328" y="0"/>
                    </a:lnTo>
                    <a:lnTo>
                      <a:pt x="278" y="0"/>
                    </a:lnTo>
                    <a:lnTo>
                      <a:pt x="253" y="0"/>
                    </a:lnTo>
                    <a:lnTo>
                      <a:pt x="203" y="0"/>
                    </a:lnTo>
                    <a:lnTo>
                      <a:pt x="203" y="50"/>
                    </a:lnTo>
                    <a:lnTo>
                      <a:pt x="151" y="50"/>
                    </a:lnTo>
                    <a:lnTo>
                      <a:pt x="151" y="101"/>
                    </a:lnTo>
                    <a:lnTo>
                      <a:pt x="151" y="126"/>
                    </a:lnTo>
                    <a:lnTo>
                      <a:pt x="151" y="151"/>
                    </a:lnTo>
                    <a:lnTo>
                      <a:pt x="151" y="177"/>
                    </a:lnTo>
                    <a:lnTo>
                      <a:pt x="151" y="201"/>
                    </a:lnTo>
                    <a:lnTo>
                      <a:pt x="151" y="227"/>
                    </a:lnTo>
                    <a:lnTo>
                      <a:pt x="151" y="253"/>
                    </a:lnTo>
                    <a:lnTo>
                      <a:pt x="101" y="253"/>
                    </a:lnTo>
                    <a:lnTo>
                      <a:pt x="101" y="303"/>
                    </a:lnTo>
                    <a:lnTo>
                      <a:pt x="101" y="329"/>
                    </a:lnTo>
                    <a:lnTo>
                      <a:pt x="101" y="379"/>
                    </a:lnTo>
                    <a:lnTo>
                      <a:pt x="151" y="379"/>
                    </a:lnTo>
                    <a:lnTo>
                      <a:pt x="151" y="404"/>
                    </a:lnTo>
                    <a:lnTo>
                      <a:pt x="151" y="429"/>
                    </a:lnTo>
                    <a:lnTo>
                      <a:pt x="151" y="454"/>
                    </a:lnTo>
                    <a:lnTo>
                      <a:pt x="127" y="454"/>
                    </a:lnTo>
                    <a:lnTo>
                      <a:pt x="127" y="404"/>
                    </a:lnTo>
                    <a:lnTo>
                      <a:pt x="76" y="404"/>
                    </a:lnTo>
                    <a:lnTo>
                      <a:pt x="76" y="353"/>
                    </a:lnTo>
                    <a:lnTo>
                      <a:pt x="0" y="353"/>
                    </a:lnTo>
                    <a:lnTo>
                      <a:pt x="0" y="404"/>
                    </a:lnTo>
                    <a:lnTo>
                      <a:pt x="0" y="429"/>
                    </a:lnTo>
                    <a:lnTo>
                      <a:pt x="0" y="480"/>
                    </a:lnTo>
                    <a:lnTo>
                      <a:pt x="51" y="480"/>
                    </a:lnTo>
                    <a:lnTo>
                      <a:pt x="51" y="504"/>
                    </a:lnTo>
                    <a:lnTo>
                      <a:pt x="51" y="530"/>
                    </a:lnTo>
                    <a:lnTo>
                      <a:pt x="51" y="556"/>
                    </a:lnTo>
                    <a:lnTo>
                      <a:pt x="51" y="580"/>
                    </a:lnTo>
                    <a:lnTo>
                      <a:pt x="51" y="606"/>
                    </a:lnTo>
                    <a:lnTo>
                      <a:pt x="0" y="606"/>
                    </a:lnTo>
                    <a:lnTo>
                      <a:pt x="0" y="681"/>
                    </a:lnTo>
                    <a:lnTo>
                      <a:pt x="51" y="681"/>
                    </a:lnTo>
                    <a:lnTo>
                      <a:pt x="51" y="731"/>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Rectangle 19"/>
              <p:cNvSpPr>
                <a:spLocks noChangeArrowheads="1"/>
              </p:cNvSpPr>
              <p:nvPr/>
            </p:nvSpPr>
            <p:spPr bwMode="auto">
              <a:xfrm>
                <a:off x="4130" y="2404"/>
                <a:ext cx="76" cy="76"/>
              </a:xfrm>
              <a:prstGeom prst="rect">
                <a:avLst/>
              </a:prstGeom>
              <a:solidFill>
                <a:srgbClr val="82CE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20"/>
              <p:cNvSpPr>
                <a:spLocks/>
              </p:cNvSpPr>
              <p:nvPr/>
            </p:nvSpPr>
            <p:spPr bwMode="auto">
              <a:xfrm>
                <a:off x="4483" y="2101"/>
                <a:ext cx="76" cy="127"/>
              </a:xfrm>
              <a:custGeom>
                <a:avLst/>
                <a:gdLst>
                  <a:gd name="T0" fmla="*/ 76 w 76"/>
                  <a:gd name="T1" fmla="*/ 76 h 127"/>
                  <a:gd name="T2" fmla="*/ 76 w 76"/>
                  <a:gd name="T3" fmla="*/ 50 h 127"/>
                  <a:gd name="T4" fmla="*/ 76 w 76"/>
                  <a:gd name="T5" fmla="*/ 0 h 127"/>
                  <a:gd name="T6" fmla="*/ 0 w 76"/>
                  <a:gd name="T7" fmla="*/ 0 h 127"/>
                  <a:gd name="T8" fmla="*/ 0 w 76"/>
                  <a:gd name="T9" fmla="*/ 50 h 127"/>
                  <a:gd name="T10" fmla="*/ 0 w 76"/>
                  <a:gd name="T11" fmla="*/ 76 h 127"/>
                  <a:gd name="T12" fmla="*/ 0 w 76"/>
                  <a:gd name="T13" fmla="*/ 127 h 127"/>
                  <a:gd name="T14" fmla="*/ 76 w 76"/>
                  <a:gd name="T15" fmla="*/ 127 h 127"/>
                  <a:gd name="T16" fmla="*/ 76 w 76"/>
                  <a:gd name="T17" fmla="*/ 7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27">
                    <a:moveTo>
                      <a:pt x="76" y="76"/>
                    </a:moveTo>
                    <a:lnTo>
                      <a:pt x="76" y="50"/>
                    </a:lnTo>
                    <a:lnTo>
                      <a:pt x="76" y="0"/>
                    </a:lnTo>
                    <a:lnTo>
                      <a:pt x="0" y="0"/>
                    </a:lnTo>
                    <a:lnTo>
                      <a:pt x="0" y="50"/>
                    </a:lnTo>
                    <a:lnTo>
                      <a:pt x="0" y="76"/>
                    </a:lnTo>
                    <a:lnTo>
                      <a:pt x="0" y="127"/>
                    </a:lnTo>
                    <a:lnTo>
                      <a:pt x="76" y="127"/>
                    </a:lnTo>
                    <a:lnTo>
                      <a:pt x="76" y="76"/>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21"/>
              <p:cNvSpPr>
                <a:spLocks/>
              </p:cNvSpPr>
              <p:nvPr/>
            </p:nvSpPr>
            <p:spPr bwMode="auto">
              <a:xfrm>
                <a:off x="3827" y="2252"/>
                <a:ext cx="278" cy="279"/>
              </a:xfrm>
              <a:custGeom>
                <a:avLst/>
                <a:gdLst>
                  <a:gd name="T0" fmla="*/ 152 w 278"/>
                  <a:gd name="T1" fmla="*/ 228 h 279"/>
                  <a:gd name="T2" fmla="*/ 152 w 278"/>
                  <a:gd name="T3" fmla="*/ 279 h 279"/>
                  <a:gd name="T4" fmla="*/ 227 w 278"/>
                  <a:gd name="T5" fmla="*/ 279 h 279"/>
                  <a:gd name="T6" fmla="*/ 227 w 278"/>
                  <a:gd name="T7" fmla="*/ 228 h 279"/>
                  <a:gd name="T8" fmla="*/ 278 w 278"/>
                  <a:gd name="T9" fmla="*/ 228 h 279"/>
                  <a:gd name="T10" fmla="*/ 278 w 278"/>
                  <a:gd name="T11" fmla="*/ 152 h 279"/>
                  <a:gd name="T12" fmla="*/ 227 w 278"/>
                  <a:gd name="T13" fmla="*/ 152 h 279"/>
                  <a:gd name="T14" fmla="*/ 227 w 278"/>
                  <a:gd name="T15" fmla="*/ 128 h 279"/>
                  <a:gd name="T16" fmla="*/ 278 w 278"/>
                  <a:gd name="T17" fmla="*/ 128 h 279"/>
                  <a:gd name="T18" fmla="*/ 278 w 278"/>
                  <a:gd name="T19" fmla="*/ 50 h 279"/>
                  <a:gd name="T20" fmla="*/ 227 w 278"/>
                  <a:gd name="T21" fmla="*/ 50 h 279"/>
                  <a:gd name="T22" fmla="*/ 202 w 278"/>
                  <a:gd name="T23" fmla="*/ 50 h 279"/>
                  <a:gd name="T24" fmla="*/ 177 w 278"/>
                  <a:gd name="T25" fmla="*/ 50 h 279"/>
                  <a:gd name="T26" fmla="*/ 152 w 278"/>
                  <a:gd name="T27" fmla="*/ 50 h 279"/>
                  <a:gd name="T28" fmla="*/ 126 w 278"/>
                  <a:gd name="T29" fmla="*/ 50 h 279"/>
                  <a:gd name="T30" fmla="*/ 102 w 278"/>
                  <a:gd name="T31" fmla="*/ 50 h 279"/>
                  <a:gd name="T32" fmla="*/ 76 w 278"/>
                  <a:gd name="T33" fmla="*/ 50 h 279"/>
                  <a:gd name="T34" fmla="*/ 76 w 278"/>
                  <a:gd name="T35" fmla="*/ 0 h 279"/>
                  <a:gd name="T36" fmla="*/ 0 w 278"/>
                  <a:gd name="T37" fmla="*/ 0 h 279"/>
                  <a:gd name="T38" fmla="*/ 0 w 278"/>
                  <a:gd name="T39" fmla="*/ 76 h 279"/>
                  <a:gd name="T40" fmla="*/ 50 w 278"/>
                  <a:gd name="T41" fmla="*/ 76 h 279"/>
                  <a:gd name="T42" fmla="*/ 50 w 278"/>
                  <a:gd name="T43" fmla="*/ 128 h 279"/>
                  <a:gd name="T44" fmla="*/ 102 w 278"/>
                  <a:gd name="T45" fmla="*/ 128 h 279"/>
                  <a:gd name="T46" fmla="*/ 102 w 278"/>
                  <a:gd name="T47" fmla="*/ 178 h 279"/>
                  <a:gd name="T48" fmla="*/ 152 w 278"/>
                  <a:gd name="T49" fmla="*/ 178 h 279"/>
                  <a:gd name="T50" fmla="*/ 152 w 278"/>
                  <a:gd name="T51" fmla="*/ 203 h 279"/>
                  <a:gd name="T52" fmla="*/ 152 w 278"/>
                  <a:gd name="T53" fmla="*/ 22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8" h="279">
                    <a:moveTo>
                      <a:pt x="152" y="228"/>
                    </a:moveTo>
                    <a:lnTo>
                      <a:pt x="152" y="279"/>
                    </a:lnTo>
                    <a:lnTo>
                      <a:pt x="227" y="279"/>
                    </a:lnTo>
                    <a:lnTo>
                      <a:pt x="227" y="228"/>
                    </a:lnTo>
                    <a:lnTo>
                      <a:pt x="278" y="228"/>
                    </a:lnTo>
                    <a:lnTo>
                      <a:pt x="278" y="152"/>
                    </a:lnTo>
                    <a:lnTo>
                      <a:pt x="227" y="152"/>
                    </a:lnTo>
                    <a:lnTo>
                      <a:pt x="227" y="128"/>
                    </a:lnTo>
                    <a:lnTo>
                      <a:pt x="278" y="128"/>
                    </a:lnTo>
                    <a:lnTo>
                      <a:pt x="278" y="50"/>
                    </a:lnTo>
                    <a:lnTo>
                      <a:pt x="227" y="50"/>
                    </a:lnTo>
                    <a:lnTo>
                      <a:pt x="202" y="50"/>
                    </a:lnTo>
                    <a:lnTo>
                      <a:pt x="177" y="50"/>
                    </a:lnTo>
                    <a:lnTo>
                      <a:pt x="152" y="50"/>
                    </a:lnTo>
                    <a:lnTo>
                      <a:pt x="126" y="50"/>
                    </a:lnTo>
                    <a:lnTo>
                      <a:pt x="102" y="50"/>
                    </a:lnTo>
                    <a:lnTo>
                      <a:pt x="76" y="50"/>
                    </a:lnTo>
                    <a:lnTo>
                      <a:pt x="76" y="0"/>
                    </a:lnTo>
                    <a:lnTo>
                      <a:pt x="0" y="0"/>
                    </a:lnTo>
                    <a:lnTo>
                      <a:pt x="0" y="76"/>
                    </a:lnTo>
                    <a:lnTo>
                      <a:pt x="50" y="76"/>
                    </a:lnTo>
                    <a:lnTo>
                      <a:pt x="50" y="128"/>
                    </a:lnTo>
                    <a:lnTo>
                      <a:pt x="102" y="128"/>
                    </a:lnTo>
                    <a:lnTo>
                      <a:pt x="102" y="178"/>
                    </a:lnTo>
                    <a:lnTo>
                      <a:pt x="152" y="178"/>
                    </a:lnTo>
                    <a:lnTo>
                      <a:pt x="152" y="203"/>
                    </a:lnTo>
                    <a:lnTo>
                      <a:pt x="152" y="228"/>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2"/>
              <p:cNvSpPr>
                <a:spLocks/>
              </p:cNvSpPr>
              <p:nvPr/>
            </p:nvSpPr>
            <p:spPr bwMode="auto">
              <a:xfrm>
                <a:off x="4332" y="2404"/>
                <a:ext cx="227" cy="177"/>
              </a:xfrm>
              <a:custGeom>
                <a:avLst/>
                <a:gdLst>
                  <a:gd name="T0" fmla="*/ 51 w 227"/>
                  <a:gd name="T1" fmla="*/ 0 h 177"/>
                  <a:gd name="T2" fmla="*/ 51 w 227"/>
                  <a:gd name="T3" fmla="*/ 51 h 177"/>
                  <a:gd name="T4" fmla="*/ 51 w 227"/>
                  <a:gd name="T5" fmla="*/ 76 h 177"/>
                  <a:gd name="T6" fmla="*/ 51 w 227"/>
                  <a:gd name="T7" fmla="*/ 101 h 177"/>
                  <a:gd name="T8" fmla="*/ 0 w 227"/>
                  <a:gd name="T9" fmla="*/ 101 h 177"/>
                  <a:gd name="T10" fmla="*/ 0 w 227"/>
                  <a:gd name="T11" fmla="*/ 177 h 177"/>
                  <a:gd name="T12" fmla="*/ 75 w 227"/>
                  <a:gd name="T13" fmla="*/ 177 h 177"/>
                  <a:gd name="T14" fmla="*/ 75 w 227"/>
                  <a:gd name="T15" fmla="*/ 127 h 177"/>
                  <a:gd name="T16" fmla="*/ 101 w 227"/>
                  <a:gd name="T17" fmla="*/ 127 h 177"/>
                  <a:gd name="T18" fmla="*/ 127 w 227"/>
                  <a:gd name="T19" fmla="*/ 127 h 177"/>
                  <a:gd name="T20" fmla="*/ 151 w 227"/>
                  <a:gd name="T21" fmla="*/ 127 h 177"/>
                  <a:gd name="T22" fmla="*/ 151 w 227"/>
                  <a:gd name="T23" fmla="*/ 177 h 177"/>
                  <a:gd name="T24" fmla="*/ 227 w 227"/>
                  <a:gd name="T25" fmla="*/ 177 h 177"/>
                  <a:gd name="T26" fmla="*/ 227 w 227"/>
                  <a:gd name="T27" fmla="*/ 127 h 177"/>
                  <a:gd name="T28" fmla="*/ 227 w 227"/>
                  <a:gd name="T29" fmla="*/ 101 h 177"/>
                  <a:gd name="T30" fmla="*/ 227 w 227"/>
                  <a:gd name="T31" fmla="*/ 51 h 177"/>
                  <a:gd name="T32" fmla="*/ 177 w 227"/>
                  <a:gd name="T33" fmla="*/ 51 h 177"/>
                  <a:gd name="T34" fmla="*/ 151 w 227"/>
                  <a:gd name="T35" fmla="*/ 51 h 177"/>
                  <a:gd name="T36" fmla="*/ 127 w 227"/>
                  <a:gd name="T37" fmla="*/ 51 h 177"/>
                  <a:gd name="T38" fmla="*/ 127 w 227"/>
                  <a:gd name="T39" fmla="*/ 0 h 177"/>
                  <a:gd name="T40" fmla="*/ 51 w 227"/>
                  <a:gd name="T41"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7" h="177">
                    <a:moveTo>
                      <a:pt x="51" y="0"/>
                    </a:moveTo>
                    <a:lnTo>
                      <a:pt x="51" y="51"/>
                    </a:lnTo>
                    <a:lnTo>
                      <a:pt x="51" y="76"/>
                    </a:lnTo>
                    <a:lnTo>
                      <a:pt x="51" y="101"/>
                    </a:lnTo>
                    <a:lnTo>
                      <a:pt x="0" y="101"/>
                    </a:lnTo>
                    <a:lnTo>
                      <a:pt x="0" y="177"/>
                    </a:lnTo>
                    <a:lnTo>
                      <a:pt x="75" y="177"/>
                    </a:lnTo>
                    <a:lnTo>
                      <a:pt x="75" y="127"/>
                    </a:lnTo>
                    <a:lnTo>
                      <a:pt x="101" y="127"/>
                    </a:lnTo>
                    <a:lnTo>
                      <a:pt x="127" y="127"/>
                    </a:lnTo>
                    <a:lnTo>
                      <a:pt x="151" y="127"/>
                    </a:lnTo>
                    <a:lnTo>
                      <a:pt x="151" y="177"/>
                    </a:lnTo>
                    <a:lnTo>
                      <a:pt x="227" y="177"/>
                    </a:lnTo>
                    <a:lnTo>
                      <a:pt x="227" y="127"/>
                    </a:lnTo>
                    <a:lnTo>
                      <a:pt x="227" y="101"/>
                    </a:lnTo>
                    <a:lnTo>
                      <a:pt x="227" y="51"/>
                    </a:lnTo>
                    <a:lnTo>
                      <a:pt x="177" y="51"/>
                    </a:lnTo>
                    <a:lnTo>
                      <a:pt x="151" y="51"/>
                    </a:lnTo>
                    <a:lnTo>
                      <a:pt x="127" y="51"/>
                    </a:lnTo>
                    <a:lnTo>
                      <a:pt x="127" y="0"/>
                    </a:lnTo>
                    <a:lnTo>
                      <a:pt x="51"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3"/>
              <p:cNvSpPr>
                <a:spLocks/>
              </p:cNvSpPr>
              <p:nvPr/>
            </p:nvSpPr>
            <p:spPr bwMode="auto">
              <a:xfrm>
                <a:off x="3777" y="2455"/>
                <a:ext cx="126" cy="126"/>
              </a:xfrm>
              <a:custGeom>
                <a:avLst/>
                <a:gdLst>
                  <a:gd name="T0" fmla="*/ 50 w 126"/>
                  <a:gd name="T1" fmla="*/ 0 h 126"/>
                  <a:gd name="T2" fmla="*/ 0 w 126"/>
                  <a:gd name="T3" fmla="*/ 0 h 126"/>
                  <a:gd name="T4" fmla="*/ 0 w 126"/>
                  <a:gd name="T5" fmla="*/ 50 h 126"/>
                  <a:gd name="T6" fmla="*/ 0 w 126"/>
                  <a:gd name="T7" fmla="*/ 76 h 126"/>
                  <a:gd name="T8" fmla="*/ 0 w 126"/>
                  <a:gd name="T9" fmla="*/ 126 h 126"/>
                  <a:gd name="T10" fmla="*/ 76 w 126"/>
                  <a:gd name="T11" fmla="*/ 126 h 126"/>
                  <a:gd name="T12" fmla="*/ 76 w 126"/>
                  <a:gd name="T13" fmla="*/ 76 h 126"/>
                  <a:gd name="T14" fmla="*/ 126 w 126"/>
                  <a:gd name="T15" fmla="*/ 76 h 126"/>
                  <a:gd name="T16" fmla="*/ 126 w 126"/>
                  <a:gd name="T17" fmla="*/ 0 h 126"/>
                  <a:gd name="T18" fmla="*/ 76 w 126"/>
                  <a:gd name="T19" fmla="*/ 0 h 126"/>
                  <a:gd name="T20" fmla="*/ 50 w 126"/>
                  <a:gd name="T21"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26">
                    <a:moveTo>
                      <a:pt x="50" y="0"/>
                    </a:moveTo>
                    <a:lnTo>
                      <a:pt x="0" y="0"/>
                    </a:lnTo>
                    <a:lnTo>
                      <a:pt x="0" y="50"/>
                    </a:lnTo>
                    <a:lnTo>
                      <a:pt x="0" y="76"/>
                    </a:lnTo>
                    <a:lnTo>
                      <a:pt x="0" y="126"/>
                    </a:lnTo>
                    <a:lnTo>
                      <a:pt x="76" y="126"/>
                    </a:lnTo>
                    <a:lnTo>
                      <a:pt x="76" y="76"/>
                    </a:lnTo>
                    <a:lnTo>
                      <a:pt x="126" y="76"/>
                    </a:lnTo>
                    <a:lnTo>
                      <a:pt x="126" y="0"/>
                    </a:lnTo>
                    <a:lnTo>
                      <a:pt x="76" y="0"/>
                    </a:lnTo>
                    <a:lnTo>
                      <a:pt x="50"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52" name="正方形/長方形 51"/>
          <p:cNvSpPr/>
          <p:nvPr/>
        </p:nvSpPr>
        <p:spPr>
          <a:xfrm>
            <a:off x="1841104" y="2204864"/>
            <a:ext cx="6136232" cy="646331"/>
          </a:xfrm>
          <a:prstGeom prst="rect">
            <a:avLst/>
          </a:prstGeom>
        </p:spPr>
        <p:txBody>
          <a:bodyPr wrap="square">
            <a:spAutoFit/>
          </a:bodyPr>
          <a:lstStyle/>
          <a:p>
            <a:pPr algn="ctr"/>
            <a:r>
              <a:rPr lang="ja-JP" altLang="ja-JP" b="1" dirty="0">
                <a:latin typeface="Arial" panose="020B0604020202020204" pitchFamily="34" charset="0"/>
                <a:ea typeface="ＭＳ Ｐゴシック" panose="020B0600070205080204" pitchFamily="50" charset="-128"/>
                <a:cs typeface="Arial" panose="020B0604020202020204" pitchFamily="34" charset="0"/>
              </a:rPr>
              <a:t>米国人医師による優れた医療でありながら、</a:t>
            </a:r>
            <a:br>
              <a:rPr lang="en-US" altLang="ja-JP" b="1" dirty="0">
                <a:latin typeface="Arial" panose="020B0604020202020204" pitchFamily="34" charset="0"/>
                <a:ea typeface="ＭＳ Ｐゴシック" panose="020B0600070205080204" pitchFamily="50" charset="-128"/>
                <a:cs typeface="Arial" panose="020B0604020202020204" pitchFamily="34" charset="0"/>
              </a:rPr>
            </a:br>
            <a:r>
              <a:rPr lang="ja-JP" altLang="ja-JP" b="1" dirty="0">
                <a:latin typeface="Arial" panose="020B0604020202020204" pitchFamily="34" charset="0"/>
                <a:ea typeface="ＭＳ Ｐゴシック" panose="020B0600070205080204" pitchFamily="50" charset="-128"/>
                <a:cs typeface="Arial" panose="020B0604020202020204" pitchFamily="34" charset="0"/>
              </a:rPr>
              <a:t>欧州の半分以下の価格で受けられる医療を目指している。</a:t>
            </a:r>
            <a:endParaRPr lang="en-US" altLang="ja-JP"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Freeform 7"/>
          <p:cNvSpPr>
            <a:spLocks noEditPoints="1"/>
          </p:cNvSpPr>
          <p:nvPr/>
        </p:nvSpPr>
        <p:spPr bwMode="auto">
          <a:xfrm rot="1056780" flipH="1">
            <a:off x="4063153" y="3145622"/>
            <a:ext cx="1055366" cy="469244"/>
          </a:xfrm>
          <a:custGeom>
            <a:avLst/>
            <a:gdLst>
              <a:gd name="T0" fmla="*/ 1188 w 1808"/>
              <a:gd name="T1" fmla="*/ 580 h 804"/>
              <a:gd name="T2" fmla="*/ 1536 w 1808"/>
              <a:gd name="T3" fmla="*/ 529 h 804"/>
              <a:gd name="T4" fmla="*/ 1624 w 1808"/>
              <a:gd name="T5" fmla="*/ 464 h 804"/>
              <a:gd name="T6" fmla="*/ 1808 w 1808"/>
              <a:gd name="T7" fmla="*/ 488 h 804"/>
              <a:gd name="T8" fmla="*/ 1675 w 1808"/>
              <a:gd name="T9" fmla="*/ 407 h 804"/>
              <a:gd name="T10" fmla="*/ 1774 w 1808"/>
              <a:gd name="T11" fmla="*/ 310 h 804"/>
              <a:gd name="T12" fmla="*/ 1728 w 1808"/>
              <a:gd name="T13" fmla="*/ 288 h 804"/>
              <a:gd name="T14" fmla="*/ 1772 w 1808"/>
              <a:gd name="T15" fmla="*/ 8 h 804"/>
              <a:gd name="T16" fmla="*/ 1696 w 1808"/>
              <a:gd name="T17" fmla="*/ 16 h 804"/>
              <a:gd name="T18" fmla="*/ 1440 w 1808"/>
              <a:gd name="T19" fmla="*/ 289 h 804"/>
              <a:gd name="T20" fmla="*/ 1064 w 1808"/>
              <a:gd name="T21" fmla="*/ 272 h 804"/>
              <a:gd name="T22" fmla="*/ 1204 w 1808"/>
              <a:gd name="T23" fmla="*/ 60 h 804"/>
              <a:gd name="T24" fmla="*/ 812 w 1808"/>
              <a:gd name="T25" fmla="*/ 264 h 804"/>
              <a:gd name="T26" fmla="*/ 276 w 1808"/>
              <a:gd name="T27" fmla="*/ 264 h 804"/>
              <a:gd name="T28" fmla="*/ 76 w 1808"/>
              <a:gd name="T29" fmla="*/ 388 h 804"/>
              <a:gd name="T30" fmla="*/ 12 w 1808"/>
              <a:gd name="T31" fmla="*/ 520 h 804"/>
              <a:gd name="T32" fmla="*/ 120 w 1808"/>
              <a:gd name="T33" fmla="*/ 608 h 804"/>
              <a:gd name="T34" fmla="*/ 604 w 1808"/>
              <a:gd name="T35" fmla="*/ 600 h 804"/>
              <a:gd name="T36" fmla="*/ 1498 w 1808"/>
              <a:gd name="T37" fmla="*/ 788 h 804"/>
              <a:gd name="T38" fmla="*/ 1636 w 1808"/>
              <a:gd name="T39" fmla="*/ 772 h 804"/>
              <a:gd name="T40" fmla="*/ 1188 w 1808"/>
              <a:gd name="T41" fmla="*/ 580 h 804"/>
              <a:gd name="T42" fmla="*/ 1199 w 1808"/>
              <a:gd name="T43" fmla="*/ 366 h 804"/>
              <a:gd name="T44" fmla="*/ 1289 w 1808"/>
              <a:gd name="T45" fmla="*/ 366 h 804"/>
              <a:gd name="T46" fmla="*/ 1289 w 1808"/>
              <a:gd name="T47" fmla="*/ 424 h 804"/>
              <a:gd name="T48" fmla="*/ 1199 w 1808"/>
              <a:gd name="T49" fmla="*/ 424 h 804"/>
              <a:gd name="T50" fmla="*/ 1199 w 1808"/>
              <a:gd name="T51" fmla="*/ 366 h 804"/>
              <a:gd name="T52" fmla="*/ 364 w 1808"/>
              <a:gd name="T53" fmla="*/ 452 h 804"/>
              <a:gd name="T54" fmla="*/ 207 w 1808"/>
              <a:gd name="T55" fmla="*/ 445 h 804"/>
              <a:gd name="T56" fmla="*/ 90 w 1808"/>
              <a:gd name="T57" fmla="*/ 400 h 804"/>
              <a:gd name="T58" fmla="*/ 174 w 1808"/>
              <a:gd name="T59" fmla="*/ 330 h 804"/>
              <a:gd name="T60" fmla="*/ 247 w 1808"/>
              <a:gd name="T61" fmla="*/ 355 h 804"/>
              <a:gd name="T62" fmla="*/ 364 w 1808"/>
              <a:gd name="T63" fmla="*/ 362 h 804"/>
              <a:gd name="T64" fmla="*/ 364 w 1808"/>
              <a:gd name="T65" fmla="*/ 452 h 804"/>
              <a:gd name="T66" fmla="*/ 590 w 1808"/>
              <a:gd name="T67" fmla="*/ 424 h 804"/>
              <a:gd name="T68" fmla="*/ 500 w 1808"/>
              <a:gd name="T69" fmla="*/ 424 h 804"/>
              <a:gd name="T70" fmla="*/ 500 w 1808"/>
              <a:gd name="T71" fmla="*/ 366 h 804"/>
              <a:gd name="T72" fmla="*/ 590 w 1808"/>
              <a:gd name="T73" fmla="*/ 366 h 804"/>
              <a:gd name="T74" fmla="*/ 590 w 1808"/>
              <a:gd name="T75" fmla="*/ 424 h 804"/>
              <a:gd name="T76" fmla="*/ 706 w 1808"/>
              <a:gd name="T77" fmla="*/ 424 h 804"/>
              <a:gd name="T78" fmla="*/ 616 w 1808"/>
              <a:gd name="T79" fmla="*/ 424 h 804"/>
              <a:gd name="T80" fmla="*/ 616 w 1808"/>
              <a:gd name="T81" fmla="*/ 366 h 804"/>
              <a:gd name="T82" fmla="*/ 706 w 1808"/>
              <a:gd name="T83" fmla="*/ 366 h 804"/>
              <a:gd name="T84" fmla="*/ 706 w 1808"/>
              <a:gd name="T85" fmla="*/ 424 h 804"/>
              <a:gd name="T86" fmla="*/ 823 w 1808"/>
              <a:gd name="T87" fmla="*/ 424 h 804"/>
              <a:gd name="T88" fmla="*/ 733 w 1808"/>
              <a:gd name="T89" fmla="*/ 424 h 804"/>
              <a:gd name="T90" fmla="*/ 733 w 1808"/>
              <a:gd name="T91" fmla="*/ 366 h 804"/>
              <a:gd name="T92" fmla="*/ 823 w 1808"/>
              <a:gd name="T93" fmla="*/ 366 h 804"/>
              <a:gd name="T94" fmla="*/ 823 w 1808"/>
              <a:gd name="T95" fmla="*/ 424 h 804"/>
              <a:gd name="T96" fmla="*/ 939 w 1808"/>
              <a:gd name="T97" fmla="*/ 424 h 804"/>
              <a:gd name="T98" fmla="*/ 849 w 1808"/>
              <a:gd name="T99" fmla="*/ 424 h 804"/>
              <a:gd name="T100" fmla="*/ 849 w 1808"/>
              <a:gd name="T101" fmla="*/ 366 h 804"/>
              <a:gd name="T102" fmla="*/ 939 w 1808"/>
              <a:gd name="T103" fmla="*/ 366 h 804"/>
              <a:gd name="T104" fmla="*/ 939 w 1808"/>
              <a:gd name="T105" fmla="*/ 424 h 804"/>
              <a:gd name="T106" fmla="*/ 1056 w 1808"/>
              <a:gd name="T107" fmla="*/ 424 h 804"/>
              <a:gd name="T108" fmla="*/ 966 w 1808"/>
              <a:gd name="T109" fmla="*/ 424 h 804"/>
              <a:gd name="T110" fmla="*/ 966 w 1808"/>
              <a:gd name="T111" fmla="*/ 366 h 804"/>
              <a:gd name="T112" fmla="*/ 1056 w 1808"/>
              <a:gd name="T113" fmla="*/ 366 h 804"/>
              <a:gd name="T114" fmla="*/ 1056 w 1808"/>
              <a:gd name="T115" fmla="*/ 424 h 804"/>
              <a:gd name="T116" fmla="*/ 1172 w 1808"/>
              <a:gd name="T117" fmla="*/ 424 h 804"/>
              <a:gd name="T118" fmla="*/ 1082 w 1808"/>
              <a:gd name="T119" fmla="*/ 424 h 804"/>
              <a:gd name="T120" fmla="*/ 1082 w 1808"/>
              <a:gd name="T121" fmla="*/ 366 h 804"/>
              <a:gd name="T122" fmla="*/ 1172 w 1808"/>
              <a:gd name="T123" fmla="*/ 366 h 804"/>
              <a:gd name="T124" fmla="*/ 1172 w 1808"/>
              <a:gd name="T125" fmla="*/ 42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08" h="804">
                <a:moveTo>
                  <a:pt x="1188" y="580"/>
                </a:moveTo>
                <a:cubicBezTo>
                  <a:pt x="1188" y="580"/>
                  <a:pt x="1476" y="557"/>
                  <a:pt x="1536" y="529"/>
                </a:cubicBezTo>
                <a:cubicBezTo>
                  <a:pt x="1596" y="501"/>
                  <a:pt x="1624" y="464"/>
                  <a:pt x="1624" y="464"/>
                </a:cubicBezTo>
                <a:cubicBezTo>
                  <a:pt x="1808" y="488"/>
                  <a:pt x="1808" y="488"/>
                  <a:pt x="1808" y="488"/>
                </a:cubicBezTo>
                <a:cubicBezTo>
                  <a:pt x="1675" y="407"/>
                  <a:pt x="1675" y="407"/>
                  <a:pt x="1675" y="407"/>
                </a:cubicBezTo>
                <a:cubicBezTo>
                  <a:pt x="1675" y="407"/>
                  <a:pt x="1778" y="346"/>
                  <a:pt x="1774" y="310"/>
                </a:cubicBezTo>
                <a:cubicBezTo>
                  <a:pt x="1770" y="274"/>
                  <a:pt x="1728" y="288"/>
                  <a:pt x="1728" y="288"/>
                </a:cubicBezTo>
                <a:cubicBezTo>
                  <a:pt x="1728" y="288"/>
                  <a:pt x="1780" y="16"/>
                  <a:pt x="1772" y="8"/>
                </a:cubicBezTo>
                <a:cubicBezTo>
                  <a:pt x="1764" y="0"/>
                  <a:pt x="1696" y="16"/>
                  <a:pt x="1696" y="16"/>
                </a:cubicBezTo>
                <a:cubicBezTo>
                  <a:pt x="1660" y="28"/>
                  <a:pt x="1440" y="289"/>
                  <a:pt x="1440" y="289"/>
                </a:cubicBezTo>
                <a:cubicBezTo>
                  <a:pt x="1064" y="272"/>
                  <a:pt x="1064" y="272"/>
                  <a:pt x="1064" y="272"/>
                </a:cubicBezTo>
                <a:cubicBezTo>
                  <a:pt x="1064" y="272"/>
                  <a:pt x="1220" y="76"/>
                  <a:pt x="1204" y="60"/>
                </a:cubicBezTo>
                <a:cubicBezTo>
                  <a:pt x="1188" y="44"/>
                  <a:pt x="812" y="264"/>
                  <a:pt x="812" y="264"/>
                </a:cubicBezTo>
                <a:cubicBezTo>
                  <a:pt x="812" y="264"/>
                  <a:pt x="340" y="260"/>
                  <a:pt x="276" y="264"/>
                </a:cubicBezTo>
                <a:cubicBezTo>
                  <a:pt x="212" y="268"/>
                  <a:pt x="152" y="316"/>
                  <a:pt x="76" y="388"/>
                </a:cubicBezTo>
                <a:cubicBezTo>
                  <a:pt x="0" y="460"/>
                  <a:pt x="12" y="520"/>
                  <a:pt x="12" y="520"/>
                </a:cubicBezTo>
                <a:cubicBezTo>
                  <a:pt x="12" y="541"/>
                  <a:pt x="60" y="592"/>
                  <a:pt x="120" y="608"/>
                </a:cubicBezTo>
                <a:cubicBezTo>
                  <a:pt x="180" y="624"/>
                  <a:pt x="576" y="600"/>
                  <a:pt x="604" y="600"/>
                </a:cubicBezTo>
                <a:cubicBezTo>
                  <a:pt x="632" y="600"/>
                  <a:pt x="1418" y="780"/>
                  <a:pt x="1498" y="788"/>
                </a:cubicBezTo>
                <a:cubicBezTo>
                  <a:pt x="1578" y="796"/>
                  <a:pt x="1636" y="804"/>
                  <a:pt x="1636" y="772"/>
                </a:cubicBezTo>
                <a:cubicBezTo>
                  <a:pt x="1636" y="740"/>
                  <a:pt x="1188" y="580"/>
                  <a:pt x="1188" y="580"/>
                </a:cubicBezTo>
                <a:close/>
                <a:moveTo>
                  <a:pt x="1199" y="366"/>
                </a:moveTo>
                <a:cubicBezTo>
                  <a:pt x="1289" y="366"/>
                  <a:pt x="1289" y="366"/>
                  <a:pt x="1289" y="366"/>
                </a:cubicBezTo>
                <a:cubicBezTo>
                  <a:pt x="1289" y="424"/>
                  <a:pt x="1289" y="424"/>
                  <a:pt x="1289" y="424"/>
                </a:cubicBezTo>
                <a:cubicBezTo>
                  <a:pt x="1199" y="424"/>
                  <a:pt x="1199" y="424"/>
                  <a:pt x="1199" y="424"/>
                </a:cubicBezTo>
                <a:lnTo>
                  <a:pt x="1199" y="366"/>
                </a:lnTo>
                <a:close/>
                <a:moveTo>
                  <a:pt x="364" y="452"/>
                </a:moveTo>
                <a:cubicBezTo>
                  <a:pt x="364" y="452"/>
                  <a:pt x="257" y="457"/>
                  <a:pt x="207" y="445"/>
                </a:cubicBezTo>
                <a:cubicBezTo>
                  <a:pt x="157" y="433"/>
                  <a:pt x="90" y="400"/>
                  <a:pt x="90" y="400"/>
                </a:cubicBezTo>
                <a:cubicBezTo>
                  <a:pt x="174" y="330"/>
                  <a:pt x="174" y="330"/>
                  <a:pt x="174" y="330"/>
                </a:cubicBezTo>
                <a:cubicBezTo>
                  <a:pt x="174" y="330"/>
                  <a:pt x="197" y="353"/>
                  <a:pt x="247" y="355"/>
                </a:cubicBezTo>
                <a:cubicBezTo>
                  <a:pt x="297" y="357"/>
                  <a:pt x="364" y="362"/>
                  <a:pt x="364" y="362"/>
                </a:cubicBezTo>
                <a:lnTo>
                  <a:pt x="364" y="452"/>
                </a:lnTo>
                <a:close/>
                <a:moveTo>
                  <a:pt x="590" y="424"/>
                </a:moveTo>
                <a:cubicBezTo>
                  <a:pt x="500" y="424"/>
                  <a:pt x="500" y="424"/>
                  <a:pt x="500" y="424"/>
                </a:cubicBezTo>
                <a:cubicBezTo>
                  <a:pt x="500" y="366"/>
                  <a:pt x="500" y="366"/>
                  <a:pt x="500" y="366"/>
                </a:cubicBezTo>
                <a:cubicBezTo>
                  <a:pt x="590" y="366"/>
                  <a:pt x="590" y="366"/>
                  <a:pt x="590" y="366"/>
                </a:cubicBezTo>
                <a:lnTo>
                  <a:pt x="590" y="424"/>
                </a:lnTo>
                <a:close/>
                <a:moveTo>
                  <a:pt x="706" y="424"/>
                </a:moveTo>
                <a:cubicBezTo>
                  <a:pt x="616" y="424"/>
                  <a:pt x="616" y="424"/>
                  <a:pt x="616" y="424"/>
                </a:cubicBezTo>
                <a:cubicBezTo>
                  <a:pt x="616" y="366"/>
                  <a:pt x="616" y="366"/>
                  <a:pt x="616" y="366"/>
                </a:cubicBezTo>
                <a:cubicBezTo>
                  <a:pt x="706" y="366"/>
                  <a:pt x="706" y="366"/>
                  <a:pt x="706" y="366"/>
                </a:cubicBezTo>
                <a:lnTo>
                  <a:pt x="706" y="424"/>
                </a:lnTo>
                <a:close/>
                <a:moveTo>
                  <a:pt x="823" y="424"/>
                </a:moveTo>
                <a:cubicBezTo>
                  <a:pt x="733" y="424"/>
                  <a:pt x="733" y="424"/>
                  <a:pt x="733" y="424"/>
                </a:cubicBezTo>
                <a:cubicBezTo>
                  <a:pt x="733" y="366"/>
                  <a:pt x="733" y="366"/>
                  <a:pt x="733" y="366"/>
                </a:cubicBezTo>
                <a:cubicBezTo>
                  <a:pt x="823" y="366"/>
                  <a:pt x="823" y="366"/>
                  <a:pt x="823" y="366"/>
                </a:cubicBezTo>
                <a:lnTo>
                  <a:pt x="823" y="424"/>
                </a:lnTo>
                <a:close/>
                <a:moveTo>
                  <a:pt x="939" y="424"/>
                </a:moveTo>
                <a:cubicBezTo>
                  <a:pt x="849" y="424"/>
                  <a:pt x="849" y="424"/>
                  <a:pt x="849" y="424"/>
                </a:cubicBezTo>
                <a:cubicBezTo>
                  <a:pt x="849" y="366"/>
                  <a:pt x="849" y="366"/>
                  <a:pt x="849" y="366"/>
                </a:cubicBezTo>
                <a:cubicBezTo>
                  <a:pt x="939" y="366"/>
                  <a:pt x="939" y="366"/>
                  <a:pt x="939" y="366"/>
                </a:cubicBezTo>
                <a:lnTo>
                  <a:pt x="939" y="424"/>
                </a:lnTo>
                <a:close/>
                <a:moveTo>
                  <a:pt x="1056" y="424"/>
                </a:moveTo>
                <a:cubicBezTo>
                  <a:pt x="966" y="424"/>
                  <a:pt x="966" y="424"/>
                  <a:pt x="966" y="424"/>
                </a:cubicBezTo>
                <a:cubicBezTo>
                  <a:pt x="966" y="366"/>
                  <a:pt x="966" y="366"/>
                  <a:pt x="966" y="366"/>
                </a:cubicBezTo>
                <a:cubicBezTo>
                  <a:pt x="1056" y="366"/>
                  <a:pt x="1056" y="366"/>
                  <a:pt x="1056" y="366"/>
                </a:cubicBezTo>
                <a:lnTo>
                  <a:pt x="1056" y="424"/>
                </a:lnTo>
                <a:close/>
                <a:moveTo>
                  <a:pt x="1172" y="424"/>
                </a:moveTo>
                <a:cubicBezTo>
                  <a:pt x="1082" y="424"/>
                  <a:pt x="1082" y="424"/>
                  <a:pt x="1082" y="424"/>
                </a:cubicBezTo>
                <a:cubicBezTo>
                  <a:pt x="1082" y="366"/>
                  <a:pt x="1082" y="366"/>
                  <a:pt x="1082" y="366"/>
                </a:cubicBezTo>
                <a:cubicBezTo>
                  <a:pt x="1172" y="366"/>
                  <a:pt x="1172" y="366"/>
                  <a:pt x="1172" y="366"/>
                </a:cubicBezTo>
                <a:lnTo>
                  <a:pt x="1172" y="424"/>
                </a:lnTo>
                <a:close/>
              </a:path>
            </a:pathLst>
          </a:cu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6"/>
          <p:cNvSpPr>
            <a:spLocks/>
          </p:cNvSpPr>
          <p:nvPr/>
        </p:nvSpPr>
        <p:spPr bwMode="auto">
          <a:xfrm>
            <a:off x="2720752" y="3717032"/>
            <a:ext cx="3384376" cy="892432"/>
          </a:xfrm>
          <a:custGeom>
            <a:avLst/>
            <a:gdLst>
              <a:gd name="T0" fmla="*/ 543 w 543"/>
              <a:gd name="T1" fmla="*/ 138 h 138"/>
              <a:gd name="T2" fmla="*/ 538 w 543"/>
              <a:gd name="T3" fmla="*/ 46 h 138"/>
              <a:gd name="T4" fmla="*/ 503 w 543"/>
              <a:gd name="T5" fmla="*/ 65 h 138"/>
              <a:gd name="T6" fmla="*/ 257 w 543"/>
              <a:gd name="T7" fmla="*/ 0 h 138"/>
              <a:gd name="T8" fmla="*/ 0 w 543"/>
              <a:gd name="T9" fmla="*/ 74 h 138"/>
              <a:gd name="T10" fmla="*/ 56 w 543"/>
              <a:gd name="T11" fmla="*/ 101 h 138"/>
              <a:gd name="T12" fmla="*/ 257 w 543"/>
              <a:gd name="T13" fmla="*/ 52 h 138"/>
              <a:gd name="T14" fmla="*/ 449 w 543"/>
              <a:gd name="T15" fmla="*/ 96 h 138"/>
              <a:gd name="T16" fmla="*/ 421 w 543"/>
              <a:gd name="T17" fmla="*/ 112 h 138"/>
              <a:gd name="T18" fmla="*/ 543 w 543"/>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138">
                <a:moveTo>
                  <a:pt x="543" y="138"/>
                </a:moveTo>
                <a:cubicBezTo>
                  <a:pt x="538" y="46"/>
                  <a:pt x="538" y="46"/>
                  <a:pt x="538" y="46"/>
                </a:cubicBezTo>
                <a:cubicBezTo>
                  <a:pt x="503" y="65"/>
                  <a:pt x="503" y="65"/>
                  <a:pt x="503" y="65"/>
                </a:cubicBezTo>
                <a:cubicBezTo>
                  <a:pt x="442" y="25"/>
                  <a:pt x="355" y="0"/>
                  <a:pt x="257" y="0"/>
                </a:cubicBezTo>
                <a:cubicBezTo>
                  <a:pt x="153" y="0"/>
                  <a:pt x="61" y="29"/>
                  <a:pt x="0" y="74"/>
                </a:cubicBezTo>
                <a:cubicBezTo>
                  <a:pt x="56" y="101"/>
                  <a:pt x="56" y="101"/>
                  <a:pt x="56" y="101"/>
                </a:cubicBezTo>
                <a:cubicBezTo>
                  <a:pt x="106" y="73"/>
                  <a:pt x="178" y="52"/>
                  <a:pt x="257" y="52"/>
                </a:cubicBezTo>
                <a:cubicBezTo>
                  <a:pt x="332" y="52"/>
                  <a:pt x="400" y="70"/>
                  <a:pt x="449" y="96"/>
                </a:cubicBezTo>
                <a:cubicBezTo>
                  <a:pt x="421" y="112"/>
                  <a:pt x="421" y="112"/>
                  <a:pt x="421" y="112"/>
                </a:cubicBezTo>
                <a:lnTo>
                  <a:pt x="543" y="138"/>
                </a:lnTo>
                <a:close/>
              </a:path>
            </a:pathLst>
          </a:custGeom>
          <a:gradFill flip="none" rotWithShape="1">
            <a:gsLst>
              <a:gs pos="0">
                <a:srgbClr val="3D6AA7"/>
              </a:gs>
              <a:gs pos="64000">
                <a:srgbClr val="A2BBDC"/>
              </a:gs>
              <a:gs pos="92000">
                <a:schemeClr val="bg1"/>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角丸四角形 55"/>
          <p:cNvSpPr/>
          <p:nvPr/>
        </p:nvSpPr>
        <p:spPr>
          <a:xfrm>
            <a:off x="2504728" y="4653136"/>
            <a:ext cx="4032448" cy="1697672"/>
          </a:xfrm>
          <a:prstGeom prst="roundRect">
            <a:avLst>
              <a:gd name="adj" fmla="val 9097"/>
            </a:avLst>
          </a:prstGeom>
          <a:solidFill>
            <a:srgbClr val="AFE6F7">
              <a:alpha val="50000"/>
            </a:srgbClr>
          </a:solidFill>
        </p:spPr>
        <p:txBody>
          <a:bodyPr wrap="square" lIns="180000" anchor="ctr">
            <a:noAutofit/>
          </a:bodyPr>
          <a:lstStyle/>
          <a:p>
            <a:r>
              <a:rPr lang="en-US" altLang="ja-JP" sz="1600" dirty="0">
                <a:latin typeface="Arial Black" panose="020B0A04020102020204" pitchFamily="34" charset="0"/>
                <a:ea typeface="ＭＳ Ｐゴシック" panose="020B0600070205080204" pitchFamily="50" charset="-128"/>
                <a:cs typeface="Arial" panose="020B0604020202020204" pitchFamily="34" charset="0"/>
              </a:rPr>
              <a:t>2010</a:t>
            </a:r>
            <a:r>
              <a:rPr lang="ja-JP" altLang="ja-JP" sz="1600" dirty="0">
                <a:latin typeface="Arial" panose="020B0604020202020204" pitchFamily="34" charset="0"/>
                <a:ea typeface="ＭＳ Ｐゴシック" panose="020B0600070205080204" pitchFamily="50" charset="-128"/>
                <a:cs typeface="Arial" panose="020B0604020202020204" pitchFamily="34" charset="0"/>
              </a:rPr>
              <a:t>年には、</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医療渡航</a:t>
            </a:r>
            <a:r>
              <a:rPr lang="ja-JP" altLang="ja-JP" sz="1600" dirty="0">
                <a:latin typeface="Arial" panose="020B0604020202020204" pitchFamily="34" charset="0"/>
                <a:ea typeface="ＭＳ Ｐゴシック" panose="020B0600070205080204" pitchFamily="50" charset="-128"/>
                <a:cs typeface="Arial" panose="020B0604020202020204" pitchFamily="34" charset="0"/>
              </a:rPr>
              <a:t>で</a:t>
            </a:r>
            <a:br>
              <a:rPr lang="en-US" altLang="ja-JP" sz="1600" dirty="0">
                <a:latin typeface="Arial" panose="020B0604020202020204" pitchFamily="34" charset="0"/>
                <a:ea typeface="ＭＳ Ｐゴシック" panose="020B0600070205080204" pitchFamily="50" charset="-128"/>
                <a:cs typeface="Arial" panose="020B0604020202020204" pitchFamily="34" charset="0"/>
              </a:rPr>
            </a:br>
            <a:r>
              <a:rPr lang="ja-JP" altLang="ja-JP" sz="2000" dirty="0">
                <a:latin typeface="HGP創英角ｺﾞｼｯｸUB" panose="020B0900000000000000" pitchFamily="50" charset="-128"/>
                <a:ea typeface="HGP創英角ｺﾞｼｯｸUB" panose="020B0900000000000000" pitchFamily="50" charset="-128"/>
                <a:cs typeface="Arial" panose="020B0604020202020204" pitchFamily="34" charset="0"/>
              </a:rPr>
              <a:t>約</a:t>
            </a:r>
            <a:r>
              <a:rPr lang="en-US" altLang="ja-JP" sz="3200" dirty="0">
                <a:latin typeface="Arial Black" panose="020B0A04020102020204" pitchFamily="34" charset="0"/>
                <a:ea typeface="ＭＳ Ｐゴシック" panose="020B0600070205080204" pitchFamily="50" charset="-128"/>
                <a:cs typeface="Arial" panose="020B0604020202020204" pitchFamily="34" charset="0"/>
              </a:rPr>
              <a:t>8</a:t>
            </a:r>
            <a:r>
              <a:rPr lang="ja-JP" altLang="ja-JP" sz="2000" dirty="0">
                <a:latin typeface="HGP創英角ｺﾞｼｯｸUB" panose="020B0900000000000000" pitchFamily="50" charset="-128"/>
                <a:ea typeface="HGP創英角ｺﾞｼｯｸUB" panose="020B0900000000000000" pitchFamily="50" charset="-128"/>
                <a:cs typeface="Arial" panose="020B0604020202020204" pitchFamily="34" charset="0"/>
              </a:rPr>
              <a:t>万人</a:t>
            </a:r>
            <a:r>
              <a:rPr lang="ja-JP" altLang="ja-JP" sz="1600" dirty="0">
                <a:latin typeface="Arial" panose="020B0604020202020204" pitchFamily="34" charset="0"/>
                <a:ea typeface="ＭＳ Ｐゴシック" panose="020B0600070205080204" pitchFamily="50" charset="-128"/>
                <a:cs typeface="Arial" panose="020B0604020202020204" pitchFamily="34" charset="0"/>
              </a:rPr>
              <a:t>がフィリピンを訪れたとされ、</a:t>
            </a:r>
            <a:br>
              <a:rPr lang="en-US" altLang="ja-JP" sz="1600" dirty="0">
                <a:latin typeface="Arial" panose="020B0604020202020204" pitchFamily="34" charset="0"/>
                <a:ea typeface="ＭＳ Ｐゴシック" panose="020B0600070205080204" pitchFamily="50" charset="-128"/>
                <a:cs typeface="Arial" panose="020B0604020202020204" pitchFamily="34" charset="0"/>
              </a:rPr>
            </a:br>
            <a:r>
              <a:rPr lang="ja-JP" altLang="ja-JP" sz="2000" dirty="0">
                <a:latin typeface="HGP創英角ｺﾞｼｯｸUB" panose="020B0900000000000000" pitchFamily="50" charset="-128"/>
                <a:ea typeface="HGP創英角ｺﾞｼｯｸUB" panose="020B0900000000000000" pitchFamily="50" charset="-128"/>
                <a:cs typeface="Arial" panose="020B0604020202020204" pitchFamily="34" charset="0"/>
              </a:rPr>
              <a:t>世界</a:t>
            </a:r>
            <a:r>
              <a:rPr lang="en-US" altLang="ja-JP" sz="3200" dirty="0">
                <a:latin typeface="Arial Black" panose="020B0A04020102020204" pitchFamily="34" charset="0"/>
                <a:ea typeface="ＭＳ Ｐゴシック" panose="020B0600070205080204" pitchFamily="50" charset="-128"/>
                <a:cs typeface="Arial" panose="020B0604020202020204" pitchFamily="34" charset="0"/>
              </a:rPr>
              <a:t>8</a:t>
            </a:r>
            <a:r>
              <a:rPr lang="ja-JP" altLang="ja-JP" sz="2000" dirty="0">
                <a:latin typeface="HGP創英角ｺﾞｼｯｸUB" panose="020B0900000000000000" pitchFamily="50" charset="-128"/>
                <a:ea typeface="HGP創英角ｺﾞｼｯｸUB" panose="020B0900000000000000" pitchFamily="50" charset="-128"/>
                <a:cs typeface="Arial" panose="020B0604020202020204" pitchFamily="34" charset="0"/>
              </a:rPr>
              <a:t>位</a:t>
            </a:r>
            <a:r>
              <a:rPr lang="ja-JP" altLang="ja-JP" sz="1600" dirty="0">
                <a:latin typeface="Arial" panose="020B0604020202020204" pitchFamily="34" charset="0"/>
                <a:ea typeface="ＭＳ Ｐゴシック" panose="020B0600070205080204" pitchFamily="50" charset="-128"/>
                <a:cs typeface="Arial" panose="020B0604020202020204" pitchFamily="34" charset="0"/>
              </a:rPr>
              <a:t>にランキングされている</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600" dirty="0"/>
          </a:p>
        </p:txBody>
      </p:sp>
      <p:sp>
        <p:nvSpPr>
          <p:cNvPr id="58" name="テキスト ボックス 57"/>
          <p:cNvSpPr txBox="1"/>
          <p:nvPr/>
        </p:nvSpPr>
        <p:spPr>
          <a:xfrm>
            <a:off x="200472" y="6525344"/>
            <a:ext cx="9289032" cy="213860"/>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t>保健省ホームページ、</a:t>
            </a:r>
            <a:r>
              <a:rPr lang="en-US" altLang="ja-JP" sz="800" dirty="0" err="1"/>
              <a:t>Churnrtai</a:t>
            </a:r>
            <a:r>
              <a:rPr lang="en-US" altLang="ja-JP" sz="800" dirty="0"/>
              <a:t> </a:t>
            </a:r>
            <a:r>
              <a:rPr lang="en-US" altLang="ja-JP" sz="800" dirty="0" err="1"/>
              <a:t>Kanchanachitra</a:t>
            </a:r>
            <a:r>
              <a:rPr lang="en-US" altLang="ja-JP" sz="800" dirty="0"/>
              <a:t>, et al., “Human Resources for Health in </a:t>
            </a:r>
            <a:r>
              <a:rPr lang="en-US" altLang="ja-JP" sz="800" dirty="0" err="1"/>
              <a:t>Sountheast</a:t>
            </a:r>
            <a:r>
              <a:rPr lang="en-US" altLang="ja-JP" sz="800" dirty="0"/>
              <a:t> Asia: Shortages, distributional challenges, and international trade in health services” (2011)</a:t>
            </a:r>
            <a:r>
              <a:rPr lang="ja-JP" altLang="en-US" sz="800" dirty="0" err="1"/>
              <a:t>、</a:t>
            </a:r>
            <a:r>
              <a:rPr lang="en-US" altLang="ja-JP" sz="800" dirty="0"/>
              <a:t>Oscar F. </a:t>
            </a:r>
            <a:r>
              <a:rPr lang="en-US" altLang="ja-JP" sz="800" dirty="0" err="1"/>
              <a:t>Picazo</a:t>
            </a:r>
            <a:r>
              <a:rPr lang="en-US" altLang="ja-JP" sz="800" dirty="0"/>
              <a:t>, “Medical Tourism in the Philippines: Market Profile, Benchmarking Exercise, and S.W.O.T. Analysis” (2013)</a:t>
            </a:r>
            <a:endParaRPr lang="ja-JP" altLang="ja-JP" sz="800" dirty="0"/>
          </a:p>
        </p:txBody>
      </p:sp>
    </p:spTree>
    <p:extLst>
      <p:ext uri="{BB962C8B-B14F-4D97-AF65-F5344CB8AC3E}">
        <p14:creationId xmlns:p14="http://schemas.microsoft.com/office/powerpoint/2010/main" val="18456543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政策動向</a:t>
            </a:r>
          </a:p>
        </p:txBody>
      </p:sp>
    </p:spTree>
    <p:extLst>
      <p:ext uri="{BB962C8B-B14F-4D97-AF65-F5344CB8AC3E}">
        <p14:creationId xmlns:p14="http://schemas.microsoft.com/office/powerpoint/2010/main" val="31727893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992560" y="1988840"/>
            <a:ext cx="144016" cy="72008"/>
          </a:xfrm>
          <a:prstGeom prst="rect">
            <a:avLst/>
          </a:prstGeom>
          <a:gradFill flip="none" rotWithShape="1">
            <a:gsLst>
              <a:gs pos="0">
                <a:srgbClr val="868686"/>
              </a:gs>
              <a:gs pos="100000">
                <a:schemeClr val="bg1"/>
              </a:gs>
            </a:gsLst>
            <a:lin ang="16200000" scaled="1"/>
            <a:tileRect/>
          </a:gradFill>
          <a:ln>
            <a:solidFill>
              <a:schemeClr val="bg1"/>
            </a:solidFill>
          </a:ln>
        </p:spPr>
        <p:txBody>
          <a:bodyPr rtlCol="0" anchor="b" anchorCtr="0">
            <a:noAutofit/>
          </a:bodyPr>
          <a:lstStyle/>
          <a:p>
            <a:pPr algn="ct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正方形/長方形 30"/>
          <p:cNvSpPr/>
          <p:nvPr/>
        </p:nvSpPr>
        <p:spPr>
          <a:xfrm>
            <a:off x="1136576" y="2060848"/>
            <a:ext cx="8496944" cy="1386849"/>
          </a:xfrm>
          <a:prstGeom prst="rect">
            <a:avLst/>
          </a:prstGeom>
          <a:gradFill flip="none" rotWithShape="1">
            <a:gsLst>
              <a:gs pos="100000">
                <a:schemeClr val="bg1"/>
              </a:gs>
              <a:gs pos="0">
                <a:srgbClr val="DDE6F3"/>
              </a:gs>
            </a:gsLst>
            <a:lin ang="0" scaled="1"/>
            <a:tileRect/>
          </a:gradFill>
          <a:ln cmpd="sng">
            <a:solidFill>
              <a:srgbClr val="FFFFFF"/>
            </a:solidFill>
          </a:ln>
        </p:spPr>
        <p:txBody>
          <a:bodyPr tIns="72000" rtlCol="0" anchor="t" anchorCtr="0">
            <a:noAutofit/>
          </a:bodyPr>
          <a:lstStyle/>
          <a:p>
            <a:r>
              <a:rPr lang="ja-JP" altLang="en-US" sz="1200" dirty="0">
                <a:latin typeface="HGP創英角ｺﾞｼｯｸUB" pitchFamily="50" charset="-128"/>
                <a:ea typeface="HGP創英角ｺﾞｼｯｸUB" pitchFamily="50" charset="-128"/>
              </a:rPr>
              <a:t>保健セクター改革アジェンダ</a:t>
            </a:r>
            <a:r>
              <a:rPr lang="ja-JP" altLang="en-US" sz="1000" b="1" dirty="0">
                <a:latin typeface="Arial" panose="020B0604020202020204" pitchFamily="34" charset="0"/>
                <a:ea typeface="HGP創英角ｺﾞｼｯｸUB" pitchFamily="50" charset="-128"/>
                <a:cs typeface="Arial" panose="020B0604020202020204" pitchFamily="34" charset="0"/>
              </a:rPr>
              <a:t>（</a:t>
            </a:r>
            <a:r>
              <a:rPr lang="en-US" altLang="ja-JP" sz="1000" b="1" dirty="0">
                <a:latin typeface="Arial" panose="020B0604020202020204" pitchFamily="34" charset="0"/>
                <a:ea typeface="HGP創英角ｺﾞｼｯｸUB" pitchFamily="50" charset="-128"/>
                <a:cs typeface="Arial" panose="020B0604020202020204" pitchFamily="34" charset="0"/>
              </a:rPr>
              <a:t>Health Sector Reform Agenda</a:t>
            </a:r>
            <a:r>
              <a:rPr lang="ja-JP" altLang="en-US" sz="1000" b="1" dirty="0">
                <a:latin typeface="Arial" panose="020B0604020202020204" pitchFamily="34" charset="0"/>
                <a:ea typeface="HGP創英角ｺﾞｼｯｸUB" pitchFamily="50" charset="-128"/>
                <a:cs typeface="Arial" panose="020B0604020202020204" pitchFamily="34" charset="0"/>
              </a:rPr>
              <a:t>：</a:t>
            </a:r>
            <a:r>
              <a:rPr lang="en-US" altLang="ja-JP" sz="1000" b="1" dirty="0">
                <a:latin typeface="Arial" panose="020B0604020202020204" pitchFamily="34" charset="0"/>
                <a:ea typeface="HGP創英角ｺﾞｼｯｸUB" pitchFamily="50" charset="-128"/>
                <a:cs typeface="Arial" panose="020B0604020202020204" pitchFamily="34" charset="0"/>
              </a:rPr>
              <a:t>HSRA</a:t>
            </a:r>
            <a:r>
              <a:rPr lang="ja-JP" altLang="en-US" sz="1000" b="1" dirty="0">
                <a:latin typeface="Arial" panose="020B0604020202020204" pitchFamily="34" charset="0"/>
                <a:ea typeface="HGP創英角ｺﾞｼｯｸUB" pitchFamily="50" charset="-128"/>
                <a:cs typeface="Arial" panose="020B0604020202020204" pitchFamily="34" charset="0"/>
              </a:rPr>
              <a:t>）</a:t>
            </a:r>
          </a:p>
        </p:txBody>
      </p:sp>
      <p:sp>
        <p:nvSpPr>
          <p:cNvPr id="32" name="正方形/長方形 31"/>
          <p:cNvSpPr/>
          <p:nvPr/>
        </p:nvSpPr>
        <p:spPr>
          <a:xfrm>
            <a:off x="1136576" y="3429000"/>
            <a:ext cx="8496944" cy="1296139"/>
          </a:xfrm>
          <a:prstGeom prst="rect">
            <a:avLst/>
          </a:prstGeom>
          <a:gradFill>
            <a:gsLst>
              <a:gs pos="100000">
                <a:schemeClr val="bg1"/>
              </a:gs>
              <a:gs pos="0">
                <a:srgbClr val="D3EDE6"/>
              </a:gs>
            </a:gsLst>
            <a:lin ang="0" scaled="1"/>
          </a:gradFill>
          <a:ln cmpd="sng">
            <a:solidFill>
              <a:srgbClr val="FFFFFF"/>
            </a:solidFill>
          </a:ln>
        </p:spPr>
        <p:txBody>
          <a:bodyPr tIns="72000" rtlCol="0" anchor="t" anchorCtr="0">
            <a:noAutofit/>
          </a:bodyPr>
          <a:lstStyle/>
          <a:p>
            <a:r>
              <a:rPr lang="ja-JP" altLang="en-US" sz="1200" dirty="0">
                <a:latin typeface="HGP創英角ｺﾞｼｯｸUB" pitchFamily="50" charset="-128"/>
                <a:ea typeface="HGP創英角ｺﾞｼｯｸUB" pitchFamily="50" charset="-128"/>
              </a:rPr>
              <a:t>フォーミュラ・ワン政策</a:t>
            </a:r>
            <a:r>
              <a:rPr lang="ja-JP" altLang="en-US" sz="1000" b="1" dirty="0">
                <a:latin typeface="Arial" panose="020B0604020202020204" pitchFamily="34" charset="0"/>
                <a:ea typeface="HGP創英角ｺﾞｼｯｸUB" pitchFamily="50" charset="-128"/>
                <a:cs typeface="Arial" panose="020B0604020202020204" pitchFamily="34" charset="0"/>
              </a:rPr>
              <a:t>（</a:t>
            </a:r>
            <a:r>
              <a:rPr lang="en-US" altLang="ja-JP" sz="1000" b="1" dirty="0" err="1">
                <a:latin typeface="Arial" panose="020B0604020202020204" pitchFamily="34" charset="0"/>
                <a:ea typeface="HGP創英角ｺﾞｼｯｸUB" pitchFamily="50" charset="-128"/>
                <a:cs typeface="Arial" panose="020B0604020202020204" pitchFamily="34" charset="0"/>
              </a:rPr>
              <a:t>FOURmula</a:t>
            </a:r>
            <a:r>
              <a:rPr lang="en-US" altLang="ja-JP" sz="1000" b="1" dirty="0">
                <a:latin typeface="Arial" panose="020B0604020202020204" pitchFamily="34" charset="0"/>
                <a:ea typeface="HGP創英角ｺﾞｼｯｸUB" pitchFamily="50" charset="-128"/>
                <a:cs typeface="Arial" panose="020B0604020202020204" pitchFamily="34" charset="0"/>
              </a:rPr>
              <a:t> One for Health</a:t>
            </a:r>
            <a:r>
              <a:rPr lang="ja-JP" altLang="en-US" sz="1000" b="1" dirty="0">
                <a:latin typeface="Arial" panose="020B0604020202020204" pitchFamily="34" charset="0"/>
                <a:ea typeface="HGP創英角ｺﾞｼｯｸUB" pitchFamily="50" charset="-128"/>
                <a:cs typeface="Arial" panose="020B0604020202020204" pitchFamily="34" charset="0"/>
              </a:rPr>
              <a:t>：</a:t>
            </a:r>
            <a:r>
              <a:rPr lang="en-US" altLang="ja-JP" sz="1000" b="1" dirty="0">
                <a:latin typeface="Arial" panose="020B0604020202020204" pitchFamily="34" charset="0"/>
                <a:ea typeface="HGP創英角ｺﾞｼｯｸUB" pitchFamily="50" charset="-128"/>
                <a:cs typeface="Arial" panose="020B0604020202020204" pitchFamily="34" charset="0"/>
              </a:rPr>
              <a:t>F1</a:t>
            </a:r>
            <a:r>
              <a:rPr lang="ja-JP" altLang="en-US" sz="1000" b="1" dirty="0">
                <a:latin typeface="Arial" panose="020B0604020202020204" pitchFamily="34" charset="0"/>
                <a:ea typeface="HGP創英角ｺﾞｼｯｸUB" pitchFamily="50" charset="-128"/>
                <a:cs typeface="Arial" panose="020B0604020202020204" pitchFamily="34" charset="0"/>
              </a:rPr>
              <a:t>）</a:t>
            </a:r>
          </a:p>
        </p:txBody>
      </p:sp>
      <p:sp>
        <p:nvSpPr>
          <p:cNvPr id="33" name="正方形/長方形 32"/>
          <p:cNvSpPr/>
          <p:nvPr/>
        </p:nvSpPr>
        <p:spPr>
          <a:xfrm>
            <a:off x="1136576" y="4725145"/>
            <a:ext cx="8496944" cy="936100"/>
          </a:xfrm>
          <a:prstGeom prst="rect">
            <a:avLst/>
          </a:prstGeom>
          <a:gradFill>
            <a:gsLst>
              <a:gs pos="100000">
                <a:schemeClr val="bg1"/>
              </a:gs>
              <a:gs pos="0">
                <a:srgbClr val="D2F0FA"/>
              </a:gs>
            </a:gsLst>
            <a:lin ang="0" scaled="1"/>
          </a:gradFill>
          <a:ln cmpd="sng">
            <a:solidFill>
              <a:srgbClr val="FFFFFF"/>
            </a:solidFill>
          </a:ln>
        </p:spPr>
        <p:txBody>
          <a:bodyPr tIns="72000" rtlCol="0" anchor="t" anchorCtr="0">
            <a:noAutofit/>
          </a:bodyPr>
          <a:lstStyle/>
          <a:p>
            <a:r>
              <a:rPr lang="ja-JP" altLang="en-US" sz="1200" b="1" dirty="0">
                <a:latin typeface="HGP創英角ｺﾞｼｯｸUB" pitchFamily="50" charset="-128"/>
                <a:ea typeface="HGP創英角ｺﾞｼｯｸUB" pitchFamily="50" charset="-128"/>
                <a:cs typeface="Arial" panose="020B0604020202020204" pitchFamily="34" charset="0"/>
              </a:rPr>
              <a:t>ユニバーサル・ヘルスケア政策</a:t>
            </a:r>
            <a:r>
              <a:rPr lang="ja-JP" altLang="en-US" sz="1000" b="1" dirty="0">
                <a:latin typeface="Arial" panose="020B0604020202020204" pitchFamily="34" charset="0"/>
                <a:ea typeface="HGP創英角ｺﾞｼｯｸUB" pitchFamily="50" charset="-128"/>
                <a:cs typeface="Arial" panose="020B0604020202020204" pitchFamily="34" charset="0"/>
              </a:rPr>
              <a:t>（</a:t>
            </a:r>
            <a:r>
              <a:rPr lang="en-US" altLang="ja-JP" sz="1000" b="1" dirty="0">
                <a:latin typeface="Arial" panose="020B0604020202020204" pitchFamily="34" charset="0"/>
                <a:ea typeface="HGP創英角ｺﾞｼｯｸUB" pitchFamily="50" charset="-128"/>
                <a:cs typeface="Arial" panose="020B0604020202020204" pitchFamily="34" charset="0"/>
              </a:rPr>
              <a:t>Universal Healthcare</a:t>
            </a:r>
            <a:r>
              <a:rPr lang="ja-JP" altLang="en-US" sz="1000" b="1" dirty="0">
                <a:latin typeface="Arial" panose="020B0604020202020204" pitchFamily="34" charset="0"/>
                <a:ea typeface="HGP創英角ｺﾞｼｯｸUB" pitchFamily="50" charset="-128"/>
                <a:cs typeface="Arial" panose="020B0604020202020204" pitchFamily="34" charset="0"/>
              </a:rPr>
              <a:t>：</a:t>
            </a:r>
            <a:r>
              <a:rPr lang="en-US" altLang="ja-JP" sz="1000" b="1" dirty="0">
                <a:latin typeface="Arial" panose="020B0604020202020204" pitchFamily="34" charset="0"/>
                <a:ea typeface="HGP創英角ｺﾞｼｯｸUB" pitchFamily="50" charset="-128"/>
                <a:cs typeface="Arial" panose="020B0604020202020204" pitchFamily="34" charset="0"/>
              </a:rPr>
              <a:t>UHC</a:t>
            </a:r>
            <a:r>
              <a:rPr lang="ja-JP" altLang="en-US" sz="1000" b="1" dirty="0">
                <a:latin typeface="Arial" panose="020B0604020202020204" pitchFamily="34" charset="0"/>
                <a:ea typeface="HGP創英角ｺﾞｼｯｸUB" pitchFamily="50" charset="-128"/>
                <a:cs typeface="Arial" panose="020B0604020202020204" pitchFamily="34" charset="0"/>
              </a:rPr>
              <a:t>）</a:t>
            </a:r>
          </a:p>
        </p:txBody>
      </p:sp>
      <p:sp>
        <p:nvSpPr>
          <p:cNvPr id="2" name="タイトル 1"/>
          <p:cNvSpPr>
            <a:spLocks noGrp="1"/>
          </p:cNvSpPr>
          <p:nvPr>
            <p:ph type="title"/>
          </p:nvPr>
        </p:nvSpPr>
        <p:spPr/>
        <p:txBody>
          <a:bodyPr/>
          <a:lstStyle/>
          <a:p>
            <a:r>
              <a:rPr lang="ja-JP" altLang="en-US" dirty="0"/>
              <a:t>フィリピン／政策動向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latin typeface="HGP創英角ｺﾞｼｯｸUB" panose="020B0900000000000000" pitchFamily="50" charset="-128"/>
              </a:rPr>
              <a:t>医療関連政策の将来動向（</a:t>
            </a:r>
            <a:r>
              <a:rPr lang="en-US" altLang="ja-JP" dirty="0"/>
              <a:t>1/5</a:t>
            </a:r>
            <a:r>
              <a:rPr lang="ja-JP" altLang="en-US" dirty="0">
                <a:latin typeface="HGP創英角ｺﾞｼｯｸUB" panose="020B0900000000000000" pitchFamily="50" charset="-128"/>
              </a:rPr>
              <a:t>）</a:t>
            </a:r>
          </a:p>
        </p:txBody>
      </p:sp>
      <p:sp>
        <p:nvSpPr>
          <p:cNvPr id="4" name="テキスト ボックス 3"/>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医療保障セクターでは、</a:t>
            </a:r>
            <a:r>
              <a:rPr lang="ja-JP" altLang="en-US" sz="1400" dirty="0"/>
              <a:t>前政権の</a:t>
            </a:r>
            <a:r>
              <a:rPr lang="en-US" altLang="ja-JP" sz="1400" dirty="0"/>
              <a:t>6</a:t>
            </a:r>
            <a:r>
              <a:rPr lang="ja-JP" altLang="en-US" sz="1400" dirty="0"/>
              <a:t>年間の保健政策についてその成果と課題をまとめ、次の</a:t>
            </a:r>
            <a:r>
              <a:rPr lang="en-US" altLang="ja-JP" sz="1400" dirty="0"/>
              <a:t>6</a:t>
            </a:r>
            <a:r>
              <a:rPr lang="ja-JP" altLang="en-US" sz="1400" dirty="0"/>
              <a:t>年間の目標および戦略を定めた</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国家保健目標（</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National Objectives for Health</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）を策定している。</a:t>
            </a:r>
          </a:p>
        </p:txBody>
      </p:sp>
      <p:grpSp>
        <p:nvGrpSpPr>
          <p:cNvPr id="5" name="グループ化 7"/>
          <p:cNvGrpSpPr/>
          <p:nvPr/>
        </p:nvGrpSpPr>
        <p:grpSpPr>
          <a:xfrm>
            <a:off x="416496" y="1700808"/>
            <a:ext cx="9217024"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国家保健目標（</a:t>
              </a:r>
              <a:r>
                <a:rPr lang="en-US" altLang="ja-JP" sz="1400" dirty="0">
                  <a:latin typeface="Arial Black" panose="020B0A04020102020204" pitchFamily="34" charset="0"/>
                  <a:ea typeface="HGP創英角ｺﾞｼｯｸUB" pitchFamily="50" charset="-128"/>
                </a:rPr>
                <a:t>National Objectives for Health</a:t>
              </a:r>
              <a:r>
                <a:rPr lang="ja-JP" altLang="en-US" sz="1400" dirty="0">
                  <a:latin typeface="HGP創英角ｺﾞｼｯｸUB" pitchFamily="50" charset="-128"/>
                  <a:ea typeface="HGP創英角ｺﾞｼｯｸUB" pitchFamily="50" charset="-128"/>
                </a:rPr>
                <a:t>）</a:t>
              </a:r>
            </a:p>
          </p:txBody>
        </p:sp>
      </p:grpSp>
      <p:sp>
        <p:nvSpPr>
          <p:cNvPr id="19" name="正方形/長方形 18"/>
          <p:cNvSpPr/>
          <p:nvPr/>
        </p:nvSpPr>
        <p:spPr>
          <a:xfrm>
            <a:off x="416496" y="2060849"/>
            <a:ext cx="656590" cy="216024"/>
          </a:xfrm>
          <a:prstGeom prst="rect">
            <a:avLst/>
          </a:prstGeom>
        </p:spPr>
        <p:txBody>
          <a:bodyPr wrap="none" lIns="0" tIns="36000" bIns="36000" anchor="ctr" anchorCtr="0">
            <a:noAutofit/>
          </a:bodyPr>
          <a:lstStyle/>
          <a:p>
            <a:r>
              <a:rPr lang="en-US" altLang="ja-JP" sz="1200" dirty="0">
                <a:solidFill>
                  <a:srgbClr val="3D6AA7"/>
                </a:solidFill>
                <a:latin typeface="Arial Black" panose="020B0A04020102020204" pitchFamily="34" charset="0"/>
                <a:ea typeface="HGP創英角ｺﾞｼｯｸUB" pitchFamily="50" charset="-128"/>
              </a:rPr>
              <a:t>1999</a:t>
            </a:r>
            <a:r>
              <a:rPr lang="ja-JP" altLang="en-US" sz="1200" dirty="0">
                <a:solidFill>
                  <a:srgbClr val="3D6AA7"/>
                </a:solidFill>
                <a:latin typeface="HGP創英角ｺﾞｼｯｸUB" pitchFamily="50" charset="-128"/>
                <a:ea typeface="HGP創英角ｺﾞｼｯｸUB" pitchFamily="50" charset="-128"/>
              </a:rPr>
              <a:t>年</a:t>
            </a:r>
            <a:endParaRPr lang="ja-JP" altLang="en-US" sz="1200" dirty="0">
              <a:solidFill>
                <a:srgbClr val="3D6AA7"/>
              </a:solidFill>
            </a:endParaRPr>
          </a:p>
        </p:txBody>
      </p:sp>
      <p:sp>
        <p:nvSpPr>
          <p:cNvPr id="21" name="正方形/長方形 20"/>
          <p:cNvSpPr/>
          <p:nvPr/>
        </p:nvSpPr>
        <p:spPr>
          <a:xfrm>
            <a:off x="992560" y="2060848"/>
            <a:ext cx="144016" cy="1386849"/>
          </a:xfrm>
          <a:prstGeom prst="rect">
            <a:avLst/>
          </a:prstGeom>
          <a:gradFill>
            <a:gsLst>
              <a:gs pos="50000">
                <a:srgbClr val="A2BBDC"/>
              </a:gs>
              <a:gs pos="0">
                <a:srgbClr val="3D6AA7"/>
              </a:gs>
              <a:gs pos="100000">
                <a:srgbClr val="3D6AA7"/>
              </a:gs>
            </a:gsLst>
            <a:lin ang="5400000" scaled="1"/>
          </a:gradFill>
          <a:ln>
            <a:solidFill>
              <a:schemeClr val="bg1"/>
            </a:solidFill>
          </a:ln>
        </p:spPr>
        <p:txBody>
          <a:bodyPr rtlCol="0" anchor="b" anchorCtr="0">
            <a:noAutofit/>
          </a:bodyPr>
          <a:lstStyle/>
          <a:p>
            <a:pPr algn="ct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正方形/長方形 21"/>
          <p:cNvSpPr/>
          <p:nvPr/>
        </p:nvSpPr>
        <p:spPr>
          <a:xfrm>
            <a:off x="992560" y="3429000"/>
            <a:ext cx="144016" cy="1296142"/>
          </a:xfrm>
          <a:prstGeom prst="rect">
            <a:avLst/>
          </a:prstGeom>
          <a:gradFill>
            <a:gsLst>
              <a:gs pos="50000">
                <a:srgbClr val="82CEBA"/>
              </a:gs>
              <a:gs pos="0">
                <a:srgbClr val="1E806B"/>
              </a:gs>
              <a:gs pos="100000">
                <a:srgbClr val="1E806B"/>
              </a:gs>
            </a:gsLst>
            <a:lin ang="5400000" scaled="1"/>
          </a:gradFill>
          <a:ln>
            <a:solidFill>
              <a:schemeClr val="bg1"/>
            </a:solidFill>
          </a:ln>
        </p:spPr>
        <p:txBody>
          <a:bodyPr rtlCol="0" anchor="b" anchorCtr="0">
            <a:noAutofit/>
          </a:bodyPr>
          <a:lstStyle/>
          <a:p>
            <a:pPr algn="ctr"/>
            <a:endParaRPr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正方形/長方形 22"/>
          <p:cNvSpPr/>
          <p:nvPr/>
        </p:nvSpPr>
        <p:spPr>
          <a:xfrm>
            <a:off x="992560" y="4725145"/>
            <a:ext cx="144016" cy="936100"/>
          </a:xfrm>
          <a:prstGeom prst="rect">
            <a:avLst/>
          </a:prstGeom>
          <a:gradFill>
            <a:gsLst>
              <a:gs pos="50000">
                <a:srgbClr val="38BEE2"/>
              </a:gs>
              <a:gs pos="0">
                <a:srgbClr val="027F9C"/>
              </a:gs>
              <a:gs pos="100000">
                <a:srgbClr val="027F9C"/>
              </a:gs>
            </a:gsLst>
            <a:lin ang="5400000" scaled="1"/>
          </a:gradFill>
          <a:ln>
            <a:solidFill>
              <a:schemeClr val="bg1"/>
            </a:solidFill>
          </a:ln>
        </p:spPr>
        <p:txBody>
          <a:bodyPr rtlCol="0" anchor="b" anchorCtr="0">
            <a:noAutofit/>
          </a:bodyPr>
          <a:lstStyle/>
          <a:p>
            <a:pPr algn="ctr"/>
            <a:endParaRPr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正方形/長方形 25"/>
          <p:cNvSpPr/>
          <p:nvPr/>
        </p:nvSpPr>
        <p:spPr>
          <a:xfrm>
            <a:off x="416496" y="3212976"/>
            <a:ext cx="656590" cy="216024"/>
          </a:xfrm>
          <a:prstGeom prst="rect">
            <a:avLst/>
          </a:prstGeom>
        </p:spPr>
        <p:txBody>
          <a:bodyPr wrap="none" lIns="0" tIns="36000" bIns="36000" anchor="ctr" anchorCtr="0">
            <a:noAutofit/>
          </a:bodyPr>
          <a:lstStyle/>
          <a:p>
            <a:r>
              <a:rPr lang="en-US" altLang="ja-JP" sz="1200" dirty="0">
                <a:solidFill>
                  <a:srgbClr val="3D6AA7"/>
                </a:solidFill>
                <a:latin typeface="Arial Black" panose="020B0A04020102020204" pitchFamily="34" charset="0"/>
                <a:ea typeface="HGP創英角ｺﾞｼｯｸUB" pitchFamily="50" charset="-128"/>
              </a:rPr>
              <a:t>2004</a:t>
            </a:r>
            <a:r>
              <a:rPr lang="ja-JP" altLang="en-US" sz="1200" dirty="0">
                <a:solidFill>
                  <a:srgbClr val="3D6AA7"/>
                </a:solidFill>
                <a:latin typeface="HGP創英角ｺﾞｼｯｸUB" pitchFamily="50" charset="-128"/>
                <a:ea typeface="HGP創英角ｺﾞｼｯｸUB" pitchFamily="50" charset="-128"/>
              </a:rPr>
              <a:t>年</a:t>
            </a:r>
            <a:endParaRPr lang="ja-JP" altLang="en-US" sz="1200" dirty="0">
              <a:solidFill>
                <a:srgbClr val="3D6AA7"/>
              </a:solidFill>
            </a:endParaRPr>
          </a:p>
        </p:txBody>
      </p:sp>
      <p:sp>
        <p:nvSpPr>
          <p:cNvPr id="27" name="正方形/長方形 26"/>
          <p:cNvSpPr/>
          <p:nvPr/>
        </p:nvSpPr>
        <p:spPr>
          <a:xfrm>
            <a:off x="416496" y="3429000"/>
            <a:ext cx="656590" cy="204991"/>
          </a:xfrm>
          <a:prstGeom prst="rect">
            <a:avLst/>
          </a:prstGeom>
        </p:spPr>
        <p:txBody>
          <a:bodyPr wrap="none" lIns="0" tIns="36000" bIns="36000" anchor="ctr" anchorCtr="0">
            <a:noAutofit/>
          </a:bodyPr>
          <a:lstStyle/>
          <a:p>
            <a:r>
              <a:rPr lang="en-US" altLang="ja-JP" sz="1200" dirty="0">
                <a:solidFill>
                  <a:srgbClr val="1E806B"/>
                </a:solidFill>
                <a:latin typeface="Arial Black" panose="020B0A04020102020204" pitchFamily="34" charset="0"/>
                <a:ea typeface="HGP創英角ｺﾞｼｯｸUB" pitchFamily="50" charset="-128"/>
              </a:rPr>
              <a:t>2005</a:t>
            </a:r>
            <a:r>
              <a:rPr lang="ja-JP" altLang="en-US" sz="1200" dirty="0">
                <a:solidFill>
                  <a:srgbClr val="1E806B"/>
                </a:solidFill>
                <a:latin typeface="HGP創英角ｺﾞｼｯｸUB" pitchFamily="50" charset="-128"/>
                <a:ea typeface="HGP創英角ｺﾞｼｯｸUB" pitchFamily="50" charset="-128"/>
              </a:rPr>
              <a:t>年</a:t>
            </a:r>
            <a:endParaRPr lang="ja-JP" altLang="en-US" sz="1200" dirty="0">
              <a:solidFill>
                <a:srgbClr val="1E806B"/>
              </a:solidFill>
            </a:endParaRPr>
          </a:p>
        </p:txBody>
      </p:sp>
      <p:sp>
        <p:nvSpPr>
          <p:cNvPr id="28" name="正方形/長方形 27"/>
          <p:cNvSpPr/>
          <p:nvPr/>
        </p:nvSpPr>
        <p:spPr>
          <a:xfrm>
            <a:off x="416496" y="4509120"/>
            <a:ext cx="656590" cy="216024"/>
          </a:xfrm>
          <a:prstGeom prst="rect">
            <a:avLst/>
          </a:prstGeom>
        </p:spPr>
        <p:txBody>
          <a:bodyPr wrap="none" lIns="0" tIns="36000" bIns="36000" anchor="ctr" anchorCtr="0">
            <a:noAutofit/>
          </a:bodyPr>
          <a:lstStyle/>
          <a:p>
            <a:r>
              <a:rPr lang="en-US" altLang="ja-JP" sz="1200" dirty="0">
                <a:solidFill>
                  <a:srgbClr val="1E806B"/>
                </a:solidFill>
                <a:latin typeface="Arial Black" panose="020B0A04020102020204" pitchFamily="34" charset="0"/>
                <a:ea typeface="HGP創英角ｺﾞｼｯｸUB" pitchFamily="50" charset="-128"/>
              </a:rPr>
              <a:t>2010</a:t>
            </a:r>
            <a:r>
              <a:rPr lang="ja-JP" altLang="en-US" sz="1200" dirty="0">
                <a:solidFill>
                  <a:srgbClr val="1E806B"/>
                </a:solidFill>
                <a:latin typeface="HGP創英角ｺﾞｼｯｸUB" pitchFamily="50" charset="-128"/>
                <a:ea typeface="HGP創英角ｺﾞｼｯｸUB" pitchFamily="50" charset="-128"/>
              </a:rPr>
              <a:t>年</a:t>
            </a:r>
            <a:endParaRPr lang="ja-JP" altLang="en-US" sz="1200" dirty="0">
              <a:solidFill>
                <a:srgbClr val="1E806B"/>
              </a:solidFill>
            </a:endParaRPr>
          </a:p>
        </p:txBody>
      </p:sp>
      <p:sp>
        <p:nvSpPr>
          <p:cNvPr id="29" name="正方形/長方形 28"/>
          <p:cNvSpPr/>
          <p:nvPr/>
        </p:nvSpPr>
        <p:spPr>
          <a:xfrm>
            <a:off x="416496" y="4725145"/>
            <a:ext cx="656590" cy="216024"/>
          </a:xfrm>
          <a:prstGeom prst="rect">
            <a:avLst/>
          </a:prstGeom>
        </p:spPr>
        <p:txBody>
          <a:bodyPr wrap="none" lIns="0" tIns="36000" bIns="36000" anchor="ctr" anchorCtr="0">
            <a:noAutofit/>
          </a:bodyPr>
          <a:lstStyle/>
          <a:p>
            <a:r>
              <a:rPr lang="en-US" altLang="ja-JP" sz="1200" dirty="0">
                <a:solidFill>
                  <a:srgbClr val="027F9C"/>
                </a:solidFill>
                <a:latin typeface="Arial Black" panose="020B0A04020102020204" pitchFamily="34" charset="0"/>
                <a:ea typeface="HGP創英角ｺﾞｼｯｸUB" pitchFamily="50" charset="-128"/>
              </a:rPr>
              <a:t>2011</a:t>
            </a:r>
            <a:r>
              <a:rPr lang="ja-JP" altLang="en-US" sz="1200" dirty="0">
                <a:solidFill>
                  <a:srgbClr val="027F9C"/>
                </a:solidFill>
                <a:latin typeface="HGP創英角ｺﾞｼｯｸUB" pitchFamily="50" charset="-128"/>
                <a:ea typeface="HGP創英角ｺﾞｼｯｸUB" pitchFamily="50" charset="-128"/>
              </a:rPr>
              <a:t>年</a:t>
            </a:r>
            <a:endParaRPr lang="ja-JP" altLang="en-US" sz="1200" dirty="0">
              <a:solidFill>
                <a:srgbClr val="027F9C"/>
              </a:solidFill>
            </a:endParaRPr>
          </a:p>
        </p:txBody>
      </p:sp>
      <p:sp>
        <p:nvSpPr>
          <p:cNvPr id="30" name="正方形/長方形 29"/>
          <p:cNvSpPr/>
          <p:nvPr/>
        </p:nvSpPr>
        <p:spPr>
          <a:xfrm>
            <a:off x="416496" y="5436757"/>
            <a:ext cx="656590" cy="204991"/>
          </a:xfrm>
          <a:prstGeom prst="rect">
            <a:avLst/>
          </a:prstGeom>
        </p:spPr>
        <p:txBody>
          <a:bodyPr wrap="none" lIns="0" tIns="36000" bIns="36000" anchor="ctr" anchorCtr="0">
            <a:noAutofit/>
          </a:bodyPr>
          <a:lstStyle/>
          <a:p>
            <a:r>
              <a:rPr lang="en-US" altLang="ja-JP" sz="1200" dirty="0">
                <a:solidFill>
                  <a:srgbClr val="027F9C"/>
                </a:solidFill>
                <a:latin typeface="Arial Black" panose="020B0A04020102020204" pitchFamily="34" charset="0"/>
                <a:ea typeface="HGP創英角ｺﾞｼｯｸUB" pitchFamily="50" charset="-128"/>
              </a:rPr>
              <a:t>2016</a:t>
            </a:r>
            <a:r>
              <a:rPr lang="ja-JP" altLang="en-US" sz="1200" dirty="0">
                <a:solidFill>
                  <a:srgbClr val="027F9C"/>
                </a:solidFill>
                <a:latin typeface="HGP創英角ｺﾞｼｯｸUB" pitchFamily="50" charset="-128"/>
                <a:ea typeface="HGP創英角ｺﾞｼｯｸUB" pitchFamily="50" charset="-128"/>
              </a:rPr>
              <a:t>年</a:t>
            </a:r>
            <a:endParaRPr lang="ja-JP" altLang="en-US" sz="1200" dirty="0">
              <a:solidFill>
                <a:srgbClr val="027F9C"/>
              </a:solidFill>
            </a:endParaRPr>
          </a:p>
        </p:txBody>
      </p:sp>
      <p:sp>
        <p:nvSpPr>
          <p:cNvPr id="34" name="正方形/長方形 33"/>
          <p:cNvSpPr/>
          <p:nvPr/>
        </p:nvSpPr>
        <p:spPr>
          <a:xfrm>
            <a:off x="1280592" y="2348880"/>
            <a:ext cx="4176464" cy="1080120"/>
          </a:xfrm>
          <a:prstGeom prst="rect">
            <a:avLst/>
          </a:prstGeom>
        </p:spPr>
        <p:txBody>
          <a:bodyPr>
            <a:noAutofit/>
          </a:bodyPr>
          <a:lstStyle/>
          <a:p>
            <a:pPr marL="114300" lvl="1" indent="-114300" algn="just" fontAlgn="ctr">
              <a:lnSpc>
                <a:spcPct val="114000"/>
              </a:lnSpc>
              <a:spcAft>
                <a:spcPts val="400"/>
              </a:spcAft>
              <a:buClr>
                <a:srgbClr val="5F8AC3"/>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保健医療セクターのパフォーマンス向上を目的として策定されたアジェ</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ンダ</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14300" lvl="1" indent="-114300" algn="just" fontAlgn="ctr">
              <a:lnSpc>
                <a:spcPct val="114000"/>
              </a:lnSpc>
              <a:spcAft>
                <a:spcPts val="400"/>
              </a:spcAft>
              <a:buClr>
                <a:srgbClr val="5F8AC3"/>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全国および地方レベルでの保健医療プログラムのカバレッジの拡大、特に貧困層を対象に公的および民間保健サービスへのアクセスの拡大、国民皆保障の達成、家庭医療費負担軽減が重点分野</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正方形/長方形 35"/>
          <p:cNvSpPr/>
          <p:nvPr/>
        </p:nvSpPr>
        <p:spPr>
          <a:xfrm>
            <a:off x="5457056" y="2132856"/>
            <a:ext cx="4176464" cy="1080120"/>
          </a:xfrm>
          <a:prstGeom prst="rect">
            <a:avLst/>
          </a:prstGeom>
        </p:spPr>
        <p:txBody>
          <a:bodyPr rIns="90000">
            <a:noAutofit/>
          </a:bodyPr>
          <a:lstStyle/>
          <a:p>
            <a:pPr marL="114300" lvl="1" indent="-114300" algn="just" fontAlgn="ctr">
              <a:lnSpc>
                <a:spcPct val="114000"/>
              </a:lnSpc>
              <a:spcAft>
                <a:spcPts val="400"/>
              </a:spcAft>
              <a:buClr>
                <a:srgbClr val="5F8AC3"/>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これらの諸目標達成のため、下記の保健セクター改革を掲げている </a:t>
            </a: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地方医療制度の改革：</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市町村・州の医療体制の改善 </a:t>
            </a: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病院制度改革：</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政府病院の財政的・運営的自立性の改善 </a:t>
            </a: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保健医療プログラム改革：</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傷病予防等における保健省のリーダーシップの強化 </a:t>
            </a: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保健法規制改革：</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医療製品や機器等に関わる規制実施に関する保健省の</a:t>
            </a:r>
            <a:br>
              <a:rPr lang="en-US" altLang="ja-JP" sz="900" dirty="0">
                <a:latin typeface="Arial" panose="020B0604020202020204" pitchFamily="34" charset="0"/>
                <a:ea typeface="ＭＳ Ｐゴシック" panose="020B0600070205080204" pitchFamily="50" charset="-128"/>
                <a:cs typeface="Arial" panose="020B0604020202020204" pitchFamily="34" charset="0"/>
              </a:rPr>
            </a:br>
            <a:r>
              <a:rPr lang="ja-JP" altLang="en-US" sz="900" dirty="0">
                <a:latin typeface="Arial" panose="020B0604020202020204" pitchFamily="34" charset="0"/>
                <a:ea typeface="ＭＳ Ｐゴシック" panose="020B0600070205080204" pitchFamily="50" charset="-128"/>
                <a:cs typeface="Arial" panose="020B0604020202020204" pitchFamily="34" charset="0"/>
              </a:rPr>
              <a:t>能力強化 </a:t>
            </a: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社会健康保険改革：</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フィルヘルスのカバレッジや給付パッケージの改善 </a:t>
            </a: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医療分野の財政改革：</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国民皆保障の実現 </a:t>
            </a:r>
          </a:p>
        </p:txBody>
      </p:sp>
      <p:sp>
        <p:nvSpPr>
          <p:cNvPr id="37" name="正方形/長方形 36"/>
          <p:cNvSpPr/>
          <p:nvPr/>
        </p:nvSpPr>
        <p:spPr>
          <a:xfrm>
            <a:off x="1280592" y="3717032"/>
            <a:ext cx="4176464" cy="1080120"/>
          </a:xfrm>
          <a:prstGeom prst="rect">
            <a:avLst/>
          </a:prstGeom>
        </p:spPr>
        <p:txBody>
          <a:bodyPr>
            <a:noAutofit/>
          </a:bodyPr>
          <a:lstStyle/>
          <a:p>
            <a:pPr marL="114300" lvl="1" indent="-114300" algn="just" fontAlgn="ctr">
              <a:lnSpc>
                <a:spcPct val="114000"/>
              </a:lnSpc>
              <a:spcAft>
                <a:spcPts val="400"/>
              </a:spcAft>
              <a:buClr>
                <a:srgbClr val="26A287"/>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HSRA</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の後継として、</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2005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月に</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F1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が策定された</a:t>
            </a:r>
          </a:p>
          <a:p>
            <a:pPr marL="114300" lvl="1" indent="-114300" algn="just" fontAlgn="ctr">
              <a:lnSpc>
                <a:spcPct val="114000"/>
              </a:lnSpc>
              <a:spcAft>
                <a:spcPts val="400"/>
              </a:spcAft>
              <a:buClr>
                <a:srgbClr val="26A287"/>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より良質な保健サービス、ニーズに応える保健制度、平等な保健財政の達成が目標として掲げられている</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14300" lvl="1" indent="-114300" algn="just" fontAlgn="ctr">
              <a:lnSpc>
                <a:spcPct val="114000"/>
              </a:lnSpc>
              <a:spcAft>
                <a:spcPts val="400"/>
              </a:spcAft>
              <a:buClr>
                <a:srgbClr val="26A287"/>
              </a:buClr>
              <a:buSzPct val="80000"/>
              <a:buFont typeface="Wingdings" panose="05000000000000000000" pitchFamily="2" charset="2"/>
              <a:buChar char="l"/>
            </a:pP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正方形/長方形 37"/>
          <p:cNvSpPr/>
          <p:nvPr/>
        </p:nvSpPr>
        <p:spPr>
          <a:xfrm>
            <a:off x="5457056" y="3429000"/>
            <a:ext cx="4176464" cy="1080120"/>
          </a:xfrm>
          <a:prstGeom prst="rect">
            <a:avLst/>
          </a:prstGeom>
        </p:spPr>
        <p:txBody>
          <a:bodyPr rIns="90000">
            <a:noAutofit/>
          </a:bodyPr>
          <a:lstStyle/>
          <a:p>
            <a:pPr marL="114300" lvl="1" indent="-114300" algn="just" fontAlgn="ctr">
              <a:lnSpc>
                <a:spcPct val="114000"/>
              </a:lnSpc>
              <a:spcAft>
                <a:spcPts val="400"/>
              </a:spcAft>
              <a:buClr>
                <a:srgbClr val="26A287"/>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F1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の重点改革分野は次の</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つである  </a:t>
            </a: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保健サービスの提供：</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保健施設整備、マラリアやフィラリア症等の伝染病・傷病の根絶、自然災害や大規模感染対策</a:t>
            </a: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保健医療分野の法規制：</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許認可規制の合理化・調整、保健医療製品の統一認証、貧困層の必須医薬品へのアクセス拡大 </a:t>
            </a: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保健財政：</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保健財政改革、全国健康保険プログラム（</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National Health Insurance Program</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）の拡大 </a:t>
            </a:r>
          </a:p>
          <a:p>
            <a:pPr marL="219075" lvl="2" indent="-104775" algn="just" fontAlgn="ctr">
              <a:buClr>
                <a:srgbClr val="868686"/>
              </a:buClr>
              <a:buSzPct val="80000"/>
              <a:buFont typeface="Wingdings" panose="05000000000000000000" pitchFamily="2" charset="2"/>
              <a:buChar char="l"/>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保健医療分野のグッド・ガバナンス </a:t>
            </a:r>
          </a:p>
        </p:txBody>
      </p:sp>
      <p:sp>
        <p:nvSpPr>
          <p:cNvPr id="39" name="正方形/長方形 38"/>
          <p:cNvSpPr/>
          <p:nvPr/>
        </p:nvSpPr>
        <p:spPr>
          <a:xfrm>
            <a:off x="1280592" y="5013176"/>
            <a:ext cx="4176464" cy="792088"/>
          </a:xfrm>
          <a:prstGeom prst="rect">
            <a:avLst/>
          </a:prstGeom>
        </p:spPr>
        <p:txBody>
          <a:bodyPr>
            <a:noAutofit/>
          </a:bodyPr>
          <a:lstStyle/>
          <a:p>
            <a:pPr marL="114300" lvl="1" indent="-114300" algn="just" fontAlgn="ctr">
              <a:lnSpc>
                <a:spcPct val="114000"/>
              </a:lnSpc>
              <a:spcAft>
                <a:spcPts val="400"/>
              </a:spcAft>
              <a:buClr>
                <a:srgbClr val="0F99BC"/>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HSRA</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および</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F1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において達成された成果を改善、合理化、増進することを目的に、行政命令（</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administrative order</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0036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によって導入された</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アジェンダ</a:t>
            </a:r>
          </a:p>
        </p:txBody>
      </p:sp>
      <p:sp>
        <p:nvSpPr>
          <p:cNvPr id="40" name="正方形/長方形 39"/>
          <p:cNvSpPr/>
          <p:nvPr/>
        </p:nvSpPr>
        <p:spPr>
          <a:xfrm>
            <a:off x="5457056" y="4797152"/>
            <a:ext cx="4176464" cy="1080120"/>
          </a:xfrm>
          <a:prstGeom prst="rect">
            <a:avLst/>
          </a:prstGeom>
        </p:spPr>
        <p:txBody>
          <a:bodyPr>
            <a:noAutofit/>
          </a:bodyPr>
          <a:lstStyle/>
          <a:p>
            <a:pPr marL="114300" lvl="1" indent="-114300" algn="just" fontAlgn="ctr">
              <a:lnSpc>
                <a:spcPct val="114000"/>
              </a:lnSpc>
              <a:spcAft>
                <a:spcPts val="400"/>
              </a:spcAft>
              <a:buClr>
                <a:srgbClr val="0F99BC"/>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国民皆保障の達成、貧困層への保健医療サービス拡大、貧困層の金銭的リスクからの保護、保健医療施設の近代化・持続可能性の確保、ミレニアム開発目標達成に向けた公的保健サービス改良、といった目標が掲げられている</a:t>
            </a:r>
          </a:p>
        </p:txBody>
      </p:sp>
      <p:sp>
        <p:nvSpPr>
          <p:cNvPr id="41" name="テキスト ボックス 40"/>
          <p:cNvSpPr txBox="1"/>
          <p:nvPr/>
        </p:nvSpPr>
        <p:spPr>
          <a:xfrm>
            <a:off x="200472" y="6525344"/>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t>JICA</a:t>
            </a:r>
            <a:r>
              <a:rPr lang="ja-JP" altLang="en-US" sz="800" dirty="0"/>
              <a:t>「アジア地域社会保障セクター基礎情報収集・確認調査」（</a:t>
            </a:r>
            <a:r>
              <a:rPr lang="en-US" altLang="ja-JP" sz="800" dirty="0"/>
              <a:t>2012</a:t>
            </a:r>
            <a:r>
              <a:rPr lang="ja-JP" altLang="en-US" sz="800" dirty="0"/>
              <a:t>）、</a:t>
            </a:r>
            <a:r>
              <a:rPr lang="en-US" altLang="ja-JP" sz="800" dirty="0"/>
              <a:t>Department of Health </a:t>
            </a:r>
            <a:r>
              <a:rPr lang="ja-JP" altLang="en-US" sz="800" dirty="0"/>
              <a:t>「</a:t>
            </a:r>
            <a:r>
              <a:rPr lang="en-US" altLang="ja-JP" sz="800" dirty="0"/>
              <a:t>National Objectives for Health</a:t>
            </a:r>
            <a:r>
              <a:rPr lang="ja-JP" altLang="en-US" sz="800" dirty="0"/>
              <a:t>」（</a:t>
            </a:r>
            <a:r>
              <a:rPr lang="en-US" altLang="ja-JP" sz="800" dirty="0"/>
              <a:t>2017-2022</a:t>
            </a:r>
            <a:r>
              <a:rPr lang="ja-JP" altLang="en-US" sz="800" dirty="0"/>
              <a:t>）</a:t>
            </a:r>
          </a:p>
        </p:txBody>
      </p:sp>
      <p:cxnSp>
        <p:nvCxnSpPr>
          <p:cNvPr id="46" name="直線コネクタ 45"/>
          <p:cNvCxnSpPr/>
          <p:nvPr/>
        </p:nvCxnSpPr>
        <p:spPr>
          <a:xfrm>
            <a:off x="428625" y="2060848"/>
            <a:ext cx="56393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428625" y="4725144"/>
            <a:ext cx="56393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428625" y="3429000"/>
            <a:ext cx="56393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428625" y="5652781"/>
            <a:ext cx="56393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正方形/長方形 32">
            <a:extLst>
              <a:ext uri="{FF2B5EF4-FFF2-40B4-BE49-F238E27FC236}">
                <a16:creationId xmlns:a16="http://schemas.microsoft.com/office/drawing/2014/main" id="{22C4E63A-F953-4808-950D-509D4FC4A96C}"/>
              </a:ext>
            </a:extLst>
          </p:cNvPr>
          <p:cNvSpPr/>
          <p:nvPr/>
        </p:nvSpPr>
        <p:spPr>
          <a:xfrm>
            <a:off x="1136576" y="5652781"/>
            <a:ext cx="8496944" cy="800550"/>
          </a:xfrm>
          <a:prstGeom prst="rect">
            <a:avLst/>
          </a:prstGeom>
          <a:gradFill>
            <a:gsLst>
              <a:gs pos="100000">
                <a:schemeClr val="bg1"/>
              </a:gs>
              <a:gs pos="0">
                <a:schemeClr val="accent5">
                  <a:lumMod val="20000"/>
                  <a:lumOff val="80000"/>
                </a:schemeClr>
              </a:gs>
            </a:gsLst>
            <a:lin ang="0" scaled="1"/>
          </a:gradFill>
          <a:ln cmpd="sng">
            <a:solidFill>
              <a:srgbClr val="FFFFFF"/>
            </a:solidFill>
          </a:ln>
        </p:spPr>
        <p:txBody>
          <a:bodyPr tIns="72000" rtlCol="0" anchor="t" anchorCtr="0">
            <a:noAutofit/>
          </a:bodyPr>
          <a:lstStyle/>
          <a:p>
            <a:r>
              <a:rPr lang="ja-JP" altLang="en-US" sz="1200" dirty="0">
                <a:latin typeface="HGP創英角ｺﾞｼｯｸUB" pitchFamily="50" charset="-128"/>
                <a:ea typeface="HGP創英角ｺﾞｼｯｸUB" pitchFamily="50" charset="-128"/>
              </a:rPr>
              <a:t>フォーミュラ・ワン・プラス政策</a:t>
            </a:r>
            <a:r>
              <a:rPr lang="ja-JP" altLang="en-US" sz="1000" b="1" dirty="0">
                <a:latin typeface="Arial" panose="020B0604020202020204" pitchFamily="34" charset="0"/>
                <a:ea typeface="HGP創英角ｺﾞｼｯｸUB" pitchFamily="50" charset="-128"/>
                <a:cs typeface="Arial" panose="020B0604020202020204" pitchFamily="34" charset="0"/>
              </a:rPr>
              <a:t>（</a:t>
            </a:r>
            <a:r>
              <a:rPr lang="en-US" altLang="ja-JP" sz="1000" b="1" dirty="0">
                <a:latin typeface="Arial" panose="020B0604020202020204" pitchFamily="34" charset="0"/>
                <a:ea typeface="HGP創英角ｺﾞｼｯｸUB" pitchFamily="50" charset="-128"/>
                <a:cs typeface="Arial" panose="020B0604020202020204" pitchFamily="34" charset="0"/>
              </a:rPr>
              <a:t>F1 Plus</a:t>
            </a:r>
            <a:r>
              <a:rPr lang="ja-JP" altLang="en-US" sz="1000" b="1" dirty="0">
                <a:latin typeface="Arial" panose="020B0604020202020204" pitchFamily="34" charset="0"/>
                <a:ea typeface="HGP創英角ｺﾞｼｯｸUB" pitchFamily="50" charset="-128"/>
                <a:cs typeface="Arial" panose="020B0604020202020204" pitchFamily="34" charset="0"/>
              </a:rPr>
              <a:t>）</a:t>
            </a:r>
          </a:p>
          <a:p>
            <a:endParaRPr lang="ja-JP" altLang="en-US" sz="1000" b="1" dirty="0">
              <a:latin typeface="Arial" panose="020B0604020202020204" pitchFamily="34" charset="0"/>
              <a:ea typeface="HGP創英角ｺﾞｼｯｸUB" pitchFamily="50" charset="-128"/>
              <a:cs typeface="Arial" panose="020B0604020202020204" pitchFamily="34" charset="0"/>
            </a:endParaRPr>
          </a:p>
        </p:txBody>
      </p:sp>
      <p:sp>
        <p:nvSpPr>
          <p:cNvPr id="44" name="正方形/長方形 28">
            <a:extLst>
              <a:ext uri="{FF2B5EF4-FFF2-40B4-BE49-F238E27FC236}">
                <a16:creationId xmlns:a16="http://schemas.microsoft.com/office/drawing/2014/main" id="{FFB1E54D-DD35-4938-B842-840030D796C6}"/>
              </a:ext>
            </a:extLst>
          </p:cNvPr>
          <p:cNvSpPr/>
          <p:nvPr/>
        </p:nvSpPr>
        <p:spPr>
          <a:xfrm>
            <a:off x="416496" y="5661248"/>
            <a:ext cx="656590" cy="216024"/>
          </a:xfrm>
          <a:prstGeom prst="rect">
            <a:avLst/>
          </a:prstGeom>
        </p:spPr>
        <p:txBody>
          <a:bodyPr wrap="none" lIns="0" tIns="36000" bIns="36000" anchor="ctr" anchorCtr="0">
            <a:noAutofit/>
          </a:bodyPr>
          <a:lstStyle/>
          <a:p>
            <a:r>
              <a:rPr lang="en-US" altLang="ja-JP" sz="1200" dirty="0">
                <a:solidFill>
                  <a:schemeClr val="accent5">
                    <a:lumMod val="60000"/>
                    <a:lumOff val="40000"/>
                  </a:schemeClr>
                </a:solidFill>
                <a:latin typeface="Arial Black" panose="020B0A04020102020204" pitchFamily="34" charset="0"/>
                <a:ea typeface="HGP創英角ｺﾞｼｯｸUB" pitchFamily="50" charset="-128"/>
              </a:rPr>
              <a:t>2017</a:t>
            </a:r>
            <a:r>
              <a:rPr lang="ja-JP" altLang="en-US" sz="1200" dirty="0">
                <a:solidFill>
                  <a:schemeClr val="accent5">
                    <a:lumMod val="60000"/>
                    <a:lumOff val="40000"/>
                  </a:schemeClr>
                </a:solidFill>
                <a:latin typeface="HGP創英角ｺﾞｼｯｸUB" pitchFamily="50" charset="-128"/>
                <a:ea typeface="HGP創英角ｺﾞｼｯｸUB" pitchFamily="50" charset="-128"/>
              </a:rPr>
              <a:t>年</a:t>
            </a:r>
            <a:endParaRPr lang="ja-JP" altLang="en-US" sz="1200" dirty="0">
              <a:solidFill>
                <a:schemeClr val="accent5">
                  <a:lumMod val="60000"/>
                  <a:lumOff val="40000"/>
                </a:schemeClr>
              </a:solidFill>
            </a:endParaRPr>
          </a:p>
        </p:txBody>
      </p:sp>
      <p:sp>
        <p:nvSpPr>
          <p:cNvPr id="45" name="正方形/長方形 29">
            <a:extLst>
              <a:ext uri="{FF2B5EF4-FFF2-40B4-BE49-F238E27FC236}">
                <a16:creationId xmlns:a16="http://schemas.microsoft.com/office/drawing/2014/main" id="{7EEA41CD-1DC7-4B9A-9C58-7C28CEE89FF7}"/>
              </a:ext>
            </a:extLst>
          </p:cNvPr>
          <p:cNvSpPr/>
          <p:nvPr/>
        </p:nvSpPr>
        <p:spPr>
          <a:xfrm>
            <a:off x="416496" y="6237312"/>
            <a:ext cx="656590" cy="204991"/>
          </a:xfrm>
          <a:prstGeom prst="rect">
            <a:avLst/>
          </a:prstGeom>
        </p:spPr>
        <p:txBody>
          <a:bodyPr wrap="none" lIns="0" tIns="36000" bIns="36000" anchor="ctr" anchorCtr="0">
            <a:noAutofit/>
          </a:bodyPr>
          <a:lstStyle/>
          <a:p>
            <a:r>
              <a:rPr lang="en-US" altLang="ja-JP" sz="1200" dirty="0">
                <a:solidFill>
                  <a:schemeClr val="accent5">
                    <a:lumMod val="60000"/>
                    <a:lumOff val="40000"/>
                  </a:schemeClr>
                </a:solidFill>
                <a:latin typeface="Arial Black" panose="020B0A04020102020204" pitchFamily="34" charset="0"/>
                <a:ea typeface="HGP創英角ｺﾞｼｯｸUB" pitchFamily="50" charset="-128"/>
              </a:rPr>
              <a:t>2022</a:t>
            </a:r>
            <a:r>
              <a:rPr lang="ja-JP" altLang="en-US" sz="1200" dirty="0">
                <a:solidFill>
                  <a:schemeClr val="accent5">
                    <a:lumMod val="60000"/>
                    <a:lumOff val="40000"/>
                  </a:schemeClr>
                </a:solidFill>
                <a:latin typeface="HGP創英角ｺﾞｼｯｸUB" pitchFamily="50" charset="-128"/>
                <a:ea typeface="HGP創英角ｺﾞｼｯｸUB" pitchFamily="50" charset="-128"/>
              </a:rPr>
              <a:t>年</a:t>
            </a:r>
            <a:endParaRPr lang="ja-JP" altLang="en-US" sz="1200" dirty="0">
              <a:solidFill>
                <a:schemeClr val="accent5">
                  <a:lumMod val="60000"/>
                  <a:lumOff val="40000"/>
                </a:schemeClr>
              </a:solidFill>
            </a:endParaRPr>
          </a:p>
        </p:txBody>
      </p:sp>
      <p:sp>
        <p:nvSpPr>
          <p:cNvPr id="47" name="正方形/長方形 38">
            <a:extLst>
              <a:ext uri="{FF2B5EF4-FFF2-40B4-BE49-F238E27FC236}">
                <a16:creationId xmlns:a16="http://schemas.microsoft.com/office/drawing/2014/main" id="{A4DD1928-A0FB-4B2F-AF63-6A0761F318D4}"/>
              </a:ext>
            </a:extLst>
          </p:cNvPr>
          <p:cNvSpPr/>
          <p:nvPr/>
        </p:nvSpPr>
        <p:spPr>
          <a:xfrm>
            <a:off x="1280592" y="5949280"/>
            <a:ext cx="4176464" cy="792088"/>
          </a:xfrm>
          <a:prstGeom prst="rect">
            <a:avLst/>
          </a:prstGeom>
        </p:spPr>
        <p:txBody>
          <a:bodyPr>
            <a:noAutofit/>
          </a:bodyPr>
          <a:lstStyle/>
          <a:p>
            <a:pPr marL="114300" lvl="1" indent="-114300" algn="just" fontAlgn="ctr">
              <a:lnSpc>
                <a:spcPct val="114000"/>
              </a:lnSpc>
              <a:spcAft>
                <a:spcPts val="400"/>
              </a:spcAft>
              <a:buClr>
                <a:schemeClr val="accent5"/>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フィリピン開発計画（</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2017-2022</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）でも掲げられているユニバーサル・ヘルスケアを一層強力に推進することを目指している</a:t>
            </a:r>
          </a:p>
        </p:txBody>
      </p:sp>
      <p:sp>
        <p:nvSpPr>
          <p:cNvPr id="48" name="正方形/長方形 39">
            <a:extLst>
              <a:ext uri="{FF2B5EF4-FFF2-40B4-BE49-F238E27FC236}">
                <a16:creationId xmlns:a16="http://schemas.microsoft.com/office/drawing/2014/main" id="{1BFFA9CD-5246-4BBC-BED1-6BF51079265D}"/>
              </a:ext>
            </a:extLst>
          </p:cNvPr>
          <p:cNvSpPr/>
          <p:nvPr/>
        </p:nvSpPr>
        <p:spPr>
          <a:xfrm>
            <a:off x="5457056" y="5805264"/>
            <a:ext cx="4176464" cy="1080120"/>
          </a:xfrm>
          <a:prstGeom prst="rect">
            <a:avLst/>
          </a:prstGeom>
        </p:spPr>
        <p:txBody>
          <a:bodyPr>
            <a:noAutofit/>
          </a:bodyPr>
          <a:lstStyle/>
          <a:p>
            <a:pPr marL="114300" lvl="1" indent="-114300" algn="just" fontAlgn="ctr">
              <a:lnSpc>
                <a:spcPct val="114000"/>
              </a:lnSpc>
              <a:spcAft>
                <a:spcPts val="400"/>
              </a:spcAft>
              <a:buClr>
                <a:schemeClr val="accent5"/>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ICT</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を活用した遠隔医療のインフラ整備などによる平等な医療アクセスの実現が目標に掲げられている</a:t>
            </a:r>
          </a:p>
        </p:txBody>
      </p:sp>
      <p:cxnSp>
        <p:nvCxnSpPr>
          <p:cNvPr id="52" name="直線コネクタ 48">
            <a:extLst>
              <a:ext uri="{FF2B5EF4-FFF2-40B4-BE49-F238E27FC236}">
                <a16:creationId xmlns:a16="http://schemas.microsoft.com/office/drawing/2014/main" id="{77AB17F6-7C2D-46D6-A2E1-D674F31497D1}"/>
              </a:ext>
            </a:extLst>
          </p:cNvPr>
          <p:cNvCxnSpPr/>
          <p:nvPr/>
        </p:nvCxnSpPr>
        <p:spPr>
          <a:xfrm>
            <a:off x="428625" y="5652781"/>
            <a:ext cx="56393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0">
            <a:extLst>
              <a:ext uri="{FF2B5EF4-FFF2-40B4-BE49-F238E27FC236}">
                <a16:creationId xmlns:a16="http://schemas.microsoft.com/office/drawing/2014/main" id="{CA57B321-338D-41BC-AF08-BAA4257E0F5B}"/>
              </a:ext>
            </a:extLst>
          </p:cNvPr>
          <p:cNvCxnSpPr/>
          <p:nvPr/>
        </p:nvCxnSpPr>
        <p:spPr>
          <a:xfrm>
            <a:off x="428625" y="6453336"/>
            <a:ext cx="56393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正方形/長方形 22">
            <a:extLst>
              <a:ext uri="{FF2B5EF4-FFF2-40B4-BE49-F238E27FC236}">
                <a16:creationId xmlns:a16="http://schemas.microsoft.com/office/drawing/2014/main" id="{4DF4522B-33F2-4C6A-9D53-467924FD75BF}"/>
              </a:ext>
            </a:extLst>
          </p:cNvPr>
          <p:cNvSpPr/>
          <p:nvPr/>
        </p:nvSpPr>
        <p:spPr>
          <a:xfrm>
            <a:off x="992560" y="5661248"/>
            <a:ext cx="144016" cy="792082"/>
          </a:xfrm>
          <a:prstGeom prst="rect">
            <a:avLst/>
          </a:prstGeom>
          <a:gradFill>
            <a:gsLst>
              <a:gs pos="50000">
                <a:schemeClr val="accent5">
                  <a:lumMod val="20000"/>
                  <a:lumOff val="80000"/>
                </a:schemeClr>
              </a:gs>
              <a:gs pos="0">
                <a:schemeClr val="accent5">
                  <a:lumMod val="60000"/>
                  <a:lumOff val="40000"/>
                </a:schemeClr>
              </a:gs>
              <a:gs pos="100000">
                <a:schemeClr val="accent5">
                  <a:lumMod val="40000"/>
                  <a:lumOff val="60000"/>
                </a:schemeClr>
              </a:gs>
            </a:gsLst>
            <a:lin ang="5400000" scaled="1"/>
          </a:gradFill>
          <a:ln>
            <a:solidFill>
              <a:schemeClr val="bg1"/>
            </a:solidFill>
          </a:ln>
        </p:spPr>
        <p:txBody>
          <a:bodyPr rtlCol="0" anchor="b" anchorCtr="0">
            <a:noAutofit/>
          </a:bodyPr>
          <a:lstStyle/>
          <a:p>
            <a:pPr algn="ctr"/>
            <a:endParaRPr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5324219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776536" y="3068960"/>
            <a:ext cx="4176464" cy="3024336"/>
          </a:xfrm>
          <a:prstGeom prst="rect">
            <a:avLst/>
          </a:prstGeom>
          <a:gradFill flip="none" rotWithShape="1">
            <a:gsLst>
              <a:gs pos="0">
                <a:srgbClr val="DDE6F3"/>
              </a:gs>
              <a:gs pos="100000">
                <a:schemeClr val="bg1"/>
              </a:gs>
            </a:gsLst>
            <a:lin ang="5400000" scaled="1"/>
            <a:tileRect/>
          </a:gradFill>
        </p:spPr>
        <p:txBody>
          <a:bodyPr rtlCol="0" anchor="b" anchorCtr="0">
            <a:noAutofit/>
          </a:bodyPr>
          <a:lstStyle/>
          <a:p>
            <a:pPr algn="ct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フィリピン／政策動向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latin typeface="HGP創英角ｺﾞｼｯｸUB" panose="020B0900000000000000" pitchFamily="50" charset="-128"/>
              </a:rPr>
              <a:t>医療関連政策の将来動向（</a:t>
            </a:r>
            <a:r>
              <a:rPr lang="en-US" altLang="ja-JP" dirty="0"/>
              <a:t>2/5</a:t>
            </a:r>
            <a:r>
              <a:rPr lang="ja-JP" altLang="en-US" dirty="0">
                <a:latin typeface="HGP創英角ｺﾞｼｯｸUB" panose="020B0900000000000000" pitchFamily="50" charset="-128"/>
              </a:rPr>
              <a:t>）</a:t>
            </a:r>
          </a:p>
        </p:txBody>
      </p:sp>
      <p:sp>
        <p:nvSpPr>
          <p:cNvPr id="4" name="テキスト ボックス 3"/>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年当時の大統領の就任以降、</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PPP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Public-Private Partnership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）の活用が重要政策として位置づけられている。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しかし、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月に就任した新保健大臣の意向もあり、大型の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PPP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案件はほぼ存在しない状況にある。</a:t>
            </a:r>
          </a:p>
        </p:txBody>
      </p:sp>
      <p:sp>
        <p:nvSpPr>
          <p:cNvPr id="5" name="片側の 2 つの角を丸めた四角形 4"/>
          <p:cNvSpPr/>
          <p:nvPr/>
        </p:nvSpPr>
        <p:spPr>
          <a:xfrm>
            <a:off x="776536" y="2060848"/>
            <a:ext cx="4176464" cy="1008112"/>
          </a:xfrm>
          <a:prstGeom prst="round2SameRect">
            <a:avLst>
              <a:gd name="adj1" fmla="val 9599"/>
              <a:gd name="adj2" fmla="val 0"/>
            </a:avLst>
          </a:prstGeom>
          <a:solidFill>
            <a:srgbClr val="3D6AA7"/>
          </a:solidFill>
        </p:spPr>
        <p:txBody>
          <a:bodyPr wrap="square" anchor="ctr" anchorCtr="0">
            <a:noAutofit/>
          </a:bodyPr>
          <a:lstStyle/>
          <a:p>
            <a:pPr algn="ct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アキノ大統領の就任以降、</a:t>
            </a:r>
            <a:br>
              <a:rPr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PPP</a:t>
            </a: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Public-Private Partnership</a:t>
            </a: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）の</a:t>
            </a:r>
            <a:br>
              <a:rPr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活用によるインフラ整備が重要政策として</a:t>
            </a:r>
            <a:br>
              <a:rPr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位置づけられている。</a:t>
            </a:r>
            <a:endParaRPr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 name="角丸四角形 5"/>
          <p:cNvSpPr/>
          <p:nvPr/>
        </p:nvSpPr>
        <p:spPr>
          <a:xfrm>
            <a:off x="992560" y="3372088"/>
            <a:ext cx="3600400" cy="576064"/>
          </a:xfrm>
          <a:prstGeom prst="roundRect">
            <a:avLst>
              <a:gd name="adj" fmla="val 50000"/>
            </a:avLst>
          </a:prstGeom>
          <a:solidFill>
            <a:srgbClr val="A2BBDC"/>
          </a:solidFill>
        </p:spPr>
        <p:txBody>
          <a:bodyPr rtlCol="0" anchor="ctr" anchorCtr="0">
            <a:noAutofit/>
          </a:bodyPr>
          <a:lstStyle/>
          <a:p>
            <a:pPr algn="ct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自給ワクチンプロジェクト</a:t>
            </a:r>
            <a:br>
              <a:rPr lang="en-US" altLang="ja-JP" sz="12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Vaccine </a:t>
            </a:r>
            <a:r>
              <a:rPr lang="en-US" altLang="ja-JP" sz="1200">
                <a:latin typeface="Arial" panose="020B0604020202020204" pitchFamily="34" charset="0"/>
                <a:ea typeface="ＭＳ Ｐゴシック" panose="020B0600070205080204" pitchFamily="50" charset="-128"/>
                <a:cs typeface="Arial" panose="020B0604020202020204" pitchFamily="34" charset="0"/>
              </a:rPr>
              <a:t>Self-Sufficiency Project</a:t>
            </a:r>
            <a:r>
              <a:rPr lang="ja-JP" altLang="en-US" sz="1200">
                <a:latin typeface="Arial" panose="020B0604020202020204" pitchFamily="34" charset="0"/>
                <a:ea typeface="ＭＳ Ｐゴシック" panose="020B0600070205080204" pitchFamily="50" charset="-128"/>
                <a:cs typeface="Arial" panose="020B0604020202020204" pitchFamily="34" charset="0"/>
              </a:rPr>
              <a:t>（</a:t>
            </a:r>
            <a:r>
              <a:rPr lang="en-US" altLang="ja-JP" sz="1200">
                <a:latin typeface="Arial" panose="020B0604020202020204" pitchFamily="34" charset="0"/>
                <a:ea typeface="ＭＳ Ｐゴシック" panose="020B0600070205080204" pitchFamily="50" charset="-128"/>
                <a:cs typeface="Arial" panose="020B0604020202020204" pitchFamily="34" charset="0"/>
              </a:rPr>
              <a:t>Phase II</a:t>
            </a:r>
            <a:r>
              <a:rPr lang="ja-JP" altLang="en-US" sz="1200">
                <a:latin typeface="Arial" panose="020B0604020202020204" pitchFamily="34" charset="0"/>
                <a:ea typeface="ＭＳ Ｐゴシック" panose="020B0600070205080204" pitchFamily="50" charset="-128"/>
                <a:cs typeface="Arial" panose="020B0604020202020204" pitchFamily="34" charset="0"/>
              </a:rPr>
              <a:t>））</a:t>
            </a:r>
            <a:endParaRPr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角丸四角形 6"/>
          <p:cNvSpPr/>
          <p:nvPr/>
        </p:nvSpPr>
        <p:spPr>
          <a:xfrm>
            <a:off x="992560" y="4020160"/>
            <a:ext cx="3600400" cy="576064"/>
          </a:xfrm>
          <a:prstGeom prst="roundRect">
            <a:avLst>
              <a:gd name="adj" fmla="val 50000"/>
            </a:avLst>
          </a:prstGeom>
          <a:solidFill>
            <a:srgbClr val="A2BBDC"/>
          </a:solidFill>
        </p:spPr>
        <p:txBody>
          <a:bodyPr rtlCol="0" anchor="ctr" anchorCtr="0">
            <a:noAutofit/>
          </a:bodyPr>
          <a:lstStyle/>
          <a:p>
            <a:pPr algn="ct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フィリピン整形外科センター</a:t>
            </a:r>
            <a:br>
              <a:rPr lang="en-US" altLang="ja-JP" sz="12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Philippine </a:t>
            </a:r>
            <a:r>
              <a:rPr lang="en-US" altLang="ja-JP" sz="1200">
                <a:latin typeface="Arial" panose="020B0604020202020204" pitchFamily="34" charset="0"/>
                <a:ea typeface="ＭＳ Ｐゴシック" panose="020B0600070205080204" pitchFamily="50" charset="-128"/>
                <a:cs typeface="Arial" panose="020B0604020202020204" pitchFamily="34" charset="0"/>
              </a:rPr>
              <a:t>Orthopedic Center</a:t>
            </a:r>
            <a:r>
              <a:rPr lang="ja-JP" altLang="en-US" sz="1200">
                <a:latin typeface="Arial" panose="020B0604020202020204" pitchFamily="34" charset="0"/>
                <a:ea typeface="ＭＳ Ｐゴシック" panose="020B0600070205080204" pitchFamily="50" charset="-128"/>
                <a:cs typeface="Arial" panose="020B0604020202020204" pitchFamily="34" charset="0"/>
              </a:rPr>
              <a:t>：</a:t>
            </a:r>
            <a:r>
              <a:rPr lang="en-US" altLang="ja-JP" sz="1200">
                <a:latin typeface="Arial" panose="020B0604020202020204" pitchFamily="34" charset="0"/>
                <a:ea typeface="ＭＳ Ｐゴシック" panose="020B0600070205080204" pitchFamily="50" charset="-128"/>
                <a:cs typeface="Arial" panose="020B0604020202020204" pitchFamily="34" charset="0"/>
              </a:rPr>
              <a:t>POC</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改装</a:t>
            </a:r>
            <a:r>
              <a:rPr lang="en-US" altLang="ja-JP" sz="1200" b="1" baseline="300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200" b="1" baseline="30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正方形/長方形 7"/>
          <p:cNvSpPr/>
          <p:nvPr/>
        </p:nvSpPr>
        <p:spPr>
          <a:xfrm>
            <a:off x="1208584" y="4668232"/>
            <a:ext cx="3196580" cy="1785104"/>
          </a:xfrm>
          <a:prstGeom prst="rect">
            <a:avLst/>
          </a:prstGeom>
        </p:spPr>
        <p:txBody>
          <a:bodyPr wrap="square">
            <a:spAutoFit/>
          </a:bodyPr>
          <a:lstStyle/>
          <a:p>
            <a:pPr marL="92075" lvl="2" indent="-92075"/>
            <a:r>
              <a:rPr lang="en-US" altLang="ja-JP" sz="10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このプロジェクトには、次の民間企業が関与している。</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285750" lvl="3" indent="-119063">
              <a:buClr>
                <a:srgbClr val="5F8AC3"/>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GE Electric Philippines</a:t>
            </a:r>
          </a:p>
          <a:p>
            <a:pPr marL="285750" lvl="3" indent="-119063">
              <a:buClr>
                <a:srgbClr val="5F8AC3"/>
              </a:buClr>
              <a:buSzPct val="80000"/>
              <a:buFont typeface="Wingdings" panose="05000000000000000000" pitchFamily="2" charset="2"/>
              <a:buChar char="l"/>
            </a:pPr>
            <a:r>
              <a:rPr lang="en-US" altLang="ja-JP" sz="1000" dirty="0" err="1">
                <a:latin typeface="Arial" panose="020B0604020202020204" pitchFamily="34" charset="0"/>
                <a:ea typeface="ＭＳ Ｐゴシック" panose="020B0600070205080204" pitchFamily="50" charset="-128"/>
                <a:cs typeface="Arial" panose="020B0604020202020204" pitchFamily="34" charset="0"/>
              </a:rPr>
              <a:t>Megawide</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 Engineering Excellence</a:t>
            </a:r>
          </a:p>
          <a:p>
            <a:pPr marL="285750" lvl="3" indent="-119063">
              <a:buClr>
                <a:srgbClr val="5F8AC3"/>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Metro Pacific Investments</a:t>
            </a:r>
          </a:p>
          <a:p>
            <a:pPr marL="285750" lvl="3" indent="-119063">
              <a:buClr>
                <a:srgbClr val="5F8AC3"/>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Philips</a:t>
            </a:r>
          </a:p>
          <a:p>
            <a:pPr marL="285750" lvl="3" indent="-119063">
              <a:buClr>
                <a:srgbClr val="5F8AC3"/>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Siemens</a:t>
            </a:r>
          </a:p>
          <a:p>
            <a:pPr marL="285750" lvl="3" indent="-119063">
              <a:buClr>
                <a:srgbClr val="5F8AC3"/>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Strategic Alliance Holding</a:t>
            </a:r>
          </a:p>
          <a:p>
            <a:pPr marL="285750" lvl="3" indent="-119063">
              <a:buClr>
                <a:srgbClr val="5F8AC3"/>
              </a:buClr>
              <a:buSzPct val="80000"/>
              <a:buFont typeface="Wingdings" panose="05000000000000000000" pitchFamily="2" charset="2"/>
              <a:buChar char="l"/>
            </a:pPr>
            <a:r>
              <a:rPr lang="en-US" altLang="ja-JP" sz="1000">
                <a:latin typeface="Arial" panose="020B0604020202020204" pitchFamily="34" charset="0"/>
                <a:ea typeface="ＭＳ Ｐゴシック" panose="020B0600070205080204" pitchFamily="50" charset="-128"/>
                <a:cs typeface="Arial" panose="020B0604020202020204" pitchFamily="34" charset="0"/>
              </a:rPr>
              <a:t>Nihon </a:t>
            </a:r>
            <a:r>
              <a:rPr lang="en-US" altLang="ja-JP" sz="1000" dirty="0" err="1">
                <a:latin typeface="Arial" panose="020B0604020202020204" pitchFamily="34" charset="0"/>
                <a:ea typeface="ＭＳ Ｐゴシック" panose="020B0600070205080204" pitchFamily="50" charset="-128"/>
                <a:cs typeface="Arial" panose="020B0604020202020204" pitchFamily="34" charset="0"/>
              </a:rPr>
              <a:t>Sekkei</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（日本設計）</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285750" lvl="3" indent="-119063">
              <a:buClr>
                <a:srgbClr val="5F8AC3"/>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Data Trail Corp</a:t>
            </a:r>
          </a:p>
          <a:p>
            <a:pPr marL="285750" lvl="3" indent="-119063">
              <a:buClr>
                <a:srgbClr val="5F8AC3"/>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Mount Grace Hospital Ventures</a:t>
            </a:r>
          </a:p>
          <a:p>
            <a:pPr marL="285750" lvl="3" indent="-119063">
              <a:buClr>
                <a:srgbClr val="5F8AC3"/>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Sta. Clara </a:t>
            </a:r>
            <a:r>
              <a:rPr lang="en-US" altLang="ja-JP" sz="1000">
                <a:latin typeface="Arial" panose="020B0604020202020204" pitchFamily="34" charset="0"/>
                <a:ea typeface="ＭＳ Ｐゴシック" panose="020B0600070205080204" pitchFamily="50" charset="-128"/>
                <a:cs typeface="Arial" panose="020B0604020202020204" pitchFamily="34" charset="0"/>
              </a:rPr>
              <a:t>International Corp.</a:t>
            </a:r>
            <a:r>
              <a:rPr lang="ja-JP" altLang="en-US" sz="1000">
                <a:latin typeface="Arial" panose="020B0604020202020204" pitchFamily="34" charset="0"/>
                <a:ea typeface="ＭＳ Ｐゴシック" panose="020B0600070205080204" pitchFamily="50" charset="-128"/>
                <a:cs typeface="Arial" panose="020B0604020202020204" pitchFamily="34" charset="0"/>
              </a:rPr>
              <a:t>　等</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正方形/長方形 8"/>
          <p:cNvSpPr/>
          <p:nvPr/>
        </p:nvSpPr>
        <p:spPr>
          <a:xfrm>
            <a:off x="776536" y="3084056"/>
            <a:ext cx="3744416" cy="276999"/>
          </a:xfrm>
          <a:prstGeom prst="rect">
            <a:avLst/>
          </a:prstGeom>
        </p:spPr>
        <p:txBody>
          <a:bodyPr wrap="square">
            <a:spAutoFit/>
          </a:bodyPr>
          <a:lstStyle/>
          <a:p>
            <a:pPr marL="147638" indent="-147638" fontAlgn="ctr">
              <a:buClr>
                <a:srgbClr val="5F8AC3"/>
              </a:buClr>
              <a:buSzPct val="80000"/>
              <a:buFont typeface="Wingdings" panose="05000000000000000000" pitchFamily="2" charset="2"/>
              <a:buChar char="l"/>
            </a:pPr>
            <a:r>
              <a:rPr lang="ja-JP" altLang="en-US" sz="1200" dirty="0">
                <a:latin typeface="ＭＳ Ｐゴシック" panose="020B0600070205080204" pitchFamily="50" charset="-128"/>
                <a:ea typeface="ＭＳ Ｐゴシック" panose="020B0600070205080204" pitchFamily="50" charset="-128"/>
              </a:rPr>
              <a:t>医療分野では、次のようなプロジェクトが挙げられる。</a:t>
            </a:r>
            <a:endParaRPr lang="en-US" altLang="ja-JP" sz="1200" dirty="0">
              <a:latin typeface="ＭＳ Ｐゴシック" panose="020B0600070205080204" pitchFamily="50" charset="-128"/>
              <a:ea typeface="ＭＳ Ｐゴシック" panose="020B0600070205080204" pitchFamily="50" charset="-128"/>
            </a:endParaRPr>
          </a:p>
        </p:txBody>
      </p:sp>
      <p:sp>
        <p:nvSpPr>
          <p:cNvPr id="10" name="円/楕円 9"/>
          <p:cNvSpPr/>
          <p:nvPr/>
        </p:nvSpPr>
        <p:spPr>
          <a:xfrm>
            <a:off x="4953000" y="1988840"/>
            <a:ext cx="4104456" cy="3744416"/>
          </a:xfrm>
          <a:prstGeom prst="ellipse">
            <a:avLst/>
          </a:prstGeom>
          <a:gradFill flip="none" rotWithShape="1">
            <a:gsLst>
              <a:gs pos="0">
                <a:srgbClr val="FB8265"/>
              </a:gs>
              <a:gs pos="100000">
                <a:schemeClr val="bg1"/>
              </a:gs>
            </a:gsLst>
            <a:path path="shape">
              <a:fillToRect l="50000" t="50000" r="50000" b="50000"/>
            </a:path>
            <a:tileRect/>
          </a:gradFill>
        </p:spPr>
        <p:txBody>
          <a:bodyPr wrap="square" anchor="ctr" anchorCtr="0">
            <a:noAutofit/>
          </a:bodyPr>
          <a:lstStyle/>
          <a:p>
            <a:pPr algn="ctr"/>
            <a:r>
              <a:rPr lang="ja-JP" altLang="en-US" sz="1400" b="1" dirty="0">
                <a:effectLst/>
                <a:latin typeface="Arial" panose="020B0604020202020204" pitchFamily="34" charset="0"/>
                <a:ea typeface="ＭＳ Ｐゴシック" panose="020B0600070205080204" pitchFamily="50" charset="-128"/>
                <a:cs typeface="Arial" panose="020B0604020202020204" pitchFamily="34" charset="0"/>
              </a:rPr>
              <a:t>ただし、</a:t>
            </a:r>
            <a:r>
              <a:rPr lang="en-US" altLang="ja-JP" sz="1400" b="1" dirty="0">
                <a:effectLst/>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b="1" dirty="0">
                <a:effectLst/>
                <a:latin typeface="Arial" panose="020B0604020202020204" pitchFamily="34" charset="0"/>
                <a:ea typeface="ＭＳ Ｐゴシック" panose="020B0600070205080204" pitchFamily="50" charset="-128"/>
                <a:cs typeface="Arial" panose="020B0604020202020204" pitchFamily="34" charset="0"/>
              </a:rPr>
              <a:t>年</a:t>
            </a:r>
            <a:r>
              <a:rPr lang="en-US" altLang="ja-JP" sz="1400" b="1" dirty="0">
                <a:effectLst/>
                <a:latin typeface="Arial" panose="020B0604020202020204" pitchFamily="34" charset="0"/>
                <a:ea typeface="ＭＳ Ｐゴシック" panose="020B0600070205080204" pitchFamily="50" charset="-128"/>
                <a:cs typeface="Arial" panose="020B0604020202020204" pitchFamily="34" charset="0"/>
              </a:rPr>
              <a:t>4</a:t>
            </a:r>
            <a:r>
              <a:rPr lang="ja-JP" altLang="en-US" sz="1400" b="1" dirty="0">
                <a:effectLst/>
                <a:latin typeface="Arial" panose="020B0604020202020204" pitchFamily="34" charset="0"/>
                <a:ea typeface="ＭＳ Ｐゴシック" panose="020B0600070205080204" pitchFamily="50" charset="-128"/>
                <a:cs typeface="Arial" panose="020B0604020202020204" pitchFamily="34" charset="0"/>
              </a:rPr>
              <a:t>月に就任した</a:t>
            </a:r>
            <a:br>
              <a:rPr lang="en-US" altLang="ja-JP" sz="1400" b="1" dirty="0">
                <a:effectLst/>
                <a:latin typeface="Arial" panose="020B0604020202020204" pitchFamily="34" charset="0"/>
                <a:ea typeface="ＭＳ Ｐゴシック" panose="020B0600070205080204" pitchFamily="50" charset="-128"/>
                <a:cs typeface="Arial" panose="020B0604020202020204" pitchFamily="34" charset="0"/>
              </a:rPr>
            </a:br>
            <a:r>
              <a:rPr lang="ja-JP" altLang="en-US" sz="1400" b="1" dirty="0">
                <a:effectLst/>
                <a:latin typeface="Arial" panose="020B0604020202020204" pitchFamily="34" charset="0"/>
                <a:ea typeface="ＭＳ Ｐゴシック" panose="020B0600070205080204" pitchFamily="50" charset="-128"/>
                <a:cs typeface="Arial" panose="020B0604020202020204" pitchFamily="34" charset="0"/>
              </a:rPr>
              <a:t>ジャネット・ロレト・ガリン（</a:t>
            </a:r>
            <a:r>
              <a:rPr lang="en-US" altLang="ja-JP" sz="1400" b="1" dirty="0">
                <a:effectLst/>
                <a:latin typeface="Arial" panose="020B0604020202020204" pitchFamily="34" charset="0"/>
                <a:ea typeface="ＭＳ Ｐゴシック" panose="020B0600070205080204" pitchFamily="50" charset="-128"/>
                <a:cs typeface="Arial" panose="020B0604020202020204" pitchFamily="34" charset="0"/>
              </a:rPr>
              <a:t>Janette Loreto GARIN</a:t>
            </a:r>
            <a:r>
              <a:rPr lang="ja-JP" altLang="en-US" sz="1400" b="1" dirty="0">
                <a:effectLst/>
                <a:latin typeface="Arial" panose="020B0604020202020204" pitchFamily="34" charset="0"/>
                <a:ea typeface="ＭＳ Ｐゴシック" panose="020B0600070205080204" pitchFamily="50" charset="-128"/>
                <a:cs typeface="Arial" panose="020B0604020202020204" pitchFamily="34" charset="0"/>
              </a:rPr>
              <a:t>）保健大臣の意向もあり、国立医療機関の民営化等の大型の</a:t>
            </a:r>
            <a:r>
              <a:rPr lang="en-US" altLang="ja-JP" sz="1400" b="1" dirty="0">
                <a:effectLst/>
                <a:latin typeface="Arial" panose="020B0604020202020204" pitchFamily="34" charset="0"/>
                <a:ea typeface="ＭＳ Ｐゴシック" panose="020B0600070205080204" pitchFamily="50" charset="-128"/>
                <a:cs typeface="Arial" panose="020B0604020202020204" pitchFamily="34" charset="0"/>
              </a:rPr>
              <a:t>PPP</a:t>
            </a:r>
            <a:r>
              <a:rPr lang="ja-JP" altLang="en-US" sz="1400" b="1" dirty="0">
                <a:effectLst/>
                <a:latin typeface="Arial" panose="020B0604020202020204" pitchFamily="34" charset="0"/>
                <a:ea typeface="ＭＳ Ｐゴシック" panose="020B0600070205080204" pitchFamily="50" charset="-128"/>
                <a:cs typeface="Arial" panose="020B0604020202020204" pitchFamily="34" charset="0"/>
              </a:rPr>
              <a:t>案件はほぼ存在せず、一部業務のアウトソース等に</a:t>
            </a:r>
            <a:br>
              <a:rPr lang="en-US" altLang="ja-JP" sz="1400" b="1" dirty="0">
                <a:effectLst/>
                <a:latin typeface="Arial" panose="020B0604020202020204" pitchFamily="34" charset="0"/>
                <a:ea typeface="ＭＳ Ｐゴシック" panose="020B0600070205080204" pitchFamily="50" charset="-128"/>
                <a:cs typeface="Arial" panose="020B0604020202020204" pitchFamily="34" charset="0"/>
              </a:rPr>
            </a:br>
            <a:r>
              <a:rPr lang="ja-JP" altLang="en-US" sz="1400" b="1" dirty="0">
                <a:effectLst/>
                <a:latin typeface="Arial" panose="020B0604020202020204" pitchFamily="34" charset="0"/>
                <a:ea typeface="ＭＳ Ｐゴシック" panose="020B0600070205080204" pitchFamily="50" charset="-128"/>
                <a:cs typeface="Arial" panose="020B0604020202020204" pitchFamily="34" charset="0"/>
              </a:rPr>
              <a:t>とどまっている。</a:t>
            </a:r>
          </a:p>
        </p:txBody>
      </p:sp>
      <p:sp>
        <p:nvSpPr>
          <p:cNvPr id="12" name="テキスト ボックス 11"/>
          <p:cNvSpPr txBox="1"/>
          <p:nvPr/>
        </p:nvSpPr>
        <p:spPr>
          <a:xfrm>
            <a:off x="200472" y="6525344"/>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t>有識者ヒアリング、経済産業省「平成</a:t>
            </a:r>
            <a:r>
              <a:rPr lang="en-US" altLang="ja-JP" sz="800" dirty="0"/>
              <a:t>24</a:t>
            </a:r>
            <a:r>
              <a:rPr lang="ja-JP" altLang="en-US" sz="800" dirty="0"/>
              <a:t>年度我が国情報経済社会における基盤整備（医療機器・サービスの海外展開に関する市場環境調査）」（</a:t>
            </a:r>
            <a:r>
              <a:rPr lang="en-US" altLang="ja-JP" sz="800" dirty="0"/>
              <a:t>2013</a:t>
            </a:r>
            <a:r>
              <a:rPr lang="ja-JP" altLang="en-US" sz="800" dirty="0"/>
              <a:t>）</a:t>
            </a:r>
          </a:p>
        </p:txBody>
      </p:sp>
      <p:grpSp>
        <p:nvGrpSpPr>
          <p:cNvPr id="13" name="グループ化 7"/>
          <p:cNvGrpSpPr/>
          <p:nvPr/>
        </p:nvGrpSpPr>
        <p:grpSpPr>
          <a:xfrm>
            <a:off x="632520" y="1700808"/>
            <a:ext cx="8640960" cy="288032"/>
            <a:chOff x="4803500" y="2113806"/>
            <a:chExt cx="2954133" cy="288032"/>
          </a:xfrm>
        </p:grpSpPr>
        <p:cxnSp>
          <p:nvCxnSpPr>
            <p:cNvPr id="14" name="直線コネクタ 13"/>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en-US" altLang="ja-JP" sz="1400" dirty="0">
                  <a:latin typeface="Arial Black" panose="020B0A04020102020204" pitchFamily="34" charset="0"/>
                  <a:ea typeface="HGP創英角ｺﾞｼｯｸUB" pitchFamily="50" charset="-128"/>
                </a:rPr>
                <a:t>PPP</a:t>
              </a:r>
              <a:r>
                <a:rPr lang="ja-JP" altLang="en-US" sz="1400" dirty="0">
                  <a:latin typeface="HGP創英角ｺﾞｼｯｸUB" pitchFamily="50" charset="-128"/>
                  <a:ea typeface="HGP創英角ｺﾞｼｯｸUB" pitchFamily="50" charset="-128"/>
                </a:rPr>
                <a:t>の状況</a:t>
              </a:r>
            </a:p>
          </p:txBody>
        </p:sp>
      </p:grpSp>
    </p:spTree>
    <p:extLst>
      <p:ext uri="{BB962C8B-B14F-4D97-AF65-F5344CB8AC3E}">
        <p14:creationId xmlns:p14="http://schemas.microsoft.com/office/powerpoint/2010/main" val="14753565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フィリピン／政策動向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latin typeface="HGP創英角ｺﾞｼｯｸUB" panose="020B0900000000000000" pitchFamily="50" charset="-128"/>
              </a:rPr>
              <a:t>医療関連政策の将来動向（</a:t>
            </a:r>
            <a:r>
              <a:rPr lang="en-US" altLang="ja-JP" dirty="0"/>
              <a:t>3/5</a:t>
            </a:r>
            <a:r>
              <a:rPr lang="ja-JP" altLang="en-US" dirty="0">
                <a:latin typeface="HGP創英角ｺﾞｼｯｸUB" panose="020B0900000000000000" pitchFamily="50" charset="-128"/>
              </a:rPr>
              <a:t>）</a:t>
            </a:r>
          </a:p>
        </p:txBody>
      </p:sp>
      <p:grpSp>
        <p:nvGrpSpPr>
          <p:cNvPr id="5" name="グループ化 7"/>
          <p:cNvGrpSpPr/>
          <p:nvPr/>
        </p:nvGrpSpPr>
        <p:grpSpPr>
          <a:xfrm>
            <a:off x="391340" y="1196750"/>
            <a:ext cx="9217024"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en-US" altLang="ja-JP" sz="1400" dirty="0">
                  <a:latin typeface="Arial Black" panose="020B0A04020102020204" pitchFamily="34" charset="0"/>
                  <a:ea typeface="HGP創英角ｺﾞｼｯｸUB" pitchFamily="50" charset="-128"/>
                </a:rPr>
                <a:t>2024</a:t>
              </a:r>
              <a:r>
                <a:rPr lang="ja-JP" altLang="en-US" sz="1400" dirty="0">
                  <a:latin typeface="Arial Black" panose="020B0A04020102020204" pitchFamily="34" charset="0"/>
                  <a:ea typeface="HGP創英角ｺﾞｼｯｸUB" pitchFamily="50" charset="-128"/>
                </a:rPr>
                <a:t>年度の保健省等の医療分野の予算規模は</a:t>
              </a:r>
              <a:r>
                <a:rPr lang="en-US" altLang="ja-JP" sz="1400" dirty="0">
                  <a:latin typeface="Arial Black" panose="020B0A04020102020204" pitchFamily="34" charset="0"/>
                  <a:ea typeface="HGP創英角ｺﾞｼｯｸUB" pitchFamily="50" charset="-128"/>
                </a:rPr>
                <a:t>3,082</a:t>
              </a:r>
              <a:r>
                <a:rPr lang="ja-JP" altLang="en-US" sz="1400" dirty="0">
                  <a:latin typeface="Arial Black" panose="020B0A04020102020204" pitchFamily="34" charset="0"/>
                  <a:ea typeface="HGP創英角ｺﾞｼｯｸUB" pitchFamily="50" charset="-128"/>
                </a:rPr>
                <a:t>億ペソであり、以下のような指針が出されている</a:t>
              </a:r>
            </a:p>
          </p:txBody>
        </p:sp>
      </p:grpSp>
      <p:sp>
        <p:nvSpPr>
          <p:cNvPr id="8" name="正方形/長方形 7"/>
          <p:cNvSpPr/>
          <p:nvPr/>
        </p:nvSpPr>
        <p:spPr>
          <a:xfrm>
            <a:off x="823388" y="1556790"/>
            <a:ext cx="1512168" cy="576062"/>
          </a:xfrm>
          <a:prstGeom prst="rect">
            <a:avLst/>
          </a:prstGeom>
          <a:solidFill>
            <a:srgbClr val="A2BBDC"/>
          </a:solidFill>
        </p:spPr>
        <p:txBody>
          <a:bodyPr wrap="none" anchor="ctr" anchorCtr="0">
            <a:noAutofit/>
          </a:bodyPr>
          <a:lstStyle/>
          <a:p>
            <a:pPr marL="0" lvl="1" algn="ctr"/>
            <a:r>
              <a:rPr lang="ja-JP" altLang="en-US" sz="1200" b="1" dirty="0">
                <a:latin typeface="Arial" panose="020B0604020202020204" pitchFamily="34" charset="0"/>
                <a:cs typeface="Arial" panose="020B0604020202020204" pitchFamily="34" charset="0"/>
              </a:rPr>
              <a:t>医療従事者の</a:t>
            </a:r>
            <a:endParaRPr lang="en-US" altLang="ja-JP" sz="1200" b="1" dirty="0">
              <a:latin typeface="Arial" panose="020B0604020202020204" pitchFamily="34" charset="0"/>
              <a:cs typeface="Arial" panose="020B0604020202020204" pitchFamily="34" charset="0"/>
            </a:endParaRPr>
          </a:p>
          <a:p>
            <a:pPr marL="0" lvl="1" algn="ctr"/>
            <a:r>
              <a:rPr lang="ja-JP" altLang="en-US" sz="1200" b="1" dirty="0">
                <a:latin typeface="Arial" panose="020B0604020202020204" pitchFamily="34" charset="0"/>
                <a:cs typeface="Arial" panose="020B0604020202020204" pitchFamily="34" charset="0"/>
              </a:rPr>
              <a:t>雇用数の向上</a:t>
            </a:r>
            <a:endParaRPr lang="en-US" altLang="ja-JP" sz="1200" b="1" dirty="0">
              <a:latin typeface="Arial" panose="020B0604020202020204" pitchFamily="34" charset="0"/>
              <a:cs typeface="Arial" panose="020B0604020202020204" pitchFamily="34" charset="0"/>
            </a:endParaRPr>
          </a:p>
        </p:txBody>
      </p:sp>
      <p:sp>
        <p:nvSpPr>
          <p:cNvPr id="18" name="正方形/長方形 17"/>
          <p:cNvSpPr/>
          <p:nvPr/>
        </p:nvSpPr>
        <p:spPr>
          <a:xfrm>
            <a:off x="823388" y="4052867"/>
            <a:ext cx="1512168" cy="888297"/>
          </a:xfrm>
          <a:prstGeom prst="rect">
            <a:avLst/>
          </a:prstGeom>
          <a:solidFill>
            <a:srgbClr val="A2BBDC"/>
          </a:solidFill>
        </p:spPr>
        <p:txBody>
          <a:bodyPr wrap="none" anchor="ctr" anchorCtr="0">
            <a:noAutofit/>
          </a:bodyPr>
          <a:lstStyle/>
          <a:p>
            <a:pPr marL="0" lvl="1" algn="ctr"/>
            <a:r>
              <a:rPr lang="ja-JP" altLang="en-US" sz="1200" b="1" dirty="0">
                <a:latin typeface="Arial" panose="020B0604020202020204" pitchFamily="34" charset="0"/>
                <a:cs typeface="Arial" panose="020B0604020202020204" pitchFamily="34" charset="0"/>
              </a:rPr>
              <a:t>医療施設の充実</a:t>
            </a:r>
            <a:endParaRPr lang="en-US" altLang="ja-JP" sz="1200" b="1" dirty="0">
              <a:latin typeface="Arial" panose="020B0604020202020204" pitchFamily="34" charset="0"/>
              <a:cs typeface="Arial" panose="020B0604020202020204" pitchFamily="34" charset="0"/>
            </a:endParaRPr>
          </a:p>
        </p:txBody>
      </p:sp>
      <p:sp>
        <p:nvSpPr>
          <p:cNvPr id="19" name="正方形/長方形 18"/>
          <p:cNvSpPr/>
          <p:nvPr/>
        </p:nvSpPr>
        <p:spPr>
          <a:xfrm>
            <a:off x="2480569" y="4005062"/>
            <a:ext cx="6968591" cy="864096"/>
          </a:xfrm>
          <a:prstGeom prst="rect">
            <a:avLst/>
          </a:prstGeom>
        </p:spPr>
        <p:txBody>
          <a:bodyPr rIns="0" anchor="t">
            <a:noAutofit/>
          </a:bodyPr>
          <a:lstStyle/>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dirty="0"/>
              <a:t>基本的な医療サービスを提供するバランガイ保健支所</a:t>
            </a:r>
            <a:r>
              <a:rPr lang="en-US" altLang="ja-JP" sz="1000" dirty="0"/>
              <a:t>(BHS)</a:t>
            </a:r>
            <a:r>
              <a:rPr lang="ja-JP" altLang="en-US" sz="1000" dirty="0"/>
              <a:t>を</a:t>
            </a:r>
            <a:r>
              <a:rPr lang="en-US" altLang="ja-JP" sz="1000" dirty="0"/>
              <a:t>1,497</a:t>
            </a:r>
            <a:r>
              <a:rPr lang="ja-JP" altLang="en-US" sz="1000" dirty="0"/>
              <a:t>箇所建設する。</a:t>
            </a:r>
            <a:endParaRPr lang="en-US" altLang="ja-JP" sz="1000" dirty="0"/>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en-US" altLang="ja-JP" sz="1000" dirty="0"/>
              <a:t>353</a:t>
            </a:r>
            <a:r>
              <a:rPr lang="ja-JP" altLang="en-US" sz="1000" dirty="0"/>
              <a:t>病院の設備を向上する。</a:t>
            </a:r>
            <a:endParaRPr lang="en-US" altLang="ja-JP" sz="1000" dirty="0"/>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dirty="0"/>
              <a:t>保健所</a:t>
            </a:r>
            <a:r>
              <a:rPr lang="en-US" altLang="ja-JP" sz="1000" dirty="0"/>
              <a:t>(RHU)</a:t>
            </a:r>
            <a:r>
              <a:rPr lang="ja-JP" altLang="en-US" sz="1000" dirty="0"/>
              <a:t>を新たに</a:t>
            </a:r>
            <a:r>
              <a:rPr lang="en-US" altLang="ja-JP" sz="1000" dirty="0"/>
              <a:t>177</a:t>
            </a:r>
            <a:r>
              <a:rPr lang="ja-JP" altLang="en-US" sz="1000" dirty="0"/>
              <a:t>箇所建設する。</a:t>
            </a:r>
            <a:endParaRPr lang="en-US" altLang="ja-JP" sz="1000" dirty="0"/>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en-US" altLang="ja-JP" sz="1000" dirty="0"/>
              <a:t>2018</a:t>
            </a:r>
            <a:r>
              <a:rPr lang="ja-JP" altLang="en-US" sz="1000" dirty="0"/>
              <a:t>年末までに</a:t>
            </a:r>
            <a:r>
              <a:rPr lang="en-US" altLang="ja-JP" sz="1000" dirty="0"/>
              <a:t>3320</a:t>
            </a:r>
            <a:r>
              <a:rPr lang="ja-JP" altLang="en-US" sz="1000" dirty="0"/>
              <a:t>箇所の</a:t>
            </a:r>
            <a:r>
              <a:rPr lang="en-US" altLang="ja-JP" sz="1000" dirty="0"/>
              <a:t>RHU</a:t>
            </a:r>
            <a:r>
              <a:rPr lang="ja-JP" altLang="en-US" sz="1000" dirty="0" err="1"/>
              <a:t>、</a:t>
            </a:r>
            <a:r>
              <a:rPr lang="en-US" altLang="ja-JP" sz="1000" dirty="0"/>
              <a:t>28188</a:t>
            </a:r>
            <a:r>
              <a:rPr lang="ja-JP" altLang="en-US" sz="1000" dirty="0"/>
              <a:t>箇所の</a:t>
            </a:r>
            <a:r>
              <a:rPr lang="en-US" altLang="ja-JP" sz="1000" dirty="0"/>
              <a:t>BHS</a:t>
            </a:r>
            <a:r>
              <a:rPr lang="ja-JP" altLang="en-US" sz="1000" dirty="0"/>
              <a:t>を完成させる。</a:t>
            </a:r>
            <a:endParaRPr lang="en-US" altLang="ja-JP" sz="1000" dirty="0"/>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en-US" altLang="ja-JP" sz="1000" dirty="0"/>
              <a:t>2024</a:t>
            </a:r>
            <a:r>
              <a:rPr lang="ja-JP" altLang="en-US" sz="1000" dirty="0"/>
              <a:t>年度には</a:t>
            </a:r>
            <a:r>
              <a:rPr lang="en-US" altLang="ja-JP" sz="1000" noProof="1">
                <a:latin typeface="+mj-lt"/>
              </a:rPr>
              <a:t>Health Facilities Enhancement Program</a:t>
            </a:r>
            <a:r>
              <a:rPr lang="ja-JP" altLang="en-US" sz="1000" noProof="1">
                <a:latin typeface="+mj-lt"/>
              </a:rPr>
              <a:t>に</a:t>
            </a:r>
            <a:r>
              <a:rPr lang="en-US" altLang="ja-JP" sz="1000" noProof="1">
                <a:latin typeface="+mj-lt"/>
              </a:rPr>
              <a:t>230</a:t>
            </a:r>
            <a:r>
              <a:rPr lang="ja-JP" altLang="en-US" sz="1000" noProof="1">
                <a:latin typeface="+mj-lt"/>
              </a:rPr>
              <a:t>億ペソが割り当てられる。</a:t>
            </a:r>
            <a:endParaRPr lang="en-US" altLang="ja-JP" sz="1000" dirty="0"/>
          </a:p>
          <a:p>
            <a:pPr marL="128588" lvl="2" indent="-128588" algn="just" fontAlgn="ctr">
              <a:lnSpc>
                <a:spcPct val="114000"/>
              </a:lnSpc>
              <a:spcAft>
                <a:spcPts val="400"/>
              </a:spcAft>
              <a:buClr>
                <a:srgbClr val="5F8AC3"/>
              </a:buClr>
              <a:buSzPct val="80000"/>
              <a:buFont typeface="Wingdings" panose="05000000000000000000" pitchFamily="2" charset="2"/>
              <a:buChar char="l"/>
            </a:pPr>
            <a:endParaRPr lang="en-US" altLang="ja-JP" sz="1000" dirty="0"/>
          </a:p>
        </p:txBody>
      </p:sp>
      <p:sp>
        <p:nvSpPr>
          <p:cNvPr id="25" name="テキスト ボックス 24"/>
          <p:cNvSpPr txBox="1"/>
          <p:nvPr/>
        </p:nvSpPr>
        <p:spPr>
          <a:xfrm>
            <a:off x="848540" y="6713984"/>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t>保健省ホームページ、</a:t>
            </a:r>
            <a:r>
              <a:rPr lang="en-US" altLang="ja-JP" sz="800" dirty="0"/>
              <a:t>DBM</a:t>
            </a:r>
            <a:r>
              <a:rPr lang="ja-JP" altLang="en-US" sz="800" dirty="0"/>
              <a:t>「</a:t>
            </a:r>
            <a:r>
              <a:rPr lang="en-US" altLang="ja-JP" sz="800" dirty="0"/>
              <a:t>Peoples</a:t>
            </a:r>
            <a:r>
              <a:rPr lang="ja-JP" altLang="en-US" sz="800" dirty="0"/>
              <a:t> </a:t>
            </a:r>
            <a:r>
              <a:rPr lang="en-US" altLang="ja-JP" sz="800" dirty="0"/>
              <a:t>Proposal Budgets2018</a:t>
            </a:r>
            <a:r>
              <a:rPr lang="ja-JP" altLang="en-US" sz="800" dirty="0"/>
              <a:t>」、有識者インタビュー、みずほ総研</a:t>
            </a:r>
          </a:p>
        </p:txBody>
      </p:sp>
      <p:sp>
        <p:nvSpPr>
          <p:cNvPr id="34" name="正方形/長方形 33"/>
          <p:cNvSpPr/>
          <p:nvPr/>
        </p:nvSpPr>
        <p:spPr>
          <a:xfrm>
            <a:off x="2479571" y="1484782"/>
            <a:ext cx="7128789" cy="864096"/>
          </a:xfrm>
          <a:prstGeom prst="rect">
            <a:avLst/>
          </a:prstGeom>
        </p:spPr>
        <p:txBody>
          <a:bodyPr rIns="0" anchor="ctr">
            <a:noAutofit/>
          </a:bodyPr>
          <a:lstStyle/>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dirty="0"/>
              <a:t>特にサービスの行き届かない地域の公共医療施設での医療従事者の需要に応える。</a:t>
            </a:r>
            <a:endParaRPr lang="en-US" altLang="ja-JP" sz="1000" dirty="0"/>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en-US" altLang="ja-JP" sz="1000" dirty="0"/>
              <a:t>20,527</a:t>
            </a:r>
            <a:r>
              <a:rPr lang="ja-JP" altLang="en-US" sz="1000" dirty="0"/>
              <a:t>人の看護師、</a:t>
            </a:r>
            <a:r>
              <a:rPr lang="en-US" altLang="ja-JP" sz="1000" dirty="0"/>
              <a:t>3,108</a:t>
            </a:r>
            <a:r>
              <a:rPr lang="ja-JP" altLang="en-US" sz="1000" dirty="0"/>
              <a:t>人の助産師、</a:t>
            </a:r>
            <a:r>
              <a:rPr lang="en-US" altLang="ja-JP" sz="1000" dirty="0"/>
              <a:t>324</a:t>
            </a:r>
            <a:r>
              <a:rPr lang="ja-JP" altLang="en-US" sz="1000" dirty="0"/>
              <a:t>人の歯科医師、</a:t>
            </a:r>
            <a:r>
              <a:rPr lang="en-US" altLang="ja-JP" sz="1000" dirty="0"/>
              <a:t>446</a:t>
            </a:r>
            <a:r>
              <a:rPr lang="ja-JP" altLang="en-US" sz="1000" dirty="0"/>
              <a:t>人の医師の雇用に</a:t>
            </a:r>
            <a:r>
              <a:rPr lang="en-US" altLang="ja-JP" sz="1000" dirty="0"/>
              <a:t>97</a:t>
            </a:r>
            <a:r>
              <a:rPr lang="ja-JP" altLang="en-US" sz="1000" dirty="0"/>
              <a:t>億ペソを投じる。</a:t>
            </a:r>
            <a:endParaRPr lang="en-US" altLang="ja-JP" sz="1000" dirty="0"/>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en-US" altLang="ja-JP" sz="1000" dirty="0"/>
              <a:t>2024</a:t>
            </a:r>
            <a:r>
              <a:rPr lang="ja-JP" altLang="en-US" sz="1000" dirty="0"/>
              <a:t>年度には、促進的治療的サービスの提供のため遠隔・不況地域にヘルスケアワーカーが派遣され、</a:t>
            </a:r>
            <a:r>
              <a:rPr lang="en-US" altLang="ja-JP" sz="1000" dirty="0"/>
              <a:t>180</a:t>
            </a:r>
            <a:r>
              <a:rPr lang="ja-JP" altLang="en-US" sz="1000" dirty="0"/>
              <a:t>億ペソが割り当てられた。</a:t>
            </a:r>
            <a:endParaRPr lang="en-US" altLang="ja-JP" sz="1000" dirty="0"/>
          </a:p>
        </p:txBody>
      </p:sp>
      <p:sp>
        <p:nvSpPr>
          <p:cNvPr id="24" name="正方形/長方形 7"/>
          <p:cNvSpPr/>
          <p:nvPr/>
        </p:nvSpPr>
        <p:spPr>
          <a:xfrm>
            <a:off x="823388" y="2276873"/>
            <a:ext cx="1512168" cy="1584172"/>
          </a:xfrm>
          <a:prstGeom prst="rect">
            <a:avLst/>
          </a:prstGeom>
          <a:solidFill>
            <a:srgbClr val="A2BBDC"/>
          </a:solidFill>
        </p:spPr>
        <p:txBody>
          <a:bodyPr wrap="none" anchor="ctr" anchorCtr="0">
            <a:noAutofit/>
          </a:bodyPr>
          <a:lstStyle/>
          <a:p>
            <a:pPr marL="0" lvl="1" algn="ctr"/>
            <a:r>
              <a:rPr lang="ja-JP" altLang="en-US" sz="1200" b="1" dirty="0">
                <a:latin typeface="Arial" panose="020B0604020202020204" pitchFamily="34" charset="0"/>
                <a:cs typeface="Arial" panose="020B0604020202020204" pitchFamily="34" charset="0"/>
              </a:rPr>
              <a:t>国民の免疫力の</a:t>
            </a:r>
            <a:endParaRPr lang="en-US" altLang="ja-JP" sz="1200" b="1" dirty="0">
              <a:latin typeface="Arial" panose="020B0604020202020204" pitchFamily="34" charset="0"/>
              <a:cs typeface="Arial" panose="020B0604020202020204" pitchFamily="34" charset="0"/>
            </a:endParaRPr>
          </a:p>
          <a:p>
            <a:pPr marL="0" lvl="1" algn="ctr"/>
            <a:r>
              <a:rPr lang="ja-JP" altLang="en-US" sz="1200" b="1" dirty="0">
                <a:latin typeface="Arial" panose="020B0604020202020204" pitchFamily="34" charset="0"/>
                <a:cs typeface="Arial" panose="020B0604020202020204" pitchFamily="34" charset="0"/>
              </a:rPr>
              <a:t>向上</a:t>
            </a:r>
            <a:endParaRPr lang="en-US" altLang="ja-JP" sz="1200" b="1" dirty="0">
              <a:latin typeface="Arial" panose="020B0604020202020204" pitchFamily="34" charset="0"/>
              <a:cs typeface="Arial" panose="020B0604020202020204" pitchFamily="34" charset="0"/>
            </a:endParaRPr>
          </a:p>
        </p:txBody>
      </p:sp>
      <p:sp>
        <p:nvSpPr>
          <p:cNvPr id="26" name="正方形/長方形 33"/>
          <p:cNvSpPr/>
          <p:nvPr/>
        </p:nvSpPr>
        <p:spPr>
          <a:xfrm>
            <a:off x="2479571" y="2222839"/>
            <a:ext cx="7128789" cy="1710215"/>
          </a:xfrm>
          <a:prstGeom prst="rect">
            <a:avLst/>
          </a:prstGeom>
        </p:spPr>
        <p:txBody>
          <a:bodyPr rIns="0" anchor="t">
            <a:noAutofit/>
          </a:bodyPr>
          <a:lstStyle/>
          <a:p>
            <a:pPr marL="128588" lvl="2" indent="-128588" fontAlgn="ctr">
              <a:lnSpc>
                <a:spcPct val="114000"/>
              </a:lnSpc>
              <a:spcAft>
                <a:spcPts val="400"/>
              </a:spcAft>
              <a:buClr>
                <a:srgbClr val="5F8AC3"/>
              </a:buClr>
              <a:buSzPct val="80000"/>
              <a:buFont typeface="Wingdings" panose="05000000000000000000" pitchFamily="2" charset="2"/>
              <a:buChar char="l"/>
            </a:pPr>
            <a:r>
              <a:rPr lang="ja-JP" altLang="en-US" sz="1000" dirty="0"/>
              <a:t>肺炎球菌ワクチンを幼児と高齢者へ提供する。</a:t>
            </a:r>
            <a:endParaRPr lang="en-US" altLang="ja-JP" sz="1000" dirty="0"/>
          </a:p>
          <a:p>
            <a:pPr marL="128588" lvl="2" indent="-128588" fontAlgn="ctr">
              <a:lnSpc>
                <a:spcPct val="114000"/>
              </a:lnSpc>
              <a:spcAft>
                <a:spcPts val="400"/>
              </a:spcAft>
              <a:buClr>
                <a:srgbClr val="5F8AC3"/>
              </a:buClr>
              <a:buSzPct val="80000"/>
              <a:buFont typeface="Wingdings" panose="05000000000000000000" pitchFamily="2" charset="2"/>
              <a:buChar char="l"/>
            </a:pPr>
            <a:r>
              <a:rPr lang="en-US" altLang="ja-JP" sz="1000" dirty="0"/>
              <a:t>270</a:t>
            </a:r>
            <a:r>
              <a:rPr lang="ja-JP" altLang="en-US" sz="1000" dirty="0"/>
              <a:t>万人の幼児に、</a:t>
            </a:r>
            <a:r>
              <a:rPr lang="en-US" altLang="ja-JP" sz="1000" dirty="0"/>
              <a:t>B</a:t>
            </a:r>
            <a:r>
              <a:rPr lang="ja-JP" altLang="en-US" sz="1000" dirty="0"/>
              <a:t>型肝炎ウイルス、麻疹、風疹、小児まひ、日本脳炎等に対する免疫を完全に付けさせる。</a:t>
            </a:r>
            <a:endParaRPr lang="en-US" altLang="ja-JP" sz="1000" dirty="0"/>
          </a:p>
          <a:p>
            <a:pPr marL="128588" lvl="2" indent="-128588" fontAlgn="ctr">
              <a:lnSpc>
                <a:spcPct val="114000"/>
              </a:lnSpc>
              <a:spcAft>
                <a:spcPts val="400"/>
              </a:spcAft>
              <a:buClr>
                <a:srgbClr val="5F8AC3"/>
              </a:buClr>
              <a:buSzPct val="80000"/>
              <a:buFont typeface="Wingdings" panose="05000000000000000000" pitchFamily="2" charset="2"/>
              <a:buChar char="l"/>
            </a:pPr>
            <a:r>
              <a:rPr lang="ja-JP" altLang="en-US" sz="1000" dirty="0"/>
              <a:t>小学</a:t>
            </a:r>
            <a:r>
              <a:rPr lang="en-US" altLang="ja-JP" sz="1000" dirty="0"/>
              <a:t>1</a:t>
            </a:r>
            <a:r>
              <a:rPr lang="ja-JP" altLang="en-US" sz="1000" dirty="0"/>
              <a:t>年生と中学</a:t>
            </a:r>
            <a:r>
              <a:rPr lang="en-US" altLang="ja-JP" sz="1000" dirty="0"/>
              <a:t>1</a:t>
            </a:r>
            <a:r>
              <a:rPr lang="ja-JP" altLang="en-US" sz="1000" dirty="0"/>
              <a:t>年生に麻疹、破傷風、ジフテリアに対する免疫を完全に付けさせる。</a:t>
            </a:r>
            <a:endParaRPr lang="en-US" altLang="ja-JP" sz="1000" dirty="0"/>
          </a:p>
          <a:p>
            <a:pPr marL="128588" lvl="2" indent="-128588" fontAlgn="ctr">
              <a:lnSpc>
                <a:spcPct val="114000"/>
              </a:lnSpc>
              <a:spcAft>
                <a:spcPts val="400"/>
              </a:spcAft>
              <a:buClr>
                <a:srgbClr val="5F8AC3"/>
              </a:buClr>
              <a:buSzPct val="80000"/>
              <a:buFont typeface="Wingdings" panose="05000000000000000000" pitchFamily="2" charset="2"/>
              <a:buChar char="l"/>
            </a:pPr>
            <a:r>
              <a:rPr lang="ja-JP" altLang="en-US" sz="1000" dirty="0"/>
              <a:t>妊娠中の女性に対して破傷風、ジフテリアのワクチン接種を行う。</a:t>
            </a:r>
            <a:endParaRPr lang="en-US" altLang="ja-JP" sz="1000" dirty="0"/>
          </a:p>
          <a:p>
            <a:pPr marL="128588" lvl="2" indent="-128588" fontAlgn="ctr">
              <a:lnSpc>
                <a:spcPct val="114000"/>
              </a:lnSpc>
              <a:spcAft>
                <a:spcPts val="400"/>
              </a:spcAft>
              <a:buClr>
                <a:srgbClr val="5F8AC3"/>
              </a:buClr>
              <a:buSzPct val="80000"/>
              <a:buFont typeface="Wingdings" panose="05000000000000000000" pitchFamily="2" charset="2"/>
              <a:buChar char="l"/>
            </a:pPr>
            <a:r>
              <a:rPr lang="en-US" altLang="ja-JP" sz="1000" dirty="0"/>
              <a:t>2018</a:t>
            </a:r>
            <a:r>
              <a:rPr lang="ja-JP" altLang="en-US" sz="1000" dirty="0"/>
              <a:t>年末までに、</a:t>
            </a:r>
            <a:r>
              <a:rPr lang="en-US" altLang="ja-JP" sz="1000" dirty="0"/>
              <a:t>95%</a:t>
            </a:r>
            <a:r>
              <a:rPr lang="ja-JP" altLang="en-US" sz="1000" dirty="0"/>
              <a:t>の子供に完全に免疫を付けさせる。</a:t>
            </a:r>
            <a:endParaRPr lang="en-US" altLang="ja-JP" sz="1000" dirty="0"/>
          </a:p>
          <a:p>
            <a:pPr marL="128588" lvl="2" indent="-128588" fontAlgn="ctr">
              <a:lnSpc>
                <a:spcPct val="114000"/>
              </a:lnSpc>
              <a:spcAft>
                <a:spcPts val="400"/>
              </a:spcAft>
              <a:buClr>
                <a:srgbClr val="5F8AC3"/>
              </a:buClr>
              <a:buSzPct val="80000"/>
              <a:buFont typeface="Wingdings" panose="05000000000000000000" pitchFamily="2" charset="2"/>
              <a:buChar char="l"/>
            </a:pPr>
            <a:r>
              <a:rPr lang="en-US" altLang="ja-JP" sz="1000" dirty="0"/>
              <a:t>PDP(</a:t>
            </a:r>
            <a:r>
              <a:rPr lang="ja-JP" altLang="en-US" sz="1000" dirty="0"/>
              <a:t>医薬品開発パートナーシップ</a:t>
            </a:r>
            <a:r>
              <a:rPr lang="en-US" altLang="ja-JP" sz="1000" dirty="0"/>
              <a:t>)</a:t>
            </a:r>
            <a:r>
              <a:rPr lang="ja-JP" altLang="en-US" sz="1000" dirty="0"/>
              <a:t>の目標である、「結核感染者数</a:t>
            </a:r>
            <a:r>
              <a:rPr lang="en-US" altLang="ja-JP" sz="1000" dirty="0"/>
              <a:t>10</a:t>
            </a:r>
            <a:r>
              <a:rPr lang="ja-JP" altLang="en-US" sz="1000" dirty="0"/>
              <a:t>万人当たり</a:t>
            </a:r>
            <a:r>
              <a:rPr lang="en-US" altLang="ja-JP" sz="1000" dirty="0"/>
              <a:t>225</a:t>
            </a:r>
            <a:r>
              <a:rPr lang="ja-JP" altLang="en-US" sz="1000" dirty="0"/>
              <a:t>人」を</a:t>
            </a:r>
            <a:r>
              <a:rPr lang="en-US" altLang="ja-JP" sz="1000" dirty="0"/>
              <a:t>2022</a:t>
            </a:r>
            <a:r>
              <a:rPr lang="ja-JP" altLang="en-US" sz="1000" dirty="0"/>
              <a:t>年に達成する。</a:t>
            </a:r>
            <a:endParaRPr lang="en-US" altLang="ja-JP" sz="1000" dirty="0"/>
          </a:p>
          <a:p>
            <a:pPr marL="128588" lvl="2" indent="-128588" fontAlgn="ctr">
              <a:lnSpc>
                <a:spcPct val="114000"/>
              </a:lnSpc>
              <a:spcAft>
                <a:spcPts val="400"/>
              </a:spcAft>
              <a:buClr>
                <a:srgbClr val="5F8AC3"/>
              </a:buClr>
              <a:buSzPct val="80000"/>
              <a:buFont typeface="Wingdings" panose="05000000000000000000" pitchFamily="2" charset="2"/>
              <a:buChar char="l"/>
            </a:pPr>
            <a:r>
              <a:rPr lang="ja-JP" altLang="en-US" sz="1000" dirty="0"/>
              <a:t>デング熱、インフルエンザ、エイズを予防・管理する。</a:t>
            </a:r>
            <a:endParaRPr lang="en-US" altLang="ja-JP" sz="1000" dirty="0"/>
          </a:p>
          <a:p>
            <a:pPr marL="128588" lvl="2" indent="-128588" fontAlgn="ctr">
              <a:lnSpc>
                <a:spcPct val="114000"/>
              </a:lnSpc>
              <a:spcAft>
                <a:spcPts val="400"/>
              </a:spcAft>
              <a:buClr>
                <a:srgbClr val="5F8AC3"/>
              </a:buClr>
              <a:buSzPct val="80000"/>
              <a:buFont typeface="Wingdings" panose="05000000000000000000" pitchFamily="2" charset="2"/>
              <a:buChar char="l"/>
            </a:pPr>
            <a:r>
              <a:rPr lang="en-US" altLang="ja-JP" sz="1000" dirty="0"/>
              <a:t>2024</a:t>
            </a:r>
            <a:r>
              <a:rPr lang="ja-JP" altLang="en-US" sz="1000" dirty="0"/>
              <a:t>年度には感染症の拡散を抑制するプログラムやプロジェクトに</a:t>
            </a:r>
            <a:r>
              <a:rPr lang="en-US" altLang="ja-JP" sz="1000" dirty="0"/>
              <a:t>48</a:t>
            </a:r>
            <a:r>
              <a:rPr lang="ja-JP" altLang="en-US" sz="1000" dirty="0"/>
              <a:t>億ペソの資金が割り当てられる。</a:t>
            </a:r>
            <a:endParaRPr lang="en-US" altLang="ja-JP" sz="1000" dirty="0"/>
          </a:p>
        </p:txBody>
      </p:sp>
      <p:sp>
        <p:nvSpPr>
          <p:cNvPr id="27" name="正方形/長方形 17"/>
          <p:cNvSpPr/>
          <p:nvPr/>
        </p:nvSpPr>
        <p:spPr>
          <a:xfrm>
            <a:off x="823388" y="5204994"/>
            <a:ext cx="1512168" cy="864096"/>
          </a:xfrm>
          <a:prstGeom prst="rect">
            <a:avLst/>
          </a:prstGeom>
          <a:solidFill>
            <a:srgbClr val="A2BBDC"/>
          </a:solidFill>
        </p:spPr>
        <p:txBody>
          <a:bodyPr wrap="none" anchor="ctr" anchorCtr="0">
            <a:noAutofit/>
          </a:bodyPr>
          <a:lstStyle/>
          <a:p>
            <a:pPr marL="0" lvl="1" algn="ctr"/>
            <a:r>
              <a:rPr lang="ja-JP" altLang="en-US" sz="1200" b="1" dirty="0">
                <a:latin typeface="Arial" panose="020B0604020202020204" pitchFamily="34" charset="0"/>
                <a:cs typeface="Arial" panose="020B0604020202020204" pitchFamily="34" charset="0"/>
              </a:rPr>
              <a:t>貧困層に対する</a:t>
            </a:r>
            <a:endParaRPr lang="en-US" altLang="ja-JP" sz="1200" b="1" dirty="0">
              <a:latin typeface="Arial" panose="020B0604020202020204" pitchFamily="34" charset="0"/>
              <a:cs typeface="Arial" panose="020B0604020202020204" pitchFamily="34" charset="0"/>
            </a:endParaRPr>
          </a:p>
          <a:p>
            <a:pPr marL="0" lvl="1" algn="ctr"/>
            <a:r>
              <a:rPr lang="ja-JP" altLang="en-US" sz="1200" b="1" dirty="0">
                <a:latin typeface="Arial" panose="020B0604020202020204" pitchFamily="34" charset="0"/>
                <a:cs typeface="Arial" panose="020B0604020202020204" pitchFamily="34" charset="0"/>
              </a:rPr>
              <a:t>国民健康保険の補助</a:t>
            </a:r>
            <a:endParaRPr lang="en-US" altLang="ja-JP" sz="1200" b="1" dirty="0">
              <a:latin typeface="Arial" panose="020B0604020202020204" pitchFamily="34" charset="0"/>
              <a:cs typeface="Arial" panose="020B0604020202020204" pitchFamily="34" charset="0"/>
            </a:endParaRPr>
          </a:p>
        </p:txBody>
      </p:sp>
      <p:sp>
        <p:nvSpPr>
          <p:cNvPr id="35" name="正方形/長方形 18"/>
          <p:cNvSpPr/>
          <p:nvPr/>
        </p:nvSpPr>
        <p:spPr>
          <a:xfrm>
            <a:off x="2479571" y="5157192"/>
            <a:ext cx="6968591" cy="864096"/>
          </a:xfrm>
          <a:prstGeom prst="rect">
            <a:avLst/>
          </a:prstGeom>
        </p:spPr>
        <p:txBody>
          <a:bodyPr rIns="0" anchor="t">
            <a:noAutofit/>
          </a:bodyPr>
          <a:lstStyle/>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dirty="0"/>
              <a:t>貧困層の医療保険の負担を軽減するため、貧困者、高齢者、その他該当者を対象に、</a:t>
            </a:r>
            <a:r>
              <a:rPr lang="en-US" altLang="ja-JP" sz="1000" dirty="0"/>
              <a:t>571</a:t>
            </a:r>
            <a:r>
              <a:rPr lang="ja-JP" altLang="en-US" sz="1000" dirty="0"/>
              <a:t>億円が国民健康保険プログラムに充てられる。</a:t>
            </a:r>
            <a:r>
              <a:rPr lang="en-US" altLang="ja-JP" sz="1000" dirty="0"/>
              <a:t>2024</a:t>
            </a:r>
            <a:r>
              <a:rPr lang="ja-JP" altLang="en-US" sz="1000" dirty="0"/>
              <a:t>年度には健康保険の改善に</a:t>
            </a:r>
            <a:r>
              <a:rPr lang="en-US" altLang="ja-JP" sz="1000" dirty="0"/>
              <a:t>1,015</a:t>
            </a:r>
            <a:r>
              <a:rPr lang="ja-JP" altLang="en-US" sz="1000" dirty="0"/>
              <a:t>億ペソが割り当てられる。</a:t>
            </a:r>
            <a:endParaRPr lang="en-US" altLang="ja-JP" sz="1000" dirty="0"/>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en-US" altLang="ja-JP" sz="1000" dirty="0"/>
              <a:t>540</a:t>
            </a:r>
            <a:r>
              <a:rPr lang="ja-JP" altLang="en-US" sz="1000" dirty="0"/>
              <a:t>万人の高齢者に</a:t>
            </a:r>
            <a:r>
              <a:rPr lang="en-US" altLang="ja-JP" sz="1000" dirty="0"/>
              <a:t>3,120</a:t>
            </a:r>
            <a:r>
              <a:rPr lang="ja-JP" altLang="en-US" sz="1000" dirty="0"/>
              <a:t>ペソ</a:t>
            </a:r>
            <a:r>
              <a:rPr lang="en-US" altLang="ja-JP" sz="1000" dirty="0"/>
              <a:t>/</a:t>
            </a:r>
            <a:r>
              <a:rPr lang="ja-JP" altLang="en-US" sz="1000" dirty="0"/>
              <a:t>人の補助、</a:t>
            </a:r>
            <a:r>
              <a:rPr lang="en-US" altLang="ja-JP" sz="1000" dirty="0"/>
              <a:t>1,540</a:t>
            </a:r>
            <a:r>
              <a:rPr lang="ja-JP" altLang="en-US" sz="1000" dirty="0"/>
              <a:t>万世帯の家族、</a:t>
            </a:r>
            <a:r>
              <a:rPr lang="en-US" altLang="ja-JP" sz="1000" dirty="0"/>
              <a:t>PAMANA</a:t>
            </a:r>
            <a:r>
              <a:rPr lang="ja-JP" altLang="en-US" sz="1000" dirty="0"/>
              <a:t>プログラム対象の</a:t>
            </a:r>
            <a:r>
              <a:rPr lang="en-US" altLang="ja-JP" sz="1000" dirty="0"/>
              <a:t>2</a:t>
            </a:r>
            <a:r>
              <a:rPr lang="ja-JP" altLang="en-US" sz="1000" dirty="0"/>
              <a:t>万世帯の家族、バンサモロプログラム対象者</a:t>
            </a:r>
            <a:r>
              <a:rPr lang="en-US" altLang="ja-JP" sz="1000" dirty="0"/>
              <a:t>2</a:t>
            </a:r>
            <a:r>
              <a:rPr lang="ja-JP" altLang="en-US" sz="1000" dirty="0"/>
              <a:t>万人の家族に</a:t>
            </a:r>
            <a:r>
              <a:rPr lang="en-US" altLang="ja-JP" sz="1000" dirty="0"/>
              <a:t>2,400</a:t>
            </a:r>
            <a:r>
              <a:rPr lang="ja-JP" altLang="en-US" sz="1000" dirty="0"/>
              <a:t>ペソ</a:t>
            </a:r>
            <a:r>
              <a:rPr lang="en-US" altLang="ja-JP" sz="1000" dirty="0"/>
              <a:t>/</a:t>
            </a:r>
            <a:r>
              <a:rPr lang="ja-JP" altLang="en-US" sz="1000" dirty="0"/>
              <a:t>世帯の補助を行う。</a:t>
            </a:r>
            <a:endParaRPr lang="en-US" altLang="ja-JP" sz="1000" dirty="0"/>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en-US" altLang="ja-JP" sz="1000" dirty="0"/>
              <a:t>2024</a:t>
            </a:r>
            <a:r>
              <a:rPr lang="ja-JP" altLang="en-US" sz="1000" dirty="0"/>
              <a:t>年度の</a:t>
            </a:r>
            <a:r>
              <a:rPr lang="en-US" altLang="ja-JP" sz="1000" noProof="1">
                <a:latin typeface="+mj-lt"/>
              </a:rPr>
              <a:t>National Health Insurance Program</a:t>
            </a:r>
            <a:r>
              <a:rPr lang="ja-JP" altLang="en-US" sz="1000" dirty="0"/>
              <a:t>が対象とする受益者は以下の通り：、全国家 計 タ ー ゲ テ ィ ン グ シ ス テ ム下の</a:t>
            </a:r>
            <a:r>
              <a:rPr lang="en-US" altLang="ja-JP" sz="1000" dirty="0"/>
              <a:t>1,275</a:t>
            </a:r>
            <a:r>
              <a:rPr lang="ja-JP" altLang="en-US" sz="1000" dirty="0"/>
              <a:t>万人の困窮者、</a:t>
            </a:r>
            <a:r>
              <a:rPr lang="en-US" altLang="ja-JP" sz="1000" dirty="0"/>
              <a:t>826</a:t>
            </a:r>
            <a:r>
              <a:rPr lang="ja-JP" altLang="en-US" sz="1000" dirty="0"/>
              <a:t>万人の高齢者、</a:t>
            </a:r>
            <a:r>
              <a:rPr lang="en-US" altLang="ja-JP" sz="1000" dirty="0"/>
              <a:t>136,030</a:t>
            </a:r>
            <a:r>
              <a:rPr lang="ja-JP" altLang="en-US" sz="1000" dirty="0"/>
              <a:t>人の障害をもつ失業者、</a:t>
            </a:r>
            <a:r>
              <a:rPr lang="en-US" altLang="ja-JP" sz="1000" dirty="0"/>
              <a:t>15,683</a:t>
            </a:r>
            <a:r>
              <a:rPr lang="ja-JP" altLang="en-US" sz="1000" dirty="0"/>
              <a:t>人の金銭的余裕のない</a:t>
            </a:r>
            <a:r>
              <a:rPr lang="en-US" altLang="ja-JP" sz="1000" dirty="0"/>
              <a:t>POS</a:t>
            </a:r>
            <a:r>
              <a:rPr lang="ja-JP" altLang="en-US" sz="1000" dirty="0"/>
              <a:t>患者、</a:t>
            </a:r>
            <a:r>
              <a:rPr lang="en-US" altLang="ja-JP" sz="1000" dirty="0"/>
              <a:t>25,512</a:t>
            </a:r>
            <a:r>
              <a:rPr lang="ja-JP" altLang="en-US" sz="1000" dirty="0"/>
              <a:t>人の</a:t>
            </a:r>
            <a:r>
              <a:rPr lang="es-ES" altLang="ja-JP" sz="1000" dirty="0" err="1">
                <a:latin typeface="+mj-lt"/>
              </a:rPr>
              <a:t>PAyapa</a:t>
            </a:r>
            <a:r>
              <a:rPr lang="es-ES" altLang="ja-JP" sz="1000" dirty="0">
                <a:latin typeface="+mj-lt"/>
              </a:rPr>
              <a:t> at </a:t>
            </a:r>
            <a:r>
              <a:rPr lang="es-ES" altLang="ja-JP" sz="1000" dirty="0" err="1">
                <a:latin typeface="+mj-lt"/>
              </a:rPr>
              <a:t>MAsaganang</a:t>
            </a:r>
            <a:r>
              <a:rPr lang="es-ES" altLang="ja-JP" sz="1000" dirty="0">
                <a:latin typeface="+mj-lt"/>
              </a:rPr>
              <a:t> </a:t>
            </a:r>
            <a:r>
              <a:rPr lang="es-ES" altLang="ja-JP" sz="1000" dirty="0" err="1">
                <a:latin typeface="+mj-lt"/>
              </a:rPr>
              <a:t>PamayaNAn</a:t>
            </a:r>
            <a:r>
              <a:rPr lang="ja-JP" altLang="en-US" sz="1000" dirty="0">
                <a:latin typeface="+mj-lt"/>
              </a:rPr>
              <a:t>受益者。</a:t>
            </a:r>
            <a:endParaRPr lang="en-US" altLang="ja-JP" sz="1000" dirty="0"/>
          </a:p>
          <a:p>
            <a:pPr marL="128588" lvl="2" indent="-128588" algn="just" fontAlgn="ctr">
              <a:lnSpc>
                <a:spcPct val="114000"/>
              </a:lnSpc>
              <a:spcAft>
                <a:spcPts val="400"/>
              </a:spcAft>
              <a:buClr>
                <a:srgbClr val="5F8AC3"/>
              </a:buClr>
              <a:buSzPct val="80000"/>
              <a:buFont typeface="Wingdings" panose="05000000000000000000" pitchFamily="2" charset="2"/>
              <a:buChar char="l"/>
            </a:pPr>
            <a:endParaRPr lang="en-US" altLang="ja-JP" sz="1000" dirty="0"/>
          </a:p>
          <a:p>
            <a:pPr marL="128588" lvl="2" indent="-128588" algn="just" fontAlgn="ctr">
              <a:lnSpc>
                <a:spcPct val="114000"/>
              </a:lnSpc>
              <a:spcAft>
                <a:spcPts val="400"/>
              </a:spcAft>
              <a:buClr>
                <a:srgbClr val="5F8AC3"/>
              </a:buClr>
              <a:buSzPct val="80000"/>
              <a:buFont typeface="Wingdings" panose="05000000000000000000" pitchFamily="2" charset="2"/>
              <a:buChar char="l"/>
            </a:pPr>
            <a:endParaRPr lang="en-US" altLang="ja-JP" sz="1000" dirty="0"/>
          </a:p>
        </p:txBody>
      </p:sp>
    </p:spTree>
    <p:extLst>
      <p:ext uri="{BB962C8B-B14F-4D97-AF65-F5344CB8AC3E}">
        <p14:creationId xmlns:p14="http://schemas.microsoft.com/office/powerpoint/2010/main" val="42892580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フィリピン／政策動向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latin typeface="HGP創英角ｺﾞｼｯｸUB" panose="020B0900000000000000" pitchFamily="50" charset="-128"/>
              </a:rPr>
              <a:t>医療関連政策の将来動向（</a:t>
            </a:r>
            <a:r>
              <a:rPr lang="en-US" altLang="ja-JP" dirty="0"/>
              <a:t>4/5</a:t>
            </a:r>
            <a:r>
              <a:rPr lang="ja-JP" altLang="en-US" dirty="0">
                <a:latin typeface="HGP創英角ｺﾞｼｯｸUB" panose="020B0900000000000000" pitchFamily="50" charset="-128"/>
              </a:rPr>
              <a:t>）</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フィリピンは、</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AMDD</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に基づいてハーモナイゼーションの取り組みを進めている。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416496" y="1700808"/>
            <a:ext cx="9217024"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医療機器規制に関係する政策：ハーモナイゼーションの将来動向</a:t>
              </a:r>
            </a:p>
          </p:txBody>
        </p:sp>
      </p:grpSp>
      <p:sp>
        <p:nvSpPr>
          <p:cNvPr id="8" name="正方形/長方形 7"/>
          <p:cNvSpPr/>
          <p:nvPr/>
        </p:nvSpPr>
        <p:spPr>
          <a:xfrm>
            <a:off x="416496" y="1988840"/>
            <a:ext cx="9217024" cy="762325"/>
          </a:xfrm>
          <a:prstGeom prst="rect">
            <a:avLst/>
          </a:prstGeom>
        </p:spPr>
        <p:txBody>
          <a:bodyPr wrap="square">
            <a:spAutoFit/>
          </a:bodyPr>
          <a:lstStyle/>
          <a:p>
            <a:pPr marL="123825" lvl="1" indent="-123825" algn="just" fontAlgn="ctr">
              <a:lnSpc>
                <a:spcPct val="114000"/>
              </a:lnSpc>
              <a:spcAft>
                <a:spcPts val="300"/>
              </a:spcAft>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フィリピンは</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ASEAN</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の加盟国とともに、医療機器審査手続きの共通化（ハーモナイゼーション）を進めている。例えば、</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ASEAN</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医療機器指令（</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ASEAN Medical Device Directive</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AMDD</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）に基づいて、審査申請書の内容を加盟国で揃える方向性などが挙げられる。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23825" lvl="1" indent="-123825" algn="just" fontAlgn="ctr">
              <a:lnSpc>
                <a:spcPct val="114000"/>
              </a:lnSpc>
              <a:spcAft>
                <a:spcPts val="300"/>
              </a:spcAft>
              <a:buClr>
                <a:srgbClr val="5F8AC3"/>
              </a:buClr>
              <a:buSzPct val="80000"/>
              <a:buFont typeface="Wingdings" panose="05000000000000000000" pitchFamily="2" charset="2"/>
              <a:buChar char="l"/>
            </a:pPr>
            <a:r>
              <a:rPr lang="ja-JP" altLang="en-US" sz="1200" dirty="0"/>
              <a:t>フィリピン政府は、</a:t>
            </a:r>
            <a:r>
              <a:rPr lang="en-US" altLang="ja-JP" sz="1200" dirty="0"/>
              <a:t>2014</a:t>
            </a:r>
            <a:r>
              <a:rPr lang="ja-JP" altLang="en-US" sz="1200" dirty="0"/>
              <a:t>年</a:t>
            </a:r>
            <a:r>
              <a:rPr lang="en-US" altLang="ja-JP" sz="1200" dirty="0"/>
              <a:t>9</a:t>
            </a:r>
            <a:r>
              <a:rPr lang="ja-JP" altLang="en-US" sz="1200" dirty="0"/>
              <a:t>月に</a:t>
            </a:r>
            <a:r>
              <a:rPr lang="en-US" altLang="ja-JP" sz="1200" dirty="0"/>
              <a:t>ASEAN</a:t>
            </a:r>
            <a:r>
              <a:rPr lang="ja-JP" altLang="en-US" sz="1200" dirty="0"/>
              <a:t>医療機器指令に基づく審査申請書のドラフトを公表。</a:t>
            </a:r>
            <a:endParaRPr lang="en-US" altLang="ja-JP" sz="1200" dirty="0"/>
          </a:p>
        </p:txBody>
      </p:sp>
      <p:sp>
        <p:nvSpPr>
          <p:cNvPr id="10" name="片側の 2 つの角を丸めた四角形 9"/>
          <p:cNvSpPr/>
          <p:nvPr/>
        </p:nvSpPr>
        <p:spPr>
          <a:xfrm rot="5400000">
            <a:off x="4880992" y="404665"/>
            <a:ext cx="1296143" cy="6192688"/>
          </a:xfrm>
          <a:prstGeom prst="round2SameRect">
            <a:avLst>
              <a:gd name="adj1" fmla="val 5106"/>
              <a:gd name="adj2" fmla="val 0"/>
            </a:avLst>
          </a:prstGeom>
          <a:solidFill>
            <a:srgbClr val="E8E8E8"/>
          </a:solidFill>
        </p:spPr>
        <p:txBody>
          <a:bodyPr vert="vert270" wrap="square" lIns="36000" tIns="72000" rIns="36000" bIns="108000" anchor="ctr" anchorCtr="0">
            <a:noAutofit/>
          </a:bodyPr>
          <a:lstStyle/>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dirty="0"/>
              <a:t>審査申請書では、医療機器のリスク分類に基づいて登録義務の有無が異なるだけでなく、設計、</a:t>
            </a:r>
            <a:br>
              <a:rPr lang="en-US" altLang="ja-JP" sz="1000" dirty="0"/>
            </a:br>
            <a:r>
              <a:rPr lang="ja-JP" altLang="en-US" sz="1000" dirty="0"/>
              <a:t>製造販売業者の説明、臨床データなどの提出義務も異なることが明らかになった。</a:t>
            </a:r>
            <a:endParaRPr lang="en-US" altLang="ja-JP" sz="1000" dirty="0"/>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dirty="0"/>
              <a:t>また、</a:t>
            </a:r>
            <a:r>
              <a:rPr lang="en-US" altLang="ja-JP" sz="1000" dirty="0"/>
              <a:t>QMS</a:t>
            </a:r>
            <a:r>
              <a:rPr lang="ja-JP" altLang="en-US" sz="1000" dirty="0"/>
              <a:t>認証の適合性証明等を求められることもあると判明。</a:t>
            </a:r>
            <a:endParaRPr lang="en-US" altLang="ja-JP" sz="1000" dirty="0"/>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dirty="0"/>
              <a:t>医療機器の審査は約</a:t>
            </a:r>
            <a:r>
              <a:rPr lang="en-US" altLang="ja-JP" sz="1000" dirty="0"/>
              <a:t>180</a:t>
            </a:r>
            <a:r>
              <a:rPr lang="ja-JP" altLang="en-US" sz="1000" dirty="0"/>
              <a:t>日間で行われる見込みで、審査中に不備の訂正が可能となる。</a:t>
            </a:r>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dirty="0"/>
              <a:t>販売許可や製品登録については、</a:t>
            </a:r>
            <a:r>
              <a:rPr lang="en-US" altLang="ja-JP" sz="1000" dirty="0"/>
              <a:t>5</a:t>
            </a:r>
            <a:r>
              <a:rPr lang="ja-JP" altLang="en-US" sz="1000" dirty="0"/>
              <a:t>年間の有効期限を設けて、</a:t>
            </a:r>
            <a:r>
              <a:rPr lang="en-US" altLang="ja-JP" sz="1000" dirty="0"/>
              <a:t>5</a:t>
            </a:r>
            <a:r>
              <a:rPr lang="ja-JP" altLang="en-US" sz="1000" dirty="0"/>
              <a:t>年ごとの更新制となる見込みである。</a:t>
            </a:r>
          </a:p>
        </p:txBody>
      </p:sp>
      <p:sp>
        <p:nvSpPr>
          <p:cNvPr id="11" name="片側の 2 つの角を丸めた四角形 10"/>
          <p:cNvSpPr/>
          <p:nvPr/>
        </p:nvSpPr>
        <p:spPr>
          <a:xfrm rot="16200000">
            <a:off x="1208583" y="2924944"/>
            <a:ext cx="1296145" cy="1152128"/>
          </a:xfrm>
          <a:prstGeom prst="round2SameRect">
            <a:avLst>
              <a:gd name="adj1" fmla="val 8116"/>
              <a:gd name="adj2" fmla="val 0"/>
            </a:avLst>
          </a:prstGeom>
          <a:solidFill>
            <a:srgbClr val="3D6AA7"/>
          </a:solidFill>
        </p:spPr>
        <p:txBody>
          <a:bodyPr vert="vert" rtlCol="0" anchor="ctr" anchorCtr="0">
            <a:noAutofit/>
          </a:bodyPr>
          <a:lstStyle/>
          <a:p>
            <a:pPr algn="ctr" fontAlgn="ct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ドラフトの</a:t>
            </a:r>
            <a:br>
              <a:rPr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主なポイント</a:t>
            </a:r>
          </a:p>
        </p:txBody>
      </p:sp>
      <p:sp>
        <p:nvSpPr>
          <p:cNvPr id="13" name="正方形/長方形 12"/>
          <p:cNvSpPr/>
          <p:nvPr/>
        </p:nvSpPr>
        <p:spPr>
          <a:xfrm>
            <a:off x="416496" y="4350296"/>
            <a:ext cx="9217024" cy="302840"/>
          </a:xfrm>
          <a:prstGeom prst="rect">
            <a:avLst/>
          </a:prstGeom>
        </p:spPr>
        <p:txBody>
          <a:bodyPr wrap="square">
            <a:spAutoFit/>
          </a:bodyPr>
          <a:lstStyle/>
          <a:p>
            <a:pPr marL="123825" lvl="1" indent="-123825" algn="just" fontAlgn="ctr">
              <a:lnSpc>
                <a:spcPct val="114000"/>
              </a:lnSpc>
              <a:spcAft>
                <a:spcPts val="300"/>
              </a:spcAft>
              <a:buClr>
                <a:srgbClr val="5F8AC3"/>
              </a:buClr>
              <a:buSzPct val="80000"/>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月に開催されたアジア医療機器規制ハーモナイゼーション・ワーキング・パーティ第</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15</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回会合では、以下のテーマが協議された。</a:t>
            </a:r>
          </a:p>
        </p:txBody>
      </p:sp>
      <p:sp>
        <p:nvSpPr>
          <p:cNvPr id="14" name="片側の 2 つの角を丸めた四角形 13"/>
          <p:cNvSpPr/>
          <p:nvPr/>
        </p:nvSpPr>
        <p:spPr>
          <a:xfrm rot="16200000">
            <a:off x="1100572" y="4919973"/>
            <a:ext cx="1512168" cy="1152128"/>
          </a:xfrm>
          <a:prstGeom prst="round2SameRect">
            <a:avLst>
              <a:gd name="adj1" fmla="val 4909"/>
              <a:gd name="adj2" fmla="val 0"/>
            </a:avLst>
          </a:prstGeom>
          <a:solidFill>
            <a:srgbClr val="3D6AA7"/>
          </a:solidFill>
        </p:spPr>
        <p:txBody>
          <a:bodyPr vert="vert" rtlCol="0" anchor="ctr" anchorCtr="0">
            <a:noAutofit/>
          </a:bodyPr>
          <a:lstStyle/>
          <a:p>
            <a:pPr algn="ctr" fontAlgn="ct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全体会合</a:t>
            </a:r>
            <a:endPar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片側の 2 つの角を丸めた四角形 14"/>
          <p:cNvSpPr/>
          <p:nvPr/>
        </p:nvSpPr>
        <p:spPr>
          <a:xfrm rot="5400000">
            <a:off x="2864768" y="4307905"/>
            <a:ext cx="1512168" cy="2376264"/>
          </a:xfrm>
          <a:prstGeom prst="round2SameRect">
            <a:avLst>
              <a:gd name="adj1" fmla="val 5222"/>
              <a:gd name="adj2" fmla="val 0"/>
            </a:avLst>
          </a:prstGeom>
          <a:solidFill>
            <a:srgbClr val="E8E8E8"/>
          </a:solidFill>
        </p:spPr>
        <p:txBody>
          <a:bodyPr vert="vert270" wrap="square" lIns="36000" tIns="72000" rIns="36000" bIns="108000" anchor="ctr" anchorCtr="0">
            <a:noAutofit/>
          </a:bodyPr>
          <a:lstStyle/>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dirty="0"/>
              <a:t>医薬品と医療機器の定義</a:t>
            </a:r>
            <a:endParaRPr lang="en-US" altLang="ja-JP" sz="1000" dirty="0"/>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dirty="0"/>
              <a:t>コンビネーション製品の規制</a:t>
            </a:r>
            <a:endParaRPr lang="en-US" altLang="ja-JP" sz="1000" dirty="0"/>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dirty="0"/>
              <a:t>診断機器の規制</a:t>
            </a:r>
            <a:endParaRPr lang="en-US" altLang="ja-JP" sz="1000" dirty="0"/>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dirty="0"/>
              <a:t>整形外科領域製品の規制</a:t>
            </a:r>
            <a:endParaRPr lang="en-US" altLang="ja-JP" sz="1000" dirty="0"/>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en-US" altLang="ja-JP" sz="1000" dirty="0"/>
              <a:t>ISO13485</a:t>
            </a:r>
            <a:r>
              <a:rPr lang="ja-JP" altLang="en-US" sz="1000" dirty="0"/>
              <a:t>の認証　　等</a:t>
            </a:r>
          </a:p>
        </p:txBody>
      </p:sp>
      <p:sp>
        <p:nvSpPr>
          <p:cNvPr id="20" name="片側の 2 つの角を丸めた四角形 19"/>
          <p:cNvSpPr/>
          <p:nvPr/>
        </p:nvSpPr>
        <p:spPr>
          <a:xfrm rot="16200000">
            <a:off x="4916996" y="4919973"/>
            <a:ext cx="1512168" cy="1152128"/>
          </a:xfrm>
          <a:prstGeom prst="round2SameRect">
            <a:avLst>
              <a:gd name="adj1" fmla="val 4909"/>
              <a:gd name="adj2" fmla="val 0"/>
            </a:avLst>
          </a:prstGeom>
          <a:solidFill>
            <a:srgbClr val="3D6AA7"/>
          </a:solidFill>
        </p:spPr>
        <p:txBody>
          <a:bodyPr vert="vert" rtlCol="0" anchor="ctr" anchorCtr="0">
            <a:noAutofit/>
          </a:bodyPr>
          <a:lstStyle/>
          <a:p>
            <a:pPr algn="ctr" fontAlgn="ct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技術委員会</a:t>
            </a:r>
            <a:endPar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片側の 2 つの角を丸めた四角形 20"/>
          <p:cNvSpPr/>
          <p:nvPr/>
        </p:nvSpPr>
        <p:spPr>
          <a:xfrm rot="5400000">
            <a:off x="6681192" y="4307905"/>
            <a:ext cx="1512168" cy="2376264"/>
          </a:xfrm>
          <a:prstGeom prst="round2SameRect">
            <a:avLst>
              <a:gd name="adj1" fmla="val 5833"/>
              <a:gd name="adj2" fmla="val 0"/>
            </a:avLst>
          </a:prstGeom>
          <a:solidFill>
            <a:srgbClr val="E8E8E8"/>
          </a:solidFill>
        </p:spPr>
        <p:txBody>
          <a:bodyPr vert="vert270" wrap="square" lIns="36000" tIns="72000" rIns="36000" bIns="108000" anchor="ctr" anchorCtr="0">
            <a:noAutofit/>
          </a:bodyPr>
          <a:lstStyle/>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dirty="0"/>
              <a:t>市販前承認</a:t>
            </a:r>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dirty="0"/>
              <a:t>市販後調査</a:t>
            </a:r>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dirty="0"/>
              <a:t>品質管理システム</a:t>
            </a:r>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dirty="0"/>
              <a:t>品質管理のための監査</a:t>
            </a:r>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dirty="0"/>
              <a:t>臨床エビデンス提出</a:t>
            </a:r>
            <a:r>
              <a:rPr lang="ja-JP" altLang="en-US" sz="1000"/>
              <a:t>の要件</a:t>
            </a:r>
            <a:endParaRPr lang="ja-JP" altLang="en-US" sz="1000" dirty="0"/>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dirty="0"/>
              <a:t>規制遵守のためのトレーニング</a:t>
            </a:r>
          </a:p>
        </p:txBody>
      </p:sp>
      <p:sp>
        <p:nvSpPr>
          <p:cNvPr id="22" name="テキスト ボックス 21"/>
          <p:cNvSpPr txBox="1"/>
          <p:nvPr/>
        </p:nvSpPr>
        <p:spPr>
          <a:xfrm>
            <a:off x="200472" y="6453336"/>
            <a:ext cx="8784976" cy="144016"/>
          </a:xfrm>
          <a:prstGeom prst="rect">
            <a:avLst/>
          </a:prstGeom>
          <a:noFill/>
        </p:spPr>
        <p:txBody>
          <a:bodyPr wrap="square" lIns="0" tIns="0" rIns="0" bIns="0" rtlCol="0">
            <a:noAutofit/>
          </a:bodyPr>
          <a:lstStyle/>
          <a:p>
            <a:pPr marL="358775" indent="-358775"/>
            <a:r>
              <a:rPr lang="ja-JP" altLang="en-US" sz="800" dirty="0">
                <a:latin typeface="ＭＳ Ｐゴシック 本文"/>
                <a:ea typeface="ＭＳ Ｐゴシック" panose="020B0600070205080204" pitchFamily="50" charset="-128"/>
                <a:cs typeface="Arial" panose="020B0604020202020204" pitchFamily="34" charset="0"/>
              </a:rPr>
              <a:t>（出所）</a:t>
            </a:r>
            <a:r>
              <a:rPr lang="en-US" altLang="ja-JP" sz="800" dirty="0">
                <a:latin typeface="ＭＳ Ｐゴシック 本文"/>
                <a:ea typeface="ＭＳ Ｐゴシック" panose="020B0600070205080204" pitchFamily="50" charset="-128"/>
                <a:cs typeface="Arial" panose="020B0604020202020204" pitchFamily="34" charset="0"/>
              </a:rPr>
              <a:t>	Pacific Bridge Medical</a:t>
            </a:r>
            <a:r>
              <a:rPr lang="ja-JP" altLang="en-US" sz="800" dirty="0">
                <a:latin typeface="ＭＳ Ｐゴシック 本文"/>
                <a:ea typeface="ＭＳ Ｐゴシック" panose="020B0600070205080204" pitchFamily="50" charset="-128"/>
                <a:cs typeface="Arial" panose="020B0604020202020204" pitchFamily="34" charset="0"/>
              </a:rPr>
              <a:t> 「</a:t>
            </a:r>
            <a:r>
              <a:rPr lang="en-US" altLang="ja-JP" sz="800" dirty="0">
                <a:latin typeface="ＭＳ Ｐゴシック 本文"/>
                <a:ea typeface="ＭＳ Ｐゴシック" panose="020B0600070205080204" pitchFamily="50" charset="-128"/>
                <a:cs typeface="Arial" panose="020B0604020202020204" pitchFamily="34" charset="0"/>
              </a:rPr>
              <a:t>The Philippines Releases Draft Medical Device Registration Documentary Requirements</a:t>
            </a:r>
            <a:r>
              <a:rPr lang="ja-JP" altLang="en-US" sz="800" dirty="0">
                <a:latin typeface="ＭＳ Ｐゴシック 本文"/>
                <a:ea typeface="ＭＳ Ｐゴシック" panose="020B0600070205080204" pitchFamily="50" charset="-128"/>
                <a:cs typeface="Arial" panose="020B0604020202020204" pitchFamily="34" charset="0"/>
              </a:rPr>
              <a:t>」（</a:t>
            </a:r>
            <a:r>
              <a:rPr lang="en-US" altLang="ja-JP" sz="800" dirty="0">
                <a:latin typeface="ＭＳ Ｐゴシック 本文"/>
                <a:ea typeface="ＭＳ Ｐゴシック" panose="020B0600070205080204" pitchFamily="50" charset="-128"/>
                <a:cs typeface="Arial" panose="020B0604020202020204" pitchFamily="34" charset="0"/>
              </a:rPr>
              <a:t>2014</a:t>
            </a:r>
            <a:r>
              <a:rPr lang="ja-JP" altLang="en-US" sz="800" dirty="0">
                <a:latin typeface="ＭＳ Ｐゴシック 本文"/>
                <a:ea typeface="ＭＳ Ｐゴシック" panose="020B0600070205080204" pitchFamily="50" charset="-128"/>
                <a:cs typeface="Arial" panose="020B0604020202020204" pitchFamily="34" charset="0"/>
              </a:rPr>
              <a:t>）、</a:t>
            </a:r>
            <a:r>
              <a:rPr lang="en-US" altLang="ja-JP" sz="800" dirty="0">
                <a:latin typeface="ＭＳ Ｐゴシック 本文"/>
              </a:rPr>
              <a:t>Ministry of International Trade and Industry, Malaysia </a:t>
            </a:r>
            <a:r>
              <a:rPr lang="ja-JP" altLang="en-US" sz="800" dirty="0">
                <a:latin typeface="ＭＳ Ｐゴシック 本文"/>
              </a:rPr>
              <a:t>「</a:t>
            </a:r>
            <a:r>
              <a:rPr lang="en-US" altLang="ja-JP" sz="800" dirty="0">
                <a:latin typeface="ＭＳ Ｐゴシック 本文"/>
              </a:rPr>
              <a:t>Seven Agreements To Be Signed At 46th </a:t>
            </a:r>
            <a:r>
              <a:rPr lang="en-US" altLang="ja-JP" sz="800" dirty="0" err="1">
                <a:latin typeface="ＭＳ Ｐゴシック 本文"/>
              </a:rPr>
              <a:t>Asean</a:t>
            </a:r>
            <a:r>
              <a:rPr lang="en-US" altLang="ja-JP" sz="800" dirty="0">
                <a:latin typeface="ＭＳ Ｐゴシック 本文"/>
              </a:rPr>
              <a:t> Economic Ministers‘ Meeting</a:t>
            </a:r>
            <a:r>
              <a:rPr lang="ja-JP" altLang="en-US" sz="800" dirty="0">
                <a:latin typeface="ＭＳ Ｐゴシック 本文"/>
              </a:rPr>
              <a:t>」（</a:t>
            </a:r>
            <a:r>
              <a:rPr lang="en-US" altLang="ja-JP" sz="800" dirty="0">
                <a:latin typeface="ＭＳ Ｐゴシック 本文"/>
              </a:rPr>
              <a:t>2014</a:t>
            </a:r>
            <a:r>
              <a:rPr lang="ja-JP" altLang="en-US" sz="800" dirty="0">
                <a:latin typeface="ＭＳ Ｐゴシック 本文"/>
              </a:rPr>
              <a:t>）、</a:t>
            </a:r>
            <a:r>
              <a:rPr lang="en-US" altLang="ja-JP" sz="800" dirty="0">
                <a:latin typeface="ＭＳ Ｐゴシック 本文"/>
              </a:rPr>
              <a:t>Stewart </a:t>
            </a:r>
            <a:r>
              <a:rPr lang="en-US" altLang="ja-JP" sz="800" dirty="0" err="1">
                <a:latin typeface="ＭＳ Ｐゴシック 本文"/>
              </a:rPr>
              <a:t>Eisenhart</a:t>
            </a:r>
            <a:r>
              <a:rPr lang="en-US" altLang="ja-JP" sz="800" dirty="0">
                <a:latin typeface="ＭＳ Ｐゴシック 本文"/>
              </a:rPr>
              <a:t> </a:t>
            </a:r>
            <a:r>
              <a:rPr lang="ja-JP" altLang="en-US" sz="800" dirty="0">
                <a:latin typeface="ＭＳ Ｐゴシック 本文"/>
              </a:rPr>
              <a:t>「</a:t>
            </a:r>
            <a:r>
              <a:rPr lang="en-US" altLang="ja-JP" sz="800" dirty="0">
                <a:latin typeface="ＭＳ Ｐゴシック 本文"/>
              </a:rPr>
              <a:t>Progress Reported on ASEAN Medical Device Directive in Southeast Asia</a:t>
            </a:r>
            <a:r>
              <a:rPr lang="ja-JP" altLang="en-US" sz="800" dirty="0">
                <a:latin typeface="ＭＳ Ｐゴシック 本文"/>
              </a:rPr>
              <a:t>」（</a:t>
            </a:r>
            <a:r>
              <a:rPr lang="en-US" altLang="ja-JP" sz="800" dirty="0">
                <a:latin typeface="ＭＳ Ｐゴシック 本文"/>
              </a:rPr>
              <a:t>2014</a:t>
            </a:r>
            <a:r>
              <a:rPr lang="ja-JP" altLang="en-US" sz="800" dirty="0">
                <a:latin typeface="ＭＳ Ｐゴシック 本文"/>
              </a:rPr>
              <a:t>）、</a:t>
            </a:r>
            <a:br>
              <a:rPr lang="en-US" altLang="ja-JP" sz="800" dirty="0">
                <a:latin typeface="ＭＳ Ｐゴシック 本文"/>
              </a:rPr>
            </a:br>
            <a:r>
              <a:rPr lang="en-US" altLang="ja-JP" sz="800" dirty="0">
                <a:latin typeface="ＭＳ Ｐゴシック 本文"/>
              </a:rPr>
              <a:t>AHWP, 15TH AHWP TC MEETING and Workshop, June 5-7, 2012</a:t>
            </a:r>
            <a:endParaRPr lang="en-US" altLang="ja-JP" sz="800" dirty="0">
              <a:latin typeface="ＭＳ Ｐゴシック 本文"/>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762905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p:cNvGraphicFramePr>
          <p:nvPr>
            <p:custDataLst>
              <p:tags r:id="rId1"/>
            </p:custDataLst>
            <p:extLst>
              <p:ext uri="{D42A27DB-BD31-4B8C-83A1-F6EECF244321}">
                <p14:modId xmlns:p14="http://schemas.microsoft.com/office/powerpoint/2010/main" val="124375577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9" imgW="270" imgH="270" progId="TCLayout.ActiveDocument.1">
                  <p:embed/>
                </p:oleObj>
              </mc:Choice>
              <mc:Fallback>
                <p:oleObj name="think-cellスライド" r:id="rId49" imgW="270" imgH="270" progId="TCLayout.ActiveDocument.1">
                  <p:embed/>
                  <p:pic>
                    <p:nvPicPr>
                      <p:cNvPr id="8" name="Object 7" hidden="1"/>
                      <p:cNvPicPr/>
                      <p:nvPr/>
                    </p:nvPicPr>
                    <p:blipFill>
                      <a:blip r:embed="rId50"/>
                      <a:stretch>
                        <a:fillRect/>
                      </a:stretch>
                    </p:blipFill>
                    <p:spPr>
                      <a:xfrm>
                        <a:off x="1588" y="1588"/>
                        <a:ext cx="1587" cy="1587"/>
                      </a:xfrm>
                      <a:prstGeom prst="rect">
                        <a:avLst/>
                      </a:prstGeom>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en-US" altLang="ja-JP" sz="1000" dirty="0">
              <a:latin typeface="Arial" panose="020B0604020202020204" pitchFamily="34" charset="0"/>
              <a:sym typeface="+mn-lt"/>
            </a:endParaRPr>
          </a:p>
        </p:txBody>
      </p:sp>
      <p:sp>
        <p:nvSpPr>
          <p:cNvPr id="5" name="タイトル 4"/>
          <p:cNvSpPr>
            <a:spLocks noGrp="1"/>
          </p:cNvSpPr>
          <p:nvPr>
            <p:ph type="title"/>
          </p:nvPr>
        </p:nvSpPr>
        <p:spPr/>
        <p:txBody>
          <a:bodyPr vert="horz"/>
          <a:lstStyle/>
          <a:p>
            <a:r>
              <a:rPr lang="ja-JP" altLang="en-US" dirty="0"/>
              <a:t>フィリピン／一般概況／経済</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都市化率、上位</a:t>
            </a:r>
            <a:r>
              <a:rPr lang="en-US" altLang="ja-JP" dirty="0"/>
              <a:t>5</a:t>
            </a:r>
            <a:r>
              <a:rPr lang="ja-JP" altLang="en-US" dirty="0"/>
              <a:t>都市の人口</a:t>
            </a:r>
          </a:p>
        </p:txBody>
      </p:sp>
      <p:sp>
        <p:nvSpPr>
          <p:cNvPr id="19" name="テキスト ボックス 18"/>
          <p:cNvSpPr txBox="1"/>
          <p:nvPr/>
        </p:nvSpPr>
        <p:spPr>
          <a:xfrm>
            <a:off x="200472" y="6309320"/>
            <a:ext cx="5256584" cy="123111"/>
          </a:xfrm>
          <a:prstGeom prst="rect">
            <a:avLst/>
          </a:prstGeom>
          <a:noFill/>
        </p:spPr>
        <p:txBody>
          <a:bodyPr wrap="square" lIns="0" tIns="0" rIns="0" bIns="0" rtlCol="0">
            <a:sp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都市化率とは、都市部に住む人口の割合。</a:t>
            </a:r>
          </a:p>
        </p:txBody>
      </p:sp>
      <p:grpSp>
        <p:nvGrpSpPr>
          <p:cNvPr id="20" name="グループ化 7"/>
          <p:cNvGrpSpPr/>
          <p:nvPr/>
        </p:nvGrpSpPr>
        <p:grpSpPr>
          <a:xfrm>
            <a:off x="209726" y="1844824"/>
            <a:ext cx="9495800" cy="288032"/>
            <a:chOff x="4803500" y="2113806"/>
            <a:chExt cx="4032624" cy="288032"/>
          </a:xfrm>
        </p:grpSpPr>
        <p:cxnSp>
          <p:nvCxnSpPr>
            <p:cNvPr id="21" name="直線コネクタ 20"/>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都市化率</a:t>
              </a:r>
              <a:r>
                <a:rPr lang="en-US" altLang="ja-JP" sz="1400" baseline="30000" dirty="0">
                  <a:solidFill>
                    <a:srgbClr val="000000"/>
                  </a:solidFill>
                  <a:latin typeface="HGP創英角ｺﾞｼｯｸUB" panose="020B0900000000000000" pitchFamily="50" charset="-128"/>
                  <a:ea typeface="HGP創英角ｺﾞｼｯｸUB" panose="020B0900000000000000" pitchFamily="50" charset="-128"/>
                </a:rPr>
                <a:t>※</a:t>
              </a:r>
              <a:r>
                <a:rPr lang="ja-JP" altLang="en-US" sz="1400" dirty="0" err="1">
                  <a:solidFill>
                    <a:srgbClr val="000000"/>
                  </a:solidFill>
                  <a:latin typeface="HGP創英角ｺﾞｼｯｸUB" panose="020B0900000000000000" pitchFamily="50" charset="-128"/>
                  <a:ea typeface="HGP創英角ｺﾞｼｯｸUB" panose="020B0900000000000000" pitchFamily="50" charset="-128"/>
                </a:rPr>
                <a:t>、</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上位</a:t>
              </a:r>
              <a:r>
                <a:rPr lang="en-US" altLang="ja-JP" sz="1400" dirty="0">
                  <a:solidFill>
                    <a:srgbClr val="000000"/>
                  </a:solidFill>
                  <a:latin typeface="HGP創英角ｺﾞｼｯｸUB" panose="020B0900000000000000" pitchFamily="50" charset="-128"/>
                  <a:ea typeface="HGP創英角ｺﾞｼｯｸUB" panose="020B0900000000000000" pitchFamily="50" charset="-128"/>
                </a:rPr>
                <a:t>5</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都市の人口</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sp>
        <p:nvSpPr>
          <p:cNvPr id="34" name="テキスト ボックス 33"/>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年ですでに都市化率が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％に近いフィリピンは、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年にかけて一度減少し、再び微増傾向に転じるという特徴的な</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latin typeface="Arial" panose="020B0604020202020204" pitchFamily="34" charset="0"/>
                <a:ea typeface="ＭＳ Ｐゴシック" panose="020B0600070205080204" pitchFamily="50" charset="-128"/>
                <a:cs typeface="Arial" panose="020B0604020202020204" pitchFamily="34" charset="0"/>
              </a:rPr>
              <a:t>動きを示した。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テキスト ボックス 34"/>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t>World Urbanization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（２０２６年３月時点）</a:t>
            </a:r>
          </a:p>
        </p:txBody>
      </p:sp>
      <p:graphicFrame>
        <p:nvGraphicFramePr>
          <p:cNvPr id="129" name="Chart 128">
            <a:extLst>
              <a:ext uri="{FF2B5EF4-FFF2-40B4-BE49-F238E27FC236}">
                <a16:creationId xmlns:a16="http://schemas.microsoft.com/office/drawing/2014/main" id="{CD2058F3-2717-6505-938A-B0A8FF55E540}"/>
              </a:ext>
            </a:extLst>
          </p:cNvPr>
          <p:cNvGraphicFramePr/>
          <p:nvPr>
            <p:custDataLst>
              <p:tags r:id="rId3"/>
            </p:custDataLst>
            <p:extLst>
              <p:ext uri="{D42A27DB-BD31-4B8C-83A1-F6EECF244321}">
                <p14:modId xmlns:p14="http://schemas.microsoft.com/office/powerpoint/2010/main" val="2684735762"/>
              </p:ext>
            </p:extLst>
          </p:nvPr>
        </p:nvGraphicFramePr>
        <p:xfrm>
          <a:off x="14288" y="2339975"/>
          <a:ext cx="4675187" cy="3906838"/>
        </p:xfrm>
        <a:graphic>
          <a:graphicData uri="http://schemas.openxmlformats.org/drawingml/2006/chart">
            <c:chart xmlns:c="http://schemas.openxmlformats.org/drawingml/2006/chart" xmlns:r="http://schemas.openxmlformats.org/officeDocument/2006/relationships" r:id="rId51"/>
          </a:graphicData>
        </a:graphic>
      </p:graphicFrame>
      <p:sp>
        <p:nvSpPr>
          <p:cNvPr id="16" name="テキスト プレースホルダ 9"/>
          <p:cNvSpPr>
            <a:spLocks/>
          </p:cNvSpPr>
          <p:nvPr>
            <p:custDataLst>
              <p:tags r:id="rId4"/>
            </p:custDataLst>
          </p:nvPr>
        </p:nvSpPr>
        <p:spPr bwMode="auto">
          <a:xfrm>
            <a:off x="117475" y="22352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a:t>
            </a:r>
          </a:p>
        </p:txBody>
      </p:sp>
      <p:sp useBgFill="1">
        <p:nvSpPr>
          <p:cNvPr id="55" name="テキスト プレースホルダ 9"/>
          <p:cNvSpPr>
            <a:spLocks/>
          </p:cNvSpPr>
          <p:nvPr>
            <p:custDataLst>
              <p:tags r:id="rId5"/>
            </p:custDataLst>
          </p:nvPr>
        </p:nvSpPr>
        <p:spPr bwMode="gray">
          <a:xfrm>
            <a:off x="404813" y="4694238"/>
            <a:ext cx="279400" cy="152400"/>
          </a:xfrm>
          <a:prstGeom prst="rect">
            <a:avLst/>
          </a:prstGeom>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7C69A84-7D4A-4DF8-8930-D3C60E70A362}" type="datetime'39''''''''''''''''''.''''''''''''''''''''''''''''''''''1'''">
              <a:rPr lang="ja-JP" altLang="en-US" sz="1000" smtClean="0">
                <a:effectLst/>
              </a:rPr>
              <a:pPr/>
              <a:t>39.1</a:t>
            </a:fld>
            <a:endParaRPr kumimoji="0" lang="ja-JP" altLang="en-US" sz="1000" dirty="0">
              <a:sym typeface="+mn-lt"/>
            </a:endParaRPr>
          </a:p>
        </p:txBody>
      </p:sp>
      <p:sp useBgFill="1">
        <p:nvSpPr>
          <p:cNvPr id="71" name="テキスト プレースホルダ 9"/>
          <p:cNvSpPr>
            <a:spLocks/>
          </p:cNvSpPr>
          <p:nvPr>
            <p:custDataLst>
              <p:tags r:id="rId6"/>
            </p:custDataLst>
          </p:nvPr>
        </p:nvSpPr>
        <p:spPr bwMode="gray">
          <a:xfrm>
            <a:off x="407988" y="3690938"/>
            <a:ext cx="279400" cy="152400"/>
          </a:xfrm>
          <a:prstGeom prst="rect">
            <a:avLst/>
          </a:prstGeom>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CB094AB-44B9-44ED-AE19-34E3C89D2A79}" type="datetime'''''''''6''''''''0''''''''''''.''''''''''''''''''''''''9'''">
              <a:rPr kumimoji="0" lang="ja-JP" altLang="en-US" sz="1000" smtClean="0">
                <a:effectLst/>
              </a:rPr>
              <a:pPr/>
              <a:t>60.9</a:t>
            </a:fld>
            <a:endParaRPr kumimoji="0" lang="ja-JP" altLang="en-US" sz="1000" dirty="0">
              <a:sym typeface="+mn-lt"/>
            </a:endParaRPr>
          </a:p>
        </p:txBody>
      </p:sp>
      <p:sp>
        <p:nvSpPr>
          <p:cNvPr id="23" name="テキスト プレースホルダ 9"/>
          <p:cNvSpPr>
            <a:spLocks/>
          </p:cNvSpPr>
          <p:nvPr>
            <p:custDataLst>
              <p:tags r:id="rId7"/>
            </p:custDataLst>
          </p:nvPr>
        </p:nvSpPr>
        <p:spPr bwMode="auto">
          <a:xfrm>
            <a:off x="414338" y="61071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F54C1AE-2F8F-4581-8C81-AD10AEE7993B}" type="datetime'2''''''00''''''''''''''0'''''''''''''''''''''''''''''">
              <a:rPr lang="ja-JP" altLang="en-US" sz="1000"/>
              <a:pPr/>
              <a:t>2000</a:t>
            </a:fld>
            <a:endParaRPr kumimoji="0" lang="ja-JP" altLang="en-US" sz="1000" dirty="0">
              <a:sym typeface="+mn-lt"/>
            </a:endParaRPr>
          </a:p>
        </p:txBody>
      </p:sp>
      <p:sp>
        <p:nvSpPr>
          <p:cNvPr id="24" name="テキスト プレースホルダ 9"/>
          <p:cNvSpPr>
            <a:spLocks/>
          </p:cNvSpPr>
          <p:nvPr>
            <p:custDataLst>
              <p:tags r:id="rId8"/>
            </p:custDataLst>
          </p:nvPr>
        </p:nvSpPr>
        <p:spPr bwMode="auto">
          <a:xfrm>
            <a:off x="881063"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DDBC9BB-A092-4D86-A8D0-3DD19FFFF9FF}" type="datetime'''0''''''''''''''''''''''''5'''">
              <a:rPr lang="ja-JP" altLang="en-US" sz="1000"/>
              <a:pPr/>
              <a:t>05</a:t>
            </a:fld>
            <a:endParaRPr kumimoji="0" lang="ja-JP" altLang="en-US" sz="1000" dirty="0">
              <a:sym typeface="+mn-lt"/>
            </a:endParaRPr>
          </a:p>
        </p:txBody>
      </p:sp>
      <p:sp>
        <p:nvSpPr>
          <p:cNvPr id="25" name="テキスト プレースホルダ 9"/>
          <p:cNvSpPr>
            <a:spLocks/>
          </p:cNvSpPr>
          <p:nvPr>
            <p:custDataLst>
              <p:tags r:id="rId9"/>
            </p:custDataLst>
          </p:nvPr>
        </p:nvSpPr>
        <p:spPr bwMode="auto">
          <a:xfrm>
            <a:off x="1276350"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73C9BE6-9305-479B-8086-A8F60D5EF5F0}" type="datetime'''''''''''''''''''''''''''''10'">
              <a:rPr lang="ja-JP" altLang="en-US" sz="1000"/>
              <a:pPr/>
              <a:t>10</a:t>
            </a:fld>
            <a:endParaRPr kumimoji="0" lang="ja-JP" altLang="en-US" sz="1000" dirty="0">
              <a:sym typeface="+mn-lt"/>
            </a:endParaRPr>
          </a:p>
        </p:txBody>
      </p:sp>
      <p:sp>
        <p:nvSpPr>
          <p:cNvPr id="26" name="テキスト プレースホルダ 9"/>
          <p:cNvSpPr>
            <a:spLocks/>
          </p:cNvSpPr>
          <p:nvPr>
            <p:custDataLst>
              <p:tags r:id="rId10"/>
            </p:custDataLst>
          </p:nvPr>
        </p:nvSpPr>
        <p:spPr bwMode="auto">
          <a:xfrm>
            <a:off x="1673225"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C38E280-306A-4FF7-9416-B26E1193E33C}" type="datetime'''''''''''''''1''5'''''''''''''''''''''''''''">
              <a:rPr lang="ja-JP" altLang="en-US" sz="1000"/>
              <a:pPr/>
              <a:t>15</a:t>
            </a:fld>
            <a:endParaRPr kumimoji="0" lang="ja-JP" altLang="en-US" sz="1000" dirty="0">
              <a:sym typeface="+mn-lt"/>
            </a:endParaRPr>
          </a:p>
        </p:txBody>
      </p:sp>
      <p:sp>
        <p:nvSpPr>
          <p:cNvPr id="27" name="テキスト プレースホルダ 9"/>
          <p:cNvSpPr>
            <a:spLocks/>
          </p:cNvSpPr>
          <p:nvPr>
            <p:custDataLst>
              <p:tags r:id="rId11"/>
            </p:custDataLst>
          </p:nvPr>
        </p:nvSpPr>
        <p:spPr bwMode="auto">
          <a:xfrm>
            <a:off x="2068513"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61B1DFC-5C82-46DE-9FCA-723B5A41F577}" type="datetime'''''''''''''''''''''''''''2''0'">
              <a:rPr lang="ja-JP" altLang="en-US" sz="1000"/>
              <a:pPr/>
              <a:t>20</a:t>
            </a:fld>
            <a:endParaRPr kumimoji="0" lang="ja-JP" altLang="en-US" sz="1000" dirty="0">
              <a:sym typeface="+mn-lt"/>
            </a:endParaRPr>
          </a:p>
        </p:txBody>
      </p:sp>
      <p:sp>
        <p:nvSpPr>
          <p:cNvPr id="28" name="テキスト プレースホルダ 9"/>
          <p:cNvSpPr>
            <a:spLocks/>
          </p:cNvSpPr>
          <p:nvPr>
            <p:custDataLst>
              <p:tags r:id="rId12"/>
            </p:custDataLst>
          </p:nvPr>
        </p:nvSpPr>
        <p:spPr bwMode="auto">
          <a:xfrm>
            <a:off x="2465388"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C5DCB0F-53DA-45C6-A7D2-AEE465DEEF3B}" type="datetime'''25'''''''''''''''''''''''''''''''''''''''''''''''''''">
              <a:rPr lang="ja-JP" altLang="en-US" sz="1000"/>
              <a:pPr/>
              <a:t>25</a:t>
            </a:fld>
            <a:endParaRPr kumimoji="0" lang="ja-JP" altLang="en-US" sz="1000" dirty="0">
              <a:sym typeface="+mn-lt"/>
            </a:endParaRPr>
          </a:p>
        </p:txBody>
      </p:sp>
      <p:sp>
        <p:nvSpPr>
          <p:cNvPr id="29" name="テキスト プレースホルダ 9"/>
          <p:cNvSpPr>
            <a:spLocks/>
          </p:cNvSpPr>
          <p:nvPr>
            <p:custDataLst>
              <p:tags r:id="rId13"/>
            </p:custDataLst>
          </p:nvPr>
        </p:nvSpPr>
        <p:spPr bwMode="auto">
          <a:xfrm>
            <a:off x="2860675"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F3CA971-3465-4792-9D6A-5D68316BDE0B}" type="datetime'30'''''''''''''''''''''''''''''''''''''''''''''''''''''''''''">
              <a:rPr lang="ja-JP" altLang="en-US" sz="1000"/>
              <a:pPr/>
              <a:t>30</a:t>
            </a:fld>
            <a:endParaRPr kumimoji="0" lang="ja-JP" altLang="en-US" sz="1000" dirty="0">
              <a:sym typeface="+mn-lt"/>
            </a:endParaRPr>
          </a:p>
        </p:txBody>
      </p:sp>
      <p:sp>
        <p:nvSpPr>
          <p:cNvPr id="30" name="テキスト プレースホルダ 9"/>
          <p:cNvSpPr>
            <a:spLocks/>
          </p:cNvSpPr>
          <p:nvPr>
            <p:custDataLst>
              <p:tags r:id="rId14"/>
            </p:custDataLst>
          </p:nvPr>
        </p:nvSpPr>
        <p:spPr bwMode="auto">
          <a:xfrm>
            <a:off x="3257550"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403ED39-0633-47F7-A130-1F29429ADE1E}" type="datetime'3''''5'''''''''''''''''''''''''''''''''">
              <a:rPr lang="ja-JP" altLang="en-US" sz="1000"/>
              <a:pPr/>
              <a:t>35</a:t>
            </a:fld>
            <a:endParaRPr kumimoji="0" lang="ja-JP" altLang="en-US" sz="1000" dirty="0">
              <a:sym typeface="+mn-lt"/>
            </a:endParaRPr>
          </a:p>
        </p:txBody>
      </p:sp>
      <p:sp>
        <p:nvSpPr>
          <p:cNvPr id="31" name="テキスト プレースホルダ 9"/>
          <p:cNvSpPr>
            <a:spLocks/>
          </p:cNvSpPr>
          <p:nvPr>
            <p:custDataLst>
              <p:tags r:id="rId15"/>
            </p:custDataLst>
          </p:nvPr>
        </p:nvSpPr>
        <p:spPr bwMode="auto">
          <a:xfrm>
            <a:off x="3652838"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33A3BBB-2A00-4008-B9D3-36C18B840F68}" type="datetime'''''''''4''''''''''0'''''">
              <a:rPr lang="ja-JP" altLang="en-US" sz="1000"/>
              <a:pPr/>
              <a:t>40</a:t>
            </a:fld>
            <a:endParaRPr kumimoji="0" lang="ja-JP" altLang="en-US" sz="1000" dirty="0">
              <a:sym typeface="+mn-lt"/>
            </a:endParaRPr>
          </a:p>
        </p:txBody>
      </p:sp>
      <p:sp>
        <p:nvSpPr>
          <p:cNvPr id="32" name="テキスト プレースホルダ 9"/>
          <p:cNvSpPr>
            <a:spLocks/>
          </p:cNvSpPr>
          <p:nvPr>
            <p:custDataLst>
              <p:tags r:id="rId16"/>
            </p:custDataLst>
          </p:nvPr>
        </p:nvSpPr>
        <p:spPr bwMode="auto">
          <a:xfrm>
            <a:off x="4049713"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FAA921E-7900-4AA8-8738-213EF4082516}" type="datetime'''''''''''''''''4''''''''5'''''''''''''''">
              <a:rPr lang="ja-JP" altLang="en-US" sz="1000"/>
              <a:pPr/>
              <a:t>45</a:t>
            </a:fld>
            <a:endParaRPr kumimoji="0" lang="ja-JP" altLang="en-US" sz="1000" dirty="0">
              <a:sym typeface="+mn-lt"/>
            </a:endParaRPr>
          </a:p>
        </p:txBody>
      </p:sp>
      <p:sp>
        <p:nvSpPr>
          <p:cNvPr id="36" name="テキスト プレースホルダ 9"/>
          <p:cNvSpPr>
            <a:spLocks/>
          </p:cNvSpPr>
          <p:nvPr>
            <p:custDataLst>
              <p:tags r:id="rId17"/>
            </p:custDataLst>
          </p:nvPr>
        </p:nvSpPr>
        <p:spPr bwMode="auto">
          <a:xfrm>
            <a:off x="4445000"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0302A48-5D2C-46DD-9947-3EE3C8798FA7}" type="datetime'''''''''''''''''''''''''''5''''0'''''''''''''''''''''">
              <a:rPr lang="ja-JP" altLang="en-US" sz="1000"/>
              <a:pPr/>
              <a:t>50</a:t>
            </a:fld>
            <a:endParaRPr kumimoji="0" lang="ja-JP" altLang="en-US" sz="1000" dirty="0">
              <a:sym typeface="+mn-lt"/>
            </a:endParaRPr>
          </a:p>
        </p:txBody>
      </p:sp>
      <p:cxnSp>
        <p:nvCxnSpPr>
          <p:cNvPr id="9" name="Straight Connector 8"/>
          <p:cNvCxnSpPr/>
          <p:nvPr>
            <p:custDataLst>
              <p:tags r:id="rId18"/>
            </p:custDataLst>
          </p:nvPr>
        </p:nvCxnSpPr>
        <p:spPr bwMode="gray">
          <a:xfrm>
            <a:off x="1136650" y="2860675"/>
            <a:ext cx="255588" cy="0"/>
          </a:xfrm>
          <a:prstGeom prst="line">
            <a:avLst/>
          </a:prstGeom>
          <a:ln w="9525" cap="rnd" cmpd="sng" algn="ctr">
            <a:solidFill>
              <a:srgbClr val="80CCE8"/>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custDataLst>
              <p:tags r:id="rId19"/>
            </p:custDataLst>
          </p:nvPr>
        </p:nvCxnSpPr>
        <p:spPr bwMode="gray">
          <a:xfrm>
            <a:off x="1136650" y="3063875"/>
            <a:ext cx="255588"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10" name="Oval 9"/>
          <p:cNvSpPr/>
          <p:nvPr>
            <p:custDataLst>
              <p:tags r:id="rId20"/>
            </p:custDataLst>
          </p:nvPr>
        </p:nvSpPr>
        <p:spPr bwMode="gray">
          <a:xfrm>
            <a:off x="1225549" y="2822574"/>
            <a:ext cx="76200" cy="76200"/>
          </a:xfrm>
          <a:prstGeom prst="ellipse">
            <a:avLst/>
          </a:prstGeom>
          <a:solidFill>
            <a:srgbClr val="80CCE8"/>
          </a:solidFill>
          <a:ln w="9525">
            <a:solidFill>
              <a:srgbClr val="80CCE8"/>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2" name="Rectangle 11"/>
          <p:cNvSpPr/>
          <p:nvPr>
            <p:custDataLst>
              <p:tags r:id="rId21"/>
            </p:custDataLst>
          </p:nvPr>
        </p:nvSpPr>
        <p:spPr bwMode="gray">
          <a:xfrm>
            <a:off x="1225549" y="3025774"/>
            <a:ext cx="76200" cy="76200"/>
          </a:xfrm>
          <a:prstGeom prst="rect">
            <a:avLst/>
          </a:prstGeom>
          <a:solidFill>
            <a:srgbClr val="1F497D"/>
          </a:solidFill>
          <a:ln w="9525">
            <a:solidFill>
              <a:srgbClr val="1F497D"/>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37" name="テキスト プレースホルダ 9"/>
          <p:cNvSpPr>
            <a:spLocks/>
          </p:cNvSpPr>
          <p:nvPr>
            <p:custDataLst>
              <p:tags r:id="rId22"/>
            </p:custDataLst>
          </p:nvPr>
        </p:nvSpPr>
        <p:spPr bwMode="auto">
          <a:xfrm>
            <a:off x="1447800" y="278923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AE8432E-12C1-4F62-8659-E1935A4980AE}" type="datetime'''''''都''''''''市''''''''''''''''''''''部'''''''''''''''''''''">
              <a:rPr lang="ja-JP" altLang="en-US" sz="1000"/>
              <a:pPr/>
              <a:t>都市部</a:t>
            </a:fld>
            <a:endParaRPr kumimoji="0" lang="ja-JP" altLang="en-US" sz="1000" dirty="0">
              <a:sym typeface="+mn-lt"/>
            </a:endParaRPr>
          </a:p>
        </p:txBody>
      </p:sp>
      <p:sp>
        <p:nvSpPr>
          <p:cNvPr id="38" name="テキスト プレースホルダ 9"/>
          <p:cNvSpPr>
            <a:spLocks/>
          </p:cNvSpPr>
          <p:nvPr>
            <p:custDataLst>
              <p:tags r:id="rId23"/>
            </p:custDataLst>
          </p:nvPr>
        </p:nvSpPr>
        <p:spPr bwMode="auto">
          <a:xfrm>
            <a:off x="1447800" y="299243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C9B88AB-8DCA-4B2A-AA27-E751AD5A4C37}" type="datetime'''''''''''''''''''''''''農''''''村''''部'''''''''''''''''''''">
              <a:rPr lang="ja-JP" altLang="en-US" sz="1000"/>
              <a:pPr/>
              <a:t>農村部</a:t>
            </a:fld>
            <a:endParaRPr kumimoji="0" lang="ja-JP" altLang="en-US" sz="1000" dirty="0">
              <a:sym typeface="+mn-lt"/>
            </a:endParaRPr>
          </a:p>
        </p:txBody>
      </p:sp>
      <p:sp>
        <p:nvSpPr>
          <p:cNvPr id="40" name="テキスト プレースホルダ 9"/>
          <p:cNvSpPr>
            <a:spLocks noGrp="1"/>
          </p:cNvSpPr>
          <p:nvPr>
            <p:custDataLst>
              <p:tags r:id="rId24"/>
            </p:custDataLst>
          </p:nvPr>
        </p:nvSpPr>
        <p:spPr bwMode="gray">
          <a:xfrm>
            <a:off x="4953001" y="22320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（千人）</a:t>
            </a:r>
          </a:p>
        </p:txBody>
      </p:sp>
      <p:graphicFrame>
        <p:nvGraphicFramePr>
          <p:cNvPr id="193" name="Chart 192">
            <a:extLst>
              <a:ext uri="{FF2B5EF4-FFF2-40B4-BE49-F238E27FC236}">
                <a16:creationId xmlns:a16="http://schemas.microsoft.com/office/drawing/2014/main" id="{071E0418-8AF7-8BE7-7156-34890E654BA4}"/>
              </a:ext>
            </a:extLst>
          </p:cNvPr>
          <p:cNvGraphicFramePr/>
          <p:nvPr>
            <p:custDataLst>
              <p:tags r:id="rId25"/>
            </p:custDataLst>
            <p:extLst>
              <p:ext uri="{D42A27DB-BD31-4B8C-83A1-F6EECF244321}">
                <p14:modId xmlns:p14="http://schemas.microsoft.com/office/powerpoint/2010/main" val="259469417"/>
              </p:ext>
            </p:extLst>
          </p:nvPr>
        </p:nvGraphicFramePr>
        <p:xfrm>
          <a:off x="4818063" y="2339975"/>
          <a:ext cx="5081587" cy="3906838"/>
        </p:xfrm>
        <a:graphic>
          <a:graphicData uri="http://schemas.openxmlformats.org/drawingml/2006/chart">
            <c:chart xmlns:c="http://schemas.openxmlformats.org/drawingml/2006/chart" xmlns:r="http://schemas.openxmlformats.org/officeDocument/2006/relationships" r:id="rId52"/>
          </a:graphicData>
        </a:graphic>
      </p:graphicFrame>
      <p:cxnSp>
        <p:nvCxnSpPr>
          <p:cNvPr id="141" name="Straight Connector 140">
            <a:extLst>
              <a:ext uri="{FF2B5EF4-FFF2-40B4-BE49-F238E27FC236}">
                <a16:creationId xmlns:a16="http://schemas.microsoft.com/office/drawing/2014/main" id="{60A8501B-CC96-F1CC-A5A9-CE2DF81E021A}"/>
              </a:ext>
            </a:extLst>
          </p:cNvPr>
          <p:cNvCxnSpPr/>
          <p:nvPr>
            <p:custDataLst>
              <p:tags r:id="rId26"/>
            </p:custDataLst>
          </p:nvPr>
        </p:nvCxnSpPr>
        <p:spPr bwMode="auto">
          <a:xfrm flipH="1">
            <a:off x="9429750" y="2730500"/>
            <a:ext cx="9207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9" name="Straight Connector 178">
            <a:extLst>
              <a:ext uri="{FF2B5EF4-FFF2-40B4-BE49-F238E27FC236}">
                <a16:creationId xmlns:a16="http://schemas.microsoft.com/office/drawing/2014/main" id="{41BE8FE2-69FF-97BC-EBF4-C5108FACAEA3}"/>
              </a:ext>
            </a:extLst>
          </p:cNvPr>
          <p:cNvCxnSpPr/>
          <p:nvPr>
            <p:custDataLst>
              <p:tags r:id="rId27"/>
            </p:custDataLst>
          </p:nvPr>
        </p:nvCxnSpPr>
        <p:spPr bwMode="auto">
          <a:xfrm flipH="1">
            <a:off x="6226175" y="3873500"/>
            <a:ext cx="9207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0" name="Straight Connector 179">
            <a:extLst>
              <a:ext uri="{FF2B5EF4-FFF2-40B4-BE49-F238E27FC236}">
                <a16:creationId xmlns:a16="http://schemas.microsoft.com/office/drawing/2014/main" id="{FB2168D9-A180-A98C-FF9A-F0B97A9A0EE8}"/>
              </a:ext>
            </a:extLst>
          </p:cNvPr>
          <p:cNvCxnSpPr/>
          <p:nvPr>
            <p:custDataLst>
              <p:tags r:id="rId28"/>
            </p:custDataLst>
          </p:nvPr>
        </p:nvCxnSpPr>
        <p:spPr bwMode="auto">
          <a:xfrm flipH="1">
            <a:off x="7294563" y="3479800"/>
            <a:ext cx="9207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1" name="テキスト プレースホルダ 9"/>
          <p:cNvSpPr>
            <a:spLocks/>
          </p:cNvSpPr>
          <p:nvPr>
            <p:custDataLst>
              <p:tags r:id="rId29"/>
            </p:custDataLst>
          </p:nvPr>
        </p:nvSpPr>
        <p:spPr bwMode="auto">
          <a:xfrm>
            <a:off x="5821363" y="61071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5DAF25B-13D5-40F0-B522-DA3348159B68}" type="datetime'''2''0''''00'''''''''''''''''''''''''">
              <a:rPr kumimoji="0" lang="ja-JP" altLang="en-US" sz="1000">
                <a:sym typeface="+mn-lt"/>
              </a:rPr>
              <a:pPr marL="0" indent="0" algn="ctr">
                <a:spcBef>
                  <a:spcPct val="0"/>
                </a:spcBef>
                <a:buNone/>
              </a:pPr>
              <a:t>2000</a:t>
            </a:fld>
            <a:endParaRPr kumimoji="0" lang="ja-JP" altLang="en-US" sz="1000" dirty="0">
              <a:sym typeface="+mn-lt"/>
            </a:endParaRPr>
          </a:p>
        </p:txBody>
      </p:sp>
      <p:sp>
        <p:nvSpPr>
          <p:cNvPr id="42" name="テキスト プレースホルダ 9"/>
          <p:cNvSpPr>
            <a:spLocks/>
          </p:cNvSpPr>
          <p:nvPr>
            <p:custDataLst>
              <p:tags r:id="rId30"/>
            </p:custDataLst>
          </p:nvPr>
        </p:nvSpPr>
        <p:spPr bwMode="auto">
          <a:xfrm>
            <a:off x="6889750" y="61071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54E6B9-C561-4150-BFFA-76473CBCC5AE}" type="datetime'''''''2''0''''''''1''''''''''0'''''''''''''''">
              <a:rPr kumimoji="0" lang="ja-JP" altLang="en-US" sz="1000">
                <a:sym typeface="+mn-lt"/>
              </a:rPr>
              <a:pPr marL="0" indent="0" algn="ctr">
                <a:spcBef>
                  <a:spcPct val="0"/>
                </a:spcBef>
                <a:buNone/>
              </a:pPr>
              <a:t>2010</a:t>
            </a:fld>
            <a:endParaRPr kumimoji="0" lang="ja-JP" altLang="en-US" sz="1000" dirty="0">
              <a:sym typeface="+mn-lt"/>
            </a:endParaRPr>
          </a:p>
        </p:txBody>
      </p:sp>
      <p:sp>
        <p:nvSpPr>
          <p:cNvPr id="43" name="テキスト プレースホルダ 9"/>
          <p:cNvSpPr>
            <a:spLocks/>
          </p:cNvSpPr>
          <p:nvPr>
            <p:custDataLst>
              <p:tags r:id="rId31"/>
            </p:custDataLst>
          </p:nvPr>
        </p:nvSpPr>
        <p:spPr bwMode="auto">
          <a:xfrm>
            <a:off x="7958138" y="61071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F716948-3A56-44F0-899C-0112D7BBE640}" type="datetime'''''''''''''''2''0''''25'''''''''''''''''''''''">
              <a:rPr kumimoji="0" lang="ja-JP" altLang="en-US" sz="1000" smtClean="0"/>
              <a:pPr/>
              <a:t>2025</a:t>
            </a:fld>
            <a:endParaRPr kumimoji="0" lang="ja-JP" altLang="en-US" sz="1000" dirty="0">
              <a:sym typeface="+mn-lt"/>
            </a:endParaRPr>
          </a:p>
        </p:txBody>
      </p:sp>
      <p:sp>
        <p:nvSpPr>
          <p:cNvPr id="132" name="テキスト プレースホルダ 9">
            <a:extLst>
              <a:ext uri="{FF2B5EF4-FFF2-40B4-BE49-F238E27FC236}">
                <a16:creationId xmlns:a16="http://schemas.microsoft.com/office/drawing/2014/main" id="{398BD548-AB85-95DB-4C09-EE7175059A13}"/>
              </a:ext>
            </a:extLst>
          </p:cNvPr>
          <p:cNvSpPr>
            <a:spLocks/>
          </p:cNvSpPr>
          <p:nvPr>
            <p:custDataLst>
              <p:tags r:id="rId32"/>
            </p:custDataLst>
          </p:nvPr>
        </p:nvSpPr>
        <p:spPr bwMode="auto">
          <a:xfrm>
            <a:off x="9024938" y="61071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C91A027-1014-4B64-A5F6-4E2B57BDA5AC}" type="datetime'''''''2''''''0''3''''''''''''0'''''''''''''">
              <a:rPr kumimoji="0" lang="ja-JP" altLang="en-US" sz="1000" smtClean="0"/>
              <a:pPr/>
              <a:t>2030</a:t>
            </a:fld>
            <a:endParaRPr kumimoji="0" lang="ja-JP" altLang="en-US" sz="1000" dirty="0">
              <a:sym typeface="+mn-lt"/>
            </a:endParaRPr>
          </a:p>
        </p:txBody>
      </p:sp>
      <p:sp>
        <p:nvSpPr>
          <p:cNvPr id="136" name="テキスト プレースホルダ 9">
            <a:extLst>
              <a:ext uri="{FF2B5EF4-FFF2-40B4-BE49-F238E27FC236}">
                <a16:creationId xmlns:a16="http://schemas.microsoft.com/office/drawing/2014/main" id="{35BCCADE-1D1C-8894-47B6-B74E8A994206}"/>
              </a:ext>
            </a:extLst>
          </p:cNvPr>
          <p:cNvSpPr>
            <a:spLocks/>
          </p:cNvSpPr>
          <p:nvPr>
            <p:custDataLst>
              <p:tags r:id="rId33"/>
            </p:custDataLst>
          </p:nvPr>
        </p:nvSpPr>
        <p:spPr bwMode="gray">
          <a:xfrm>
            <a:off x="6013450" y="392747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43FC7BE-8D5F-405E-B44E-5CC493584E79}" type="datetime'''''''''8''''''''''72'''">
              <a:rPr lang="ja-JP" altLang="en-US" sz="1000" smtClean="0">
                <a:effectLst/>
                <a:sym typeface="+mn-lt"/>
              </a:rPr>
              <a:pPr marL="0" lvl="0" indent="0" algn="ctr">
                <a:spcBef>
                  <a:spcPct val="0"/>
                </a:spcBef>
                <a:buNone/>
              </a:pPr>
              <a:t>872</a:t>
            </a:fld>
            <a:endParaRPr kumimoji="1" lang="ja-JP" altLang="en-US" sz="1000" dirty="0">
              <a:sym typeface="+mn-lt"/>
            </a:endParaRPr>
          </a:p>
        </p:txBody>
      </p:sp>
      <p:sp>
        <p:nvSpPr>
          <p:cNvPr id="138" name="テキスト プレースホルダ 9">
            <a:extLst>
              <a:ext uri="{FF2B5EF4-FFF2-40B4-BE49-F238E27FC236}">
                <a16:creationId xmlns:a16="http://schemas.microsoft.com/office/drawing/2014/main" id="{C7E1CDB7-25E2-4BA8-832F-297D2DF73D57}"/>
              </a:ext>
            </a:extLst>
          </p:cNvPr>
          <p:cNvSpPr>
            <a:spLocks/>
          </p:cNvSpPr>
          <p:nvPr>
            <p:custDataLst>
              <p:tags r:id="rId34"/>
            </p:custDataLst>
          </p:nvPr>
        </p:nvSpPr>
        <p:spPr bwMode="gray">
          <a:xfrm>
            <a:off x="6861175" y="3506788"/>
            <a:ext cx="3492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14E5E06-CA70-4E35-B5E2-E441B764BE80}" type="datetime'1'''''''''''''''''''''''''''''''',''''''''''''1''''''3''''''6'">
              <a:rPr lang="ja-JP" altLang="en-US" sz="1000" smtClean="0">
                <a:effectLst/>
                <a:sym typeface="+mn-lt"/>
              </a:rPr>
              <a:pPr marL="0" lvl="0" indent="0" algn="ctr">
                <a:spcBef>
                  <a:spcPct val="0"/>
                </a:spcBef>
                <a:buNone/>
              </a:pPr>
              <a:t>1,136</a:t>
            </a:fld>
            <a:endParaRPr kumimoji="1" lang="ja-JP" altLang="en-US" sz="1000" dirty="0">
              <a:sym typeface="+mn-lt"/>
            </a:endParaRPr>
          </a:p>
        </p:txBody>
      </p:sp>
      <p:sp>
        <p:nvSpPr>
          <p:cNvPr id="139" name="テキスト プレースホルダ 9">
            <a:extLst>
              <a:ext uri="{FF2B5EF4-FFF2-40B4-BE49-F238E27FC236}">
                <a16:creationId xmlns:a16="http://schemas.microsoft.com/office/drawing/2014/main" id="{192A2373-6ECF-2651-86CB-7CD9BF893F6D}"/>
              </a:ext>
            </a:extLst>
          </p:cNvPr>
          <p:cNvSpPr>
            <a:spLocks/>
          </p:cNvSpPr>
          <p:nvPr>
            <p:custDataLst>
              <p:tags r:id="rId35"/>
            </p:custDataLst>
          </p:nvPr>
        </p:nvSpPr>
        <p:spPr bwMode="gray">
          <a:xfrm>
            <a:off x="8148638" y="2767013"/>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CB6BFE5-AF57-4DAC-ABAA-D8944529FA2F}" type="datetime'''''9''''5''''''''''3'''''''''''''''''''''''''''">
              <a:rPr lang="ja-JP" altLang="en-US" sz="1000" smtClean="0">
                <a:effectLst/>
                <a:sym typeface="+mn-lt"/>
              </a:rPr>
              <a:pPr marL="0" lvl="0" indent="0" algn="ctr">
                <a:spcBef>
                  <a:spcPct val="0"/>
                </a:spcBef>
                <a:buNone/>
              </a:pPr>
              <a:t>953</a:t>
            </a:fld>
            <a:endParaRPr kumimoji="1" lang="ja-JP" altLang="en-US" sz="1000" dirty="0">
              <a:sym typeface="+mn-lt"/>
            </a:endParaRPr>
          </a:p>
        </p:txBody>
      </p:sp>
      <p:sp>
        <p:nvSpPr>
          <p:cNvPr id="175" name="テキスト プレースホルダ 9">
            <a:extLst>
              <a:ext uri="{FF2B5EF4-FFF2-40B4-BE49-F238E27FC236}">
                <a16:creationId xmlns:a16="http://schemas.microsoft.com/office/drawing/2014/main" id="{4C6F22ED-4896-ACB5-30FF-A91825F2B8CA}"/>
              </a:ext>
            </a:extLst>
          </p:cNvPr>
          <p:cNvSpPr>
            <a:spLocks/>
          </p:cNvSpPr>
          <p:nvPr>
            <p:custDataLst>
              <p:tags r:id="rId36"/>
            </p:custDataLst>
          </p:nvPr>
        </p:nvSpPr>
        <p:spPr bwMode="gray">
          <a:xfrm>
            <a:off x="5678488" y="3848100"/>
            <a:ext cx="244475" cy="152400"/>
          </a:xfrm>
          <a:prstGeom prst="rect">
            <a:avLst/>
          </a:prstGeom>
          <a:solidFill>
            <a:srgbClr val="79A2B3"/>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7946E00-037D-4012-B43A-148846C97A3C}" type="datetime'''6''7''''''''''''''''''''''''''''''''''''''''''''''''''6'">
              <a:rPr lang="ja-JP" altLang="en-US" sz="1000" smtClean="0">
                <a:effectLst/>
                <a:sym typeface="+mn-lt"/>
              </a:rPr>
              <a:pPr/>
              <a:t>676</a:t>
            </a:fld>
            <a:endParaRPr kumimoji="1" lang="ja-JP" altLang="en-US" sz="1000" dirty="0">
              <a:sym typeface="+mn-lt"/>
            </a:endParaRPr>
          </a:p>
        </p:txBody>
      </p:sp>
      <p:sp>
        <p:nvSpPr>
          <p:cNvPr id="178" name="テキスト プレースホルダ 9">
            <a:extLst>
              <a:ext uri="{FF2B5EF4-FFF2-40B4-BE49-F238E27FC236}">
                <a16:creationId xmlns:a16="http://schemas.microsoft.com/office/drawing/2014/main" id="{526621FA-C8DC-ED6A-0E05-E63653C6C274}"/>
              </a:ext>
            </a:extLst>
          </p:cNvPr>
          <p:cNvSpPr>
            <a:spLocks/>
          </p:cNvSpPr>
          <p:nvPr>
            <p:custDataLst>
              <p:tags r:id="rId37"/>
            </p:custDataLst>
          </p:nvPr>
        </p:nvSpPr>
        <p:spPr bwMode="gray">
          <a:xfrm>
            <a:off x="6913563" y="3327400"/>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56B6572-F3D0-44EC-9A83-9D8C2C9F20E3}" type="datetime'''''''''''''''''''''6''''''''3''''''''''''2'''''">
              <a:rPr lang="ja-JP" altLang="en-US" sz="1000" smtClean="0">
                <a:effectLst/>
                <a:sym typeface="+mn-lt"/>
              </a:rPr>
              <a:pPr marL="0" lvl="0" indent="0" algn="ctr">
                <a:spcBef>
                  <a:spcPct val="0"/>
                </a:spcBef>
                <a:buNone/>
              </a:pPr>
              <a:t>632</a:t>
            </a:fld>
            <a:endParaRPr kumimoji="1" lang="ja-JP" altLang="en-US" sz="1000" dirty="0">
              <a:sym typeface="+mn-lt"/>
            </a:endParaRPr>
          </a:p>
        </p:txBody>
      </p:sp>
      <p:sp>
        <p:nvSpPr>
          <p:cNvPr id="194" name="Rectangle 193">
            <a:extLst>
              <a:ext uri="{FF2B5EF4-FFF2-40B4-BE49-F238E27FC236}">
                <a16:creationId xmlns:a16="http://schemas.microsoft.com/office/drawing/2014/main" id="{A4ACF587-51F6-CF5F-E001-D49AD982312B}"/>
              </a:ext>
            </a:extLst>
          </p:cNvPr>
          <p:cNvSpPr/>
          <p:nvPr>
            <p:custDataLst>
              <p:tags r:id="rId38"/>
            </p:custDataLst>
          </p:nvPr>
        </p:nvSpPr>
        <p:spPr bwMode="auto">
          <a:xfrm>
            <a:off x="5614988" y="2620963"/>
            <a:ext cx="179388" cy="133350"/>
          </a:xfrm>
          <a:prstGeom prst="rect">
            <a:avLst/>
          </a:prstGeom>
          <a:solidFill>
            <a:srgbClr val="C0E6F4"/>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95" name="Rectangle 194">
            <a:extLst>
              <a:ext uri="{FF2B5EF4-FFF2-40B4-BE49-F238E27FC236}">
                <a16:creationId xmlns:a16="http://schemas.microsoft.com/office/drawing/2014/main" id="{339E1A17-C3A4-6D19-6329-B365B9A1E7F4}"/>
              </a:ext>
            </a:extLst>
          </p:cNvPr>
          <p:cNvSpPr/>
          <p:nvPr>
            <p:custDataLst>
              <p:tags r:id="rId39"/>
            </p:custDataLst>
          </p:nvPr>
        </p:nvSpPr>
        <p:spPr bwMode="auto">
          <a:xfrm>
            <a:off x="5614988" y="2824163"/>
            <a:ext cx="179388" cy="133350"/>
          </a:xfrm>
          <a:prstGeom prst="rect">
            <a:avLst/>
          </a:prstGeom>
          <a:solidFill>
            <a:srgbClr val="79A2B3"/>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96" name="Rectangle 195">
            <a:extLst>
              <a:ext uri="{FF2B5EF4-FFF2-40B4-BE49-F238E27FC236}">
                <a16:creationId xmlns:a16="http://schemas.microsoft.com/office/drawing/2014/main" id="{15E35C4E-8B52-7E9C-FB4E-39BF3EF339B9}"/>
              </a:ext>
            </a:extLst>
          </p:cNvPr>
          <p:cNvSpPr/>
          <p:nvPr>
            <p:custDataLst>
              <p:tags r:id="rId40"/>
            </p:custDataLst>
          </p:nvPr>
        </p:nvSpPr>
        <p:spPr bwMode="auto">
          <a:xfrm>
            <a:off x="5614988" y="3027363"/>
            <a:ext cx="179388" cy="133350"/>
          </a:xfrm>
          <a:prstGeom prst="rect">
            <a:avLst/>
          </a:prstGeom>
          <a:solidFill>
            <a:srgbClr val="80CCE8"/>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97" name="Rectangle 196">
            <a:extLst>
              <a:ext uri="{FF2B5EF4-FFF2-40B4-BE49-F238E27FC236}">
                <a16:creationId xmlns:a16="http://schemas.microsoft.com/office/drawing/2014/main" id="{C6120DFF-005C-4DB4-411E-EA858D369EA6}"/>
              </a:ext>
            </a:extLst>
          </p:cNvPr>
          <p:cNvSpPr/>
          <p:nvPr>
            <p:custDataLst>
              <p:tags r:id="rId41"/>
            </p:custDataLst>
          </p:nvPr>
        </p:nvSpPr>
        <p:spPr bwMode="auto">
          <a:xfrm>
            <a:off x="6665913" y="2620963"/>
            <a:ext cx="179388" cy="133350"/>
          </a:xfrm>
          <a:prstGeom prst="rect">
            <a:avLst/>
          </a:prstGeom>
          <a:solidFill>
            <a:srgbClr val="4C6C9C"/>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98" name="Rectangle 197">
            <a:extLst>
              <a:ext uri="{FF2B5EF4-FFF2-40B4-BE49-F238E27FC236}">
                <a16:creationId xmlns:a16="http://schemas.microsoft.com/office/drawing/2014/main" id="{920EC2A7-96C9-CA2E-AC41-013B87AFC557}"/>
              </a:ext>
            </a:extLst>
          </p:cNvPr>
          <p:cNvSpPr/>
          <p:nvPr>
            <p:custDataLst>
              <p:tags r:id="rId42"/>
            </p:custDataLst>
          </p:nvPr>
        </p:nvSpPr>
        <p:spPr bwMode="auto">
          <a:xfrm>
            <a:off x="6665913" y="2824163"/>
            <a:ext cx="179388" cy="133350"/>
          </a:xfrm>
          <a:prstGeom prst="rect">
            <a:avLst/>
          </a:prstGeom>
          <a:solidFill>
            <a:srgbClr val="1F497D"/>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87" name="テキスト プレースホルダ 9">
            <a:extLst>
              <a:ext uri="{FF2B5EF4-FFF2-40B4-BE49-F238E27FC236}">
                <a16:creationId xmlns:a16="http://schemas.microsoft.com/office/drawing/2014/main" id="{3FF191B5-FF7B-63A5-E761-51BA40EFCEF1}"/>
              </a:ext>
            </a:extLst>
          </p:cNvPr>
          <p:cNvSpPr>
            <a:spLocks/>
          </p:cNvSpPr>
          <p:nvPr>
            <p:custDataLst>
              <p:tags r:id="rId43"/>
            </p:custDataLst>
          </p:nvPr>
        </p:nvSpPr>
        <p:spPr bwMode="auto">
          <a:xfrm>
            <a:off x="6896100" y="2819400"/>
            <a:ext cx="3333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443E935D-70E9-449A-BD06-C9916753A604}" type="datetime'''''''''''マ''''''''''''''''ニ''''''''''''''''''''ラ'">
              <a:rPr lang="ja-JP" altLang="en-US" sz="1000" smtClean="0">
                <a:effectLst/>
                <a:sym typeface="+mn-lt"/>
              </a:rPr>
              <a:pPr marL="0" lvl="0" indent="0">
                <a:spcBef>
                  <a:spcPct val="0"/>
                </a:spcBef>
                <a:buNone/>
              </a:pPr>
              <a:t>マニラ</a:t>
            </a:fld>
            <a:endParaRPr kumimoji="1" lang="ja-JP" altLang="en-US" sz="1000" dirty="0">
              <a:sym typeface="+mn-lt"/>
            </a:endParaRPr>
          </a:p>
        </p:txBody>
      </p:sp>
      <p:sp>
        <p:nvSpPr>
          <p:cNvPr id="189" name="テキスト プレースホルダ 9">
            <a:extLst>
              <a:ext uri="{FF2B5EF4-FFF2-40B4-BE49-F238E27FC236}">
                <a16:creationId xmlns:a16="http://schemas.microsoft.com/office/drawing/2014/main" id="{B9C09E2E-16CB-F88F-BE11-9E0BECA75DF5}"/>
              </a:ext>
            </a:extLst>
          </p:cNvPr>
          <p:cNvSpPr>
            <a:spLocks/>
          </p:cNvSpPr>
          <p:nvPr>
            <p:custDataLst>
              <p:tags r:id="rId44"/>
            </p:custDataLst>
          </p:nvPr>
        </p:nvSpPr>
        <p:spPr bwMode="auto">
          <a:xfrm>
            <a:off x="5845175" y="2616200"/>
            <a:ext cx="7191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r>
              <a:rPr kumimoji="1" lang="ja-JP" altLang="en-US" sz="1000" dirty="0">
                <a:sym typeface="+mn-lt"/>
              </a:rPr>
              <a:t>ダグパン</a:t>
            </a:r>
          </a:p>
        </p:txBody>
      </p:sp>
      <p:sp>
        <p:nvSpPr>
          <p:cNvPr id="190" name="テキスト プレースホルダ 9">
            <a:extLst>
              <a:ext uri="{FF2B5EF4-FFF2-40B4-BE49-F238E27FC236}">
                <a16:creationId xmlns:a16="http://schemas.microsoft.com/office/drawing/2014/main" id="{F33DE95F-C5A7-D944-D270-BD053728BB6D}"/>
              </a:ext>
            </a:extLst>
          </p:cNvPr>
          <p:cNvSpPr>
            <a:spLocks/>
          </p:cNvSpPr>
          <p:nvPr>
            <p:custDataLst>
              <p:tags r:id="rId45"/>
            </p:custDataLst>
          </p:nvPr>
        </p:nvSpPr>
        <p:spPr bwMode="auto">
          <a:xfrm>
            <a:off x="5845175" y="2819400"/>
            <a:ext cx="5667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B77E7D16-7F32-4C25-AFBE-14354980DA4F}" type="datetime'ア''''''''''''''ン''''''''ヘ''''レ''''''''ス'''''">
              <a:rPr lang="ja-JP" altLang="en-US" sz="1000" smtClean="0">
                <a:effectLst/>
                <a:sym typeface="+mn-lt"/>
              </a:rPr>
              <a:pPr marL="0" lvl="0" indent="0">
                <a:spcBef>
                  <a:spcPct val="0"/>
                </a:spcBef>
                <a:buNone/>
              </a:pPr>
              <a:t>アンヘレス</a:t>
            </a:fld>
            <a:endParaRPr kumimoji="1" lang="ja-JP" altLang="en-US" sz="1000" dirty="0">
              <a:sym typeface="+mn-lt"/>
            </a:endParaRPr>
          </a:p>
        </p:txBody>
      </p:sp>
      <p:sp>
        <p:nvSpPr>
          <p:cNvPr id="191" name="テキスト プレースホルダ 9">
            <a:extLst>
              <a:ext uri="{FF2B5EF4-FFF2-40B4-BE49-F238E27FC236}">
                <a16:creationId xmlns:a16="http://schemas.microsoft.com/office/drawing/2014/main" id="{2187EDB9-E181-A2CD-B7D5-166207E096D6}"/>
              </a:ext>
            </a:extLst>
          </p:cNvPr>
          <p:cNvSpPr>
            <a:spLocks/>
          </p:cNvSpPr>
          <p:nvPr>
            <p:custDataLst>
              <p:tags r:id="rId46"/>
            </p:custDataLst>
          </p:nvPr>
        </p:nvSpPr>
        <p:spPr bwMode="auto">
          <a:xfrm>
            <a:off x="6896100" y="2616200"/>
            <a:ext cx="3556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79939235-D409-43FA-A096-AA31BCD4A47B}" type="datetime'''''''セブ''''''''''''''''''''''''''''''''''''''''''''''市'''''''">
              <a:rPr lang="ja-JP" altLang="en-US" sz="1000" smtClean="0">
                <a:effectLst/>
                <a:sym typeface="+mn-lt"/>
              </a:rPr>
              <a:pPr marL="0" lvl="0" indent="0">
                <a:spcBef>
                  <a:spcPct val="0"/>
                </a:spcBef>
                <a:buNone/>
              </a:pPr>
              <a:t>セブ市</a:t>
            </a:fld>
            <a:endParaRPr kumimoji="1" lang="ja-JP" altLang="en-US" sz="1000" dirty="0">
              <a:sym typeface="+mn-lt"/>
            </a:endParaRPr>
          </a:p>
        </p:txBody>
      </p:sp>
      <p:sp>
        <p:nvSpPr>
          <p:cNvPr id="192" name="テキスト プレースホルダ 9">
            <a:extLst>
              <a:ext uri="{FF2B5EF4-FFF2-40B4-BE49-F238E27FC236}">
                <a16:creationId xmlns:a16="http://schemas.microsoft.com/office/drawing/2014/main" id="{10E8CCA7-1897-E45C-BF01-5A567115EE8D}"/>
              </a:ext>
            </a:extLst>
          </p:cNvPr>
          <p:cNvSpPr>
            <a:spLocks/>
          </p:cNvSpPr>
          <p:nvPr>
            <p:custDataLst>
              <p:tags r:id="rId47"/>
            </p:custDataLst>
          </p:nvPr>
        </p:nvSpPr>
        <p:spPr bwMode="auto">
          <a:xfrm>
            <a:off x="5845175" y="3022600"/>
            <a:ext cx="4905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A8CB0DAF-40BD-4A47-A0CF-229EE15EAB70}" type="datetime'''''''''''''''ダバ''''''''''''''''オ''''''''市'''''''">
              <a:rPr lang="ja-JP" altLang="en-US" sz="1000" smtClean="0">
                <a:effectLst/>
                <a:sym typeface="+mn-lt"/>
              </a:rPr>
              <a:pPr marL="0" lvl="0" indent="0">
                <a:spcBef>
                  <a:spcPct val="0"/>
                </a:spcBef>
                <a:buNone/>
              </a:pPr>
              <a:t>ダバオ市</a:t>
            </a:fld>
            <a:endParaRPr kumimoji="1" lang="ja-JP" altLang="en-US" sz="1000" dirty="0">
              <a:sym typeface="+mn-lt"/>
            </a:endParaRPr>
          </a:p>
        </p:txBody>
      </p:sp>
    </p:spTree>
    <p:extLst>
      <p:ext uri="{BB962C8B-B14F-4D97-AF65-F5344CB8AC3E}">
        <p14:creationId xmlns:p14="http://schemas.microsoft.com/office/powerpoint/2010/main" val="11918004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フィリピン／政策動向</a:t>
            </a:r>
            <a:endParaRPr kumimoji="1" lang="ja-JP" altLang="en-US" dirty="0">
              <a:latin typeface="+mj-lt"/>
            </a:endParaRPr>
          </a:p>
        </p:txBody>
      </p:sp>
      <p:sp>
        <p:nvSpPr>
          <p:cNvPr id="3" name="テキスト プレースホルダー 2"/>
          <p:cNvSpPr>
            <a:spLocks noGrp="1"/>
          </p:cNvSpPr>
          <p:nvPr>
            <p:ph type="body" sz="quarter" idx="15"/>
          </p:nvPr>
        </p:nvSpPr>
        <p:spPr/>
        <p:txBody>
          <a:bodyPr/>
          <a:lstStyle/>
          <a:p>
            <a:r>
              <a:rPr lang="ja-JP" altLang="en-US" dirty="0">
                <a:latin typeface="HGP創英角ｺﾞｼｯｸUB" panose="020B0900000000000000" pitchFamily="50" charset="-128"/>
              </a:rPr>
              <a:t>医療関連政策の将来動向（</a:t>
            </a:r>
            <a:r>
              <a:rPr lang="en-US" altLang="ja-JP" dirty="0"/>
              <a:t>5/5</a:t>
            </a:r>
            <a:r>
              <a:rPr lang="ja-JP" altLang="en-US" dirty="0">
                <a:latin typeface="HGP創英角ｺﾞｼｯｸUB" panose="020B0900000000000000" pitchFamily="50" charset="-128"/>
              </a:rPr>
              <a:t>）</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noProof="1">
                <a:latin typeface="+mj-lt"/>
                <a:ea typeface="ＭＳ Ｐゴシック" panose="020B0600070205080204" pitchFamily="50" charset="-128"/>
                <a:cs typeface="Arial" panose="020B0604020202020204" pitchFamily="34" charset="0"/>
              </a:rPr>
              <a:t>フィリピンは</a:t>
            </a:r>
            <a:r>
              <a:rPr kumimoji="1" lang="en-US" altLang="ja-JP" sz="1400" noProof="1">
                <a:latin typeface="+mj-lt"/>
                <a:ea typeface="ＭＳ Ｐゴシック" panose="020B0600070205080204" pitchFamily="50" charset="-128"/>
                <a:cs typeface="Arial" panose="020B0604020202020204" pitchFamily="34" charset="0"/>
              </a:rPr>
              <a:t>AMDD</a:t>
            </a:r>
            <a:r>
              <a:rPr kumimoji="1" lang="ja-JP" altLang="en-US" sz="1400" noProof="1">
                <a:latin typeface="+mj-lt"/>
                <a:ea typeface="ＭＳ Ｐゴシック" panose="020B0600070205080204" pitchFamily="50" charset="-128"/>
                <a:cs typeface="Arial" panose="020B0604020202020204" pitchFamily="34" charset="0"/>
              </a:rPr>
              <a:t>に基づく調和化を推進している。</a:t>
            </a:r>
            <a:endParaRPr lang="ja-JP" altLang="en-US" sz="1400" dirty="0">
              <a:latin typeface="+mj-lt"/>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416496" y="1484784"/>
            <a:ext cx="9217024"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r>
                <a:rPr lang="ja-JP" altLang="en-US" sz="1400" noProof="1">
                  <a:latin typeface="HGP創英角ｺﾞｼｯｸUB" pitchFamily="50" charset="-128"/>
                  <a:ea typeface="HGP創英角ｺﾞｼｯｸUB" pitchFamily="50" charset="-128"/>
                </a:rPr>
                <a:t>医療機器規制に関する政策</a:t>
              </a:r>
              <a:r>
                <a:rPr lang="en-US" altLang="ja-JP" sz="1400" noProof="1">
                  <a:latin typeface="HGP創英角ｺﾞｼｯｸUB" pitchFamily="50" charset="-128"/>
                  <a:ea typeface="HGP創英角ｺﾞｼｯｸUB" pitchFamily="50" charset="-128"/>
                </a:rPr>
                <a:t>:</a:t>
              </a:r>
              <a:r>
                <a:rPr lang="ja-JP" altLang="en-US" sz="1400" noProof="1">
                  <a:latin typeface="HGP創英角ｺﾞｼｯｸUB" pitchFamily="50" charset="-128"/>
                  <a:ea typeface="HGP創英角ｺﾞｼｯｸUB" pitchFamily="50" charset="-128"/>
                </a:rPr>
                <a:t>調和化の今後の動向</a:t>
              </a:r>
            </a:p>
          </p:txBody>
        </p:sp>
      </p:grpSp>
      <p:sp>
        <p:nvSpPr>
          <p:cNvPr id="8" name="正方形/長方形 7"/>
          <p:cNvSpPr/>
          <p:nvPr/>
        </p:nvSpPr>
        <p:spPr>
          <a:xfrm>
            <a:off x="416496" y="1772816"/>
            <a:ext cx="9217024" cy="762325"/>
          </a:xfrm>
          <a:prstGeom prst="rect">
            <a:avLst/>
          </a:prstGeom>
        </p:spPr>
        <p:txBody>
          <a:bodyPr wrap="square">
            <a:spAutoFit/>
          </a:bodyPr>
          <a:lstStyle/>
          <a:p>
            <a:pPr marL="123825" lvl="1" indent="-123825" algn="just" fontAlgn="ctr">
              <a:lnSpc>
                <a:spcPct val="114000"/>
              </a:lnSpc>
              <a:spcAft>
                <a:spcPts val="300"/>
              </a:spcAft>
              <a:buClr>
                <a:srgbClr val="5F8AC3"/>
              </a:buClr>
              <a:buSzPct val="80000"/>
              <a:buFont typeface="Wingdings" panose="05000000000000000000" pitchFamily="2" charset="2"/>
              <a:buChar char="l"/>
            </a:pPr>
            <a:r>
              <a:rPr lang="ja-JP" altLang="en-US" sz="1200" noProof="1">
                <a:latin typeface="+mj-lt"/>
                <a:ea typeface="ＭＳ Ｐゴシック" panose="020B0600070205080204" pitchFamily="50" charset="-128"/>
                <a:cs typeface="Arial" panose="020B0604020202020204" pitchFamily="34" charset="0"/>
              </a:rPr>
              <a:t>フィリピンは</a:t>
            </a:r>
            <a:r>
              <a:rPr lang="en-US" altLang="ja-JP" sz="1200" noProof="1">
                <a:latin typeface="+mj-lt"/>
                <a:ea typeface="ＭＳ Ｐゴシック" panose="020B0600070205080204" pitchFamily="50" charset="-128"/>
                <a:cs typeface="Arial" panose="020B0604020202020204" pitchFamily="34" charset="0"/>
              </a:rPr>
              <a:t>ASEAN</a:t>
            </a:r>
            <a:r>
              <a:rPr lang="ja-JP" altLang="en-US" sz="1200" noProof="1">
                <a:latin typeface="+mj-lt"/>
                <a:ea typeface="ＭＳ Ｐゴシック" panose="020B0600070205080204" pitchFamily="50" charset="-128"/>
                <a:cs typeface="Arial" panose="020B0604020202020204" pitchFamily="34" charset="0"/>
              </a:rPr>
              <a:t>諸国とともに、医療機器のスクリーニング手順の調和を推進している。例えば、</a:t>
            </a:r>
            <a:r>
              <a:rPr lang="en-US" altLang="ja-JP" sz="1200" noProof="1">
                <a:latin typeface="+mj-lt"/>
                <a:ea typeface="ＭＳ Ｐゴシック" panose="020B0600070205080204" pitchFamily="50" charset="-128"/>
                <a:cs typeface="Arial" panose="020B0604020202020204" pitchFamily="34" charset="0"/>
              </a:rPr>
              <a:t>ASEAN</a:t>
            </a:r>
            <a:r>
              <a:rPr lang="ja-JP" altLang="en-US" sz="1200" noProof="1">
                <a:latin typeface="+mj-lt"/>
                <a:ea typeface="ＭＳ Ｐゴシック" panose="020B0600070205080204" pitchFamily="50" charset="-128"/>
                <a:cs typeface="Arial" panose="020B0604020202020204" pitchFamily="34" charset="0"/>
              </a:rPr>
              <a:t>医療機器指令 </a:t>
            </a:r>
            <a:r>
              <a:rPr lang="en-US" altLang="ja-JP" sz="1200" noProof="1">
                <a:latin typeface="+mj-lt"/>
                <a:ea typeface="ＭＳ Ｐゴシック" panose="020B0600070205080204" pitchFamily="50" charset="-128"/>
                <a:cs typeface="Arial" panose="020B0604020202020204" pitchFamily="34" charset="0"/>
              </a:rPr>
              <a:t>(AMDD) </a:t>
            </a:r>
            <a:r>
              <a:rPr lang="ja-JP" altLang="en-US" sz="1200" noProof="1">
                <a:latin typeface="+mj-lt"/>
                <a:ea typeface="ＭＳ Ｐゴシック" panose="020B0600070205080204" pitchFamily="50" charset="-128"/>
                <a:cs typeface="Arial" panose="020B0604020202020204" pitchFamily="34" charset="0"/>
              </a:rPr>
              <a:t>は加盟国に対し、審査申請の内容を調整するよう求めている。</a:t>
            </a:r>
          </a:p>
          <a:p>
            <a:pPr marL="123825" lvl="1" indent="-123825" algn="just" fontAlgn="ctr">
              <a:lnSpc>
                <a:spcPct val="114000"/>
              </a:lnSpc>
              <a:spcAft>
                <a:spcPts val="300"/>
              </a:spcAft>
              <a:buClr>
                <a:srgbClr val="5F8AC3"/>
              </a:buClr>
              <a:buSzPct val="80000"/>
              <a:buFont typeface="Wingdings" panose="05000000000000000000" pitchFamily="2" charset="2"/>
              <a:buChar char="l"/>
            </a:pPr>
            <a:r>
              <a:rPr lang="en-US" altLang="ja-JP" sz="1200" noProof="1">
                <a:latin typeface="+mj-lt"/>
                <a:ea typeface="ＭＳ Ｐゴシック" panose="020B0600070205080204" pitchFamily="50" charset="-128"/>
                <a:cs typeface="Arial" panose="020B0604020202020204" pitchFamily="34" charset="0"/>
              </a:rPr>
              <a:t>2014</a:t>
            </a:r>
            <a:r>
              <a:rPr lang="ja-JP" altLang="en-US" sz="1200" noProof="1">
                <a:latin typeface="+mj-lt"/>
                <a:ea typeface="ＭＳ Ｐゴシック" panose="020B0600070205080204" pitchFamily="50" charset="-128"/>
                <a:cs typeface="Arial" panose="020B0604020202020204" pitchFamily="34" charset="0"/>
              </a:rPr>
              <a:t>年</a:t>
            </a:r>
            <a:r>
              <a:rPr lang="en-US" altLang="ja-JP" sz="1200" noProof="1">
                <a:latin typeface="+mj-lt"/>
                <a:ea typeface="ＭＳ Ｐゴシック" panose="020B0600070205080204" pitchFamily="50" charset="-128"/>
                <a:cs typeface="Arial" panose="020B0604020202020204" pitchFamily="34" charset="0"/>
              </a:rPr>
              <a:t>9</a:t>
            </a:r>
            <a:r>
              <a:rPr lang="ja-JP" altLang="en-US" sz="1200" noProof="1">
                <a:latin typeface="+mj-lt"/>
                <a:ea typeface="ＭＳ Ｐゴシック" panose="020B0600070205080204" pitchFamily="50" charset="-128"/>
                <a:cs typeface="Arial" panose="020B0604020202020204" pitchFamily="34" charset="0"/>
              </a:rPr>
              <a:t>月、フィリピン政府は</a:t>
            </a:r>
            <a:r>
              <a:rPr lang="en-US" altLang="ja-JP" sz="1200" noProof="1">
                <a:latin typeface="+mj-lt"/>
                <a:ea typeface="ＭＳ Ｐゴシック" panose="020B0600070205080204" pitchFamily="50" charset="-128"/>
                <a:cs typeface="Arial" panose="020B0604020202020204" pitchFamily="34" charset="0"/>
              </a:rPr>
              <a:t>ASEAN</a:t>
            </a:r>
            <a:r>
              <a:rPr lang="ja-JP" altLang="en-US" sz="1200" noProof="1">
                <a:latin typeface="+mj-lt"/>
                <a:ea typeface="ＭＳ Ｐゴシック" panose="020B0600070205080204" pitchFamily="50" charset="-128"/>
                <a:cs typeface="Arial" panose="020B0604020202020204" pitchFamily="34" charset="0"/>
              </a:rPr>
              <a:t>医療機器指令に基づく審査申請の草案を発表した。</a:t>
            </a:r>
            <a:endParaRPr lang="en-US" altLang="ja-JP" sz="1200" dirty="0">
              <a:latin typeface="+mj-lt"/>
            </a:endParaRPr>
          </a:p>
        </p:txBody>
      </p:sp>
      <p:sp>
        <p:nvSpPr>
          <p:cNvPr id="10" name="片側の 2 つの角を丸めた四角形 9"/>
          <p:cNvSpPr/>
          <p:nvPr/>
        </p:nvSpPr>
        <p:spPr>
          <a:xfrm rot="5400000">
            <a:off x="4880992" y="188641"/>
            <a:ext cx="1296143" cy="6192688"/>
          </a:xfrm>
          <a:prstGeom prst="round2SameRect">
            <a:avLst>
              <a:gd name="adj1" fmla="val 5106"/>
              <a:gd name="adj2" fmla="val 0"/>
            </a:avLst>
          </a:prstGeom>
          <a:solidFill>
            <a:srgbClr val="E8E8E8"/>
          </a:solidFill>
        </p:spPr>
        <p:txBody>
          <a:bodyPr vert="vert270" wrap="square" lIns="36000" tIns="72000" rIns="36000" bIns="108000" anchor="ctr" anchorCtr="0">
            <a:noAutofit/>
          </a:bodyPr>
          <a:lstStyle/>
          <a:p>
            <a:pPr marL="128588" lvl="2" indent="-128588" fontAlgn="ctr">
              <a:lnSpc>
                <a:spcPct val="114000"/>
              </a:lnSpc>
              <a:spcAft>
                <a:spcPts val="400"/>
              </a:spcAft>
              <a:buClr>
                <a:srgbClr val="5F8AC3"/>
              </a:buClr>
              <a:buSzPct val="80000"/>
              <a:buFont typeface="Wingdings" panose="05000000000000000000" pitchFamily="2" charset="2"/>
              <a:buChar char="l"/>
            </a:pPr>
            <a:r>
              <a:rPr lang="ja-JP" altLang="en-US" sz="1000" noProof="1">
                <a:latin typeface="+mj-lt"/>
              </a:rPr>
              <a:t>審査請求においては、医療機器のリスク分類により登録要件が異なるだけでなく、設計、製造業者による説明や臨床データの提出要件も異なることが判明した。</a:t>
            </a:r>
          </a:p>
          <a:p>
            <a:pPr marL="128588" lvl="2" indent="-128588" fontAlgn="ctr">
              <a:lnSpc>
                <a:spcPct val="114000"/>
              </a:lnSpc>
              <a:spcAft>
                <a:spcPts val="400"/>
              </a:spcAft>
              <a:buClr>
                <a:srgbClr val="5F8AC3"/>
              </a:buClr>
              <a:buSzPct val="80000"/>
              <a:buFont typeface="Wingdings" panose="05000000000000000000" pitchFamily="2" charset="2"/>
              <a:buChar char="l"/>
            </a:pPr>
            <a:r>
              <a:rPr lang="ja-JP" altLang="en-US" sz="1000" noProof="1">
                <a:latin typeface="+mj-lt"/>
              </a:rPr>
              <a:t>さらに、 </a:t>
            </a:r>
            <a:r>
              <a:rPr lang="en-US" altLang="ja-JP" sz="1000" noProof="1">
                <a:latin typeface="+mj-lt"/>
              </a:rPr>
              <a:t>QMS</a:t>
            </a:r>
            <a:r>
              <a:rPr lang="ja-JP" altLang="en-US" sz="1000" noProof="1">
                <a:latin typeface="+mj-lt"/>
              </a:rPr>
              <a:t>認証適合性認証が必要であることが分かった。</a:t>
            </a:r>
          </a:p>
          <a:p>
            <a:pPr marL="128588" lvl="2" indent="-128588" fontAlgn="ctr">
              <a:lnSpc>
                <a:spcPct val="114000"/>
              </a:lnSpc>
              <a:spcAft>
                <a:spcPts val="400"/>
              </a:spcAft>
              <a:buClr>
                <a:srgbClr val="5F8AC3"/>
              </a:buClr>
              <a:buSzPct val="80000"/>
              <a:buFont typeface="Wingdings" panose="05000000000000000000" pitchFamily="2" charset="2"/>
              <a:buChar char="l"/>
            </a:pPr>
            <a:r>
              <a:rPr lang="ja-JP" altLang="en-US" sz="1000" noProof="1">
                <a:latin typeface="+mj-lt"/>
              </a:rPr>
              <a:t>医療機器の審査には約</a:t>
            </a:r>
            <a:r>
              <a:rPr lang="en-US" altLang="ja-JP" sz="1000" noProof="1">
                <a:latin typeface="+mj-lt"/>
              </a:rPr>
              <a:t>180</a:t>
            </a:r>
            <a:r>
              <a:rPr lang="ja-JP" altLang="en-US" sz="1000" noProof="1">
                <a:latin typeface="+mj-lt"/>
              </a:rPr>
              <a:t>日間かかると予想されており、審査中に不備を修正することができる。</a:t>
            </a:r>
          </a:p>
          <a:p>
            <a:pPr marL="128588" lvl="2" indent="-128588" fontAlgn="ctr">
              <a:lnSpc>
                <a:spcPct val="114000"/>
              </a:lnSpc>
              <a:spcAft>
                <a:spcPts val="400"/>
              </a:spcAft>
              <a:buClr>
                <a:srgbClr val="5F8AC3"/>
              </a:buClr>
              <a:buSzPct val="80000"/>
              <a:buFont typeface="Wingdings" panose="05000000000000000000" pitchFamily="2" charset="2"/>
              <a:buChar char="l"/>
            </a:pPr>
            <a:r>
              <a:rPr lang="ja-JP" altLang="en-US" sz="1000" noProof="1">
                <a:latin typeface="+mj-lt"/>
              </a:rPr>
              <a:t>販売許可と製品登録は</a:t>
            </a:r>
            <a:r>
              <a:rPr lang="en-US" altLang="ja-JP" sz="1000" noProof="1">
                <a:latin typeface="+mj-lt"/>
              </a:rPr>
              <a:t>5</a:t>
            </a:r>
            <a:r>
              <a:rPr lang="ja-JP" altLang="en-US" sz="1000" noProof="1">
                <a:latin typeface="+mj-lt"/>
              </a:rPr>
              <a:t>年ごとに更新され、有効期限は</a:t>
            </a:r>
            <a:r>
              <a:rPr lang="en-US" altLang="ja-JP" sz="1000" noProof="1">
                <a:latin typeface="+mj-lt"/>
              </a:rPr>
              <a:t>5</a:t>
            </a:r>
            <a:r>
              <a:rPr lang="ja-JP" altLang="en-US" sz="1000" noProof="1">
                <a:latin typeface="+mj-lt"/>
              </a:rPr>
              <a:t>年となる予定である。</a:t>
            </a:r>
          </a:p>
        </p:txBody>
      </p:sp>
      <p:sp>
        <p:nvSpPr>
          <p:cNvPr id="11" name="片側の 2 つの角を丸めた四角形 10"/>
          <p:cNvSpPr/>
          <p:nvPr/>
        </p:nvSpPr>
        <p:spPr>
          <a:xfrm rot="16200000">
            <a:off x="1208583" y="2708920"/>
            <a:ext cx="1296145" cy="1152128"/>
          </a:xfrm>
          <a:prstGeom prst="round2SameRect">
            <a:avLst>
              <a:gd name="adj1" fmla="val 8116"/>
              <a:gd name="adj2" fmla="val 0"/>
            </a:avLst>
          </a:prstGeom>
          <a:solidFill>
            <a:srgbClr val="3D6AA7"/>
          </a:solidFill>
        </p:spPr>
        <p:txBody>
          <a:bodyPr vert="vert" rtlCol="0" anchor="ctr" anchorCtr="0">
            <a:noAutofit/>
          </a:bodyPr>
          <a:lstStyle/>
          <a:p>
            <a:pPr algn="ctr" fontAlgn="ctr"/>
            <a:r>
              <a:rPr lang="ja-JP" altLang="en-US" sz="1400" b="1" noProof="1">
                <a:solidFill>
                  <a:schemeClr val="bg1"/>
                </a:solidFill>
                <a:latin typeface="+mj-lt"/>
                <a:ea typeface="ＭＳ Ｐゴシック" panose="020B0600070205080204" pitchFamily="50" charset="-128"/>
                <a:cs typeface="Arial" panose="020B0604020202020204" pitchFamily="34" charset="0"/>
              </a:rPr>
              <a:t>ドラフトの</a:t>
            </a:r>
            <a:endParaRPr lang="en-US" altLang="ja-JP" sz="1400" b="1" noProof="1">
              <a:solidFill>
                <a:schemeClr val="bg1"/>
              </a:solidFill>
              <a:latin typeface="+mj-lt"/>
              <a:ea typeface="ＭＳ Ｐゴシック" panose="020B0600070205080204" pitchFamily="50" charset="-128"/>
              <a:cs typeface="Arial" panose="020B0604020202020204" pitchFamily="34" charset="0"/>
            </a:endParaRPr>
          </a:p>
          <a:p>
            <a:pPr algn="ctr" fontAlgn="ctr"/>
            <a:r>
              <a:rPr lang="ja-JP" altLang="en-US" sz="1400" b="1" noProof="1">
                <a:solidFill>
                  <a:schemeClr val="bg1"/>
                </a:solidFill>
                <a:latin typeface="+mj-lt"/>
                <a:ea typeface="ＭＳ Ｐゴシック" panose="020B0600070205080204" pitchFamily="50" charset="-128"/>
                <a:cs typeface="Arial" panose="020B0604020202020204" pitchFamily="34" charset="0"/>
              </a:rPr>
              <a:t>主要点</a:t>
            </a:r>
          </a:p>
        </p:txBody>
      </p:sp>
      <p:sp>
        <p:nvSpPr>
          <p:cNvPr id="13" name="正方形/長方形 12"/>
          <p:cNvSpPr/>
          <p:nvPr/>
        </p:nvSpPr>
        <p:spPr>
          <a:xfrm>
            <a:off x="416496" y="4134272"/>
            <a:ext cx="9217024" cy="302840"/>
          </a:xfrm>
          <a:prstGeom prst="rect">
            <a:avLst/>
          </a:prstGeom>
        </p:spPr>
        <p:txBody>
          <a:bodyPr wrap="square">
            <a:spAutoFit/>
          </a:bodyPr>
          <a:lstStyle/>
          <a:p>
            <a:pPr marL="123825" lvl="1" indent="-123825" algn="just" fontAlgn="ctr">
              <a:lnSpc>
                <a:spcPct val="114000"/>
              </a:lnSpc>
              <a:spcAft>
                <a:spcPts val="300"/>
              </a:spcAft>
              <a:buClr>
                <a:srgbClr val="5F8AC3"/>
              </a:buClr>
              <a:buSzPct val="80000"/>
              <a:buFont typeface="Wingdings" panose="05000000000000000000" pitchFamily="2" charset="2"/>
              <a:buChar char="l"/>
            </a:pPr>
            <a:r>
              <a:rPr lang="en-US" altLang="ja-JP" sz="1200" noProof="1">
                <a:latin typeface="+mj-lt"/>
                <a:ea typeface="ＭＳ Ｐゴシック" panose="020B0600070205080204" pitchFamily="50" charset="-128"/>
                <a:cs typeface="Arial" panose="020B0604020202020204" pitchFamily="34" charset="0"/>
              </a:rPr>
              <a:t>2012</a:t>
            </a:r>
            <a:r>
              <a:rPr lang="ja-JP" altLang="en-US" sz="1200" noProof="1">
                <a:latin typeface="+mj-lt"/>
                <a:ea typeface="ＭＳ Ｐゴシック" panose="020B0600070205080204" pitchFamily="50" charset="-128"/>
                <a:cs typeface="Arial" panose="020B0604020202020204" pitchFamily="34" charset="0"/>
              </a:rPr>
              <a:t>年</a:t>
            </a:r>
            <a:r>
              <a:rPr lang="en-US" altLang="ja-JP" sz="1200" noProof="1">
                <a:latin typeface="+mj-lt"/>
                <a:ea typeface="ＭＳ Ｐゴシック" panose="020B0600070205080204" pitchFamily="50" charset="-128"/>
                <a:cs typeface="Arial" panose="020B0604020202020204" pitchFamily="34" charset="0"/>
              </a:rPr>
              <a:t>6</a:t>
            </a:r>
            <a:r>
              <a:rPr lang="ja-JP" altLang="en-US" sz="1200" noProof="1">
                <a:latin typeface="+mj-lt"/>
                <a:ea typeface="ＭＳ Ｐゴシック" panose="020B0600070205080204" pitchFamily="50" charset="-128"/>
                <a:cs typeface="Arial" panose="020B0604020202020204" pitchFamily="34" charset="0"/>
              </a:rPr>
              <a:t>月に開催されたアジア医療機器規制調和作業部会の</a:t>
            </a:r>
            <a:r>
              <a:rPr lang="en-US" altLang="ja-JP" sz="1200" noProof="1">
                <a:latin typeface="+mj-lt"/>
                <a:ea typeface="ＭＳ Ｐゴシック" panose="020B0600070205080204" pitchFamily="50" charset="-128"/>
                <a:cs typeface="Arial" panose="020B0604020202020204" pitchFamily="34" charset="0"/>
              </a:rPr>
              <a:t>15</a:t>
            </a:r>
            <a:r>
              <a:rPr lang="ja-JP" altLang="en-US" sz="1200" noProof="1">
                <a:latin typeface="+mj-lt"/>
                <a:ea typeface="ＭＳ Ｐゴシック" panose="020B0600070205080204" pitchFamily="50" charset="-128"/>
                <a:cs typeface="Arial" panose="020B0604020202020204" pitchFamily="34" charset="0"/>
              </a:rPr>
              <a:t>年セッションでは、以下のトピックが議論された。</a:t>
            </a:r>
            <a:endParaRPr lang="en-US" altLang="ja-JP" sz="1200" noProof="1">
              <a:latin typeface="+mj-lt"/>
              <a:ea typeface="ＭＳ Ｐゴシック" panose="020B0600070205080204" pitchFamily="50" charset="-128"/>
              <a:cs typeface="Arial" panose="020B0604020202020204" pitchFamily="34" charset="0"/>
            </a:endParaRPr>
          </a:p>
        </p:txBody>
      </p:sp>
      <p:sp>
        <p:nvSpPr>
          <p:cNvPr id="14" name="片側の 2 つの角を丸めた四角形 13"/>
          <p:cNvSpPr/>
          <p:nvPr/>
        </p:nvSpPr>
        <p:spPr>
          <a:xfrm rot="16200000">
            <a:off x="1100572" y="4703949"/>
            <a:ext cx="1512168" cy="1152128"/>
          </a:xfrm>
          <a:prstGeom prst="round2SameRect">
            <a:avLst>
              <a:gd name="adj1" fmla="val 4909"/>
              <a:gd name="adj2" fmla="val 0"/>
            </a:avLst>
          </a:prstGeom>
          <a:solidFill>
            <a:srgbClr val="3D6AA7"/>
          </a:solidFill>
        </p:spPr>
        <p:txBody>
          <a:bodyPr vert="vert" rtlCol="0" anchor="ctr" anchorCtr="0">
            <a:noAutofit/>
          </a:bodyPr>
          <a:lstStyle/>
          <a:p>
            <a:pPr algn="ctr" fontAlgn="ctr"/>
            <a:r>
              <a:rPr lang="ja-JP" altLang="en-US" sz="1400" b="1" noProof="1">
                <a:solidFill>
                  <a:schemeClr val="bg1"/>
                </a:solidFill>
                <a:latin typeface="+mj-lt"/>
                <a:ea typeface="ＭＳ Ｐゴシック" panose="020B0600070205080204" pitchFamily="50" charset="-128"/>
                <a:cs typeface="Arial" panose="020B0604020202020204" pitchFamily="34" charset="0"/>
              </a:rPr>
              <a:t>本会議</a:t>
            </a:r>
            <a:endParaRPr kumimoji="1" lang="ja-JP" altLang="en-US" sz="1400" b="1" dirty="0">
              <a:solidFill>
                <a:schemeClr val="bg1"/>
              </a:solidFill>
              <a:latin typeface="+mj-lt"/>
              <a:ea typeface="ＭＳ Ｐゴシック" panose="020B0600070205080204" pitchFamily="50" charset="-128"/>
              <a:cs typeface="Arial" panose="020B0604020202020204" pitchFamily="34" charset="0"/>
            </a:endParaRPr>
          </a:p>
        </p:txBody>
      </p:sp>
      <p:sp>
        <p:nvSpPr>
          <p:cNvPr id="15" name="片側の 2 つの角を丸めた四角形 14"/>
          <p:cNvSpPr/>
          <p:nvPr/>
        </p:nvSpPr>
        <p:spPr>
          <a:xfrm rot="5400000">
            <a:off x="2864768" y="4091881"/>
            <a:ext cx="1512168" cy="2376264"/>
          </a:xfrm>
          <a:prstGeom prst="round2SameRect">
            <a:avLst>
              <a:gd name="adj1" fmla="val 5222"/>
              <a:gd name="adj2" fmla="val 0"/>
            </a:avLst>
          </a:prstGeom>
          <a:solidFill>
            <a:srgbClr val="E8E8E8"/>
          </a:solidFill>
        </p:spPr>
        <p:txBody>
          <a:bodyPr vert="vert270" wrap="square" lIns="36000" tIns="72000" rIns="36000" bIns="108000" anchor="ctr" anchorCtr="0">
            <a:noAutofit/>
          </a:bodyPr>
          <a:lstStyle/>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noProof="1">
                <a:latin typeface="+mj-lt"/>
              </a:rPr>
              <a:t>医薬品・医療機器の定義</a:t>
            </a:r>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noProof="1">
                <a:latin typeface="+mj-lt"/>
              </a:rPr>
              <a:t>配合製品の規制</a:t>
            </a:r>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noProof="1">
                <a:latin typeface="+mj-lt"/>
              </a:rPr>
              <a:t>診断機器の規制</a:t>
            </a:r>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noProof="1">
                <a:latin typeface="+mj-lt"/>
              </a:rPr>
              <a:t>整形外科製品の規制</a:t>
            </a:r>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en-US" altLang="ja-JP" sz="1000" noProof="1">
                <a:latin typeface="+mj-lt"/>
              </a:rPr>
              <a:t>ISO13485</a:t>
            </a:r>
            <a:r>
              <a:rPr lang="ja-JP" altLang="en-US" sz="1000" noProof="1">
                <a:latin typeface="+mj-lt"/>
              </a:rPr>
              <a:t>認証等</a:t>
            </a:r>
            <a:endParaRPr lang="en-US" altLang="ja-JP" sz="1000" noProof="1">
              <a:latin typeface="+mj-lt"/>
            </a:endParaRPr>
          </a:p>
        </p:txBody>
      </p:sp>
      <p:sp>
        <p:nvSpPr>
          <p:cNvPr id="20" name="片側の 2 つの角を丸めた四角形 19"/>
          <p:cNvSpPr/>
          <p:nvPr/>
        </p:nvSpPr>
        <p:spPr>
          <a:xfrm rot="16200000">
            <a:off x="4916996" y="4703949"/>
            <a:ext cx="1512168" cy="1152128"/>
          </a:xfrm>
          <a:prstGeom prst="round2SameRect">
            <a:avLst>
              <a:gd name="adj1" fmla="val 4909"/>
              <a:gd name="adj2" fmla="val 0"/>
            </a:avLst>
          </a:prstGeom>
          <a:solidFill>
            <a:srgbClr val="3D6AA7"/>
          </a:solidFill>
        </p:spPr>
        <p:txBody>
          <a:bodyPr vert="vert" rtlCol="0" anchor="ctr" anchorCtr="0">
            <a:noAutofit/>
          </a:bodyPr>
          <a:lstStyle/>
          <a:p>
            <a:pPr algn="ctr" fontAlgn="ctr"/>
            <a:r>
              <a:rPr lang="ja-JP" altLang="en-US" sz="1400" b="1" noProof="1">
                <a:solidFill>
                  <a:schemeClr val="bg1"/>
                </a:solidFill>
                <a:latin typeface="+mj-lt"/>
                <a:ea typeface="ＭＳ Ｐゴシック" panose="020B0600070205080204" pitchFamily="50" charset="-128"/>
                <a:cs typeface="Arial" panose="020B0604020202020204" pitchFamily="34" charset="0"/>
              </a:rPr>
              <a:t>技術委員会</a:t>
            </a:r>
            <a:endParaRPr kumimoji="1" lang="ja-JP" altLang="en-US" sz="1400" b="1" dirty="0">
              <a:solidFill>
                <a:schemeClr val="bg1"/>
              </a:solidFill>
              <a:latin typeface="+mj-lt"/>
              <a:ea typeface="ＭＳ Ｐゴシック" panose="020B0600070205080204" pitchFamily="50" charset="-128"/>
              <a:cs typeface="Arial" panose="020B0604020202020204" pitchFamily="34" charset="0"/>
            </a:endParaRPr>
          </a:p>
        </p:txBody>
      </p:sp>
      <p:sp>
        <p:nvSpPr>
          <p:cNvPr id="21" name="片側の 2 つの角を丸めた四角形 20"/>
          <p:cNvSpPr/>
          <p:nvPr/>
        </p:nvSpPr>
        <p:spPr>
          <a:xfrm rot="5400000">
            <a:off x="6681192" y="4091881"/>
            <a:ext cx="1512168" cy="2376264"/>
          </a:xfrm>
          <a:prstGeom prst="round2SameRect">
            <a:avLst>
              <a:gd name="adj1" fmla="val 5833"/>
              <a:gd name="adj2" fmla="val 0"/>
            </a:avLst>
          </a:prstGeom>
          <a:solidFill>
            <a:srgbClr val="E8E8E8"/>
          </a:solidFill>
        </p:spPr>
        <p:txBody>
          <a:bodyPr vert="vert270" wrap="square" lIns="36000" tIns="72000" rIns="36000" bIns="108000" anchor="ctr" anchorCtr="0">
            <a:noAutofit/>
          </a:bodyPr>
          <a:lstStyle/>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noProof="1">
                <a:latin typeface="+mj-lt"/>
              </a:rPr>
              <a:t>製造前承認</a:t>
            </a:r>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noProof="1">
                <a:latin typeface="+mj-lt"/>
              </a:rPr>
              <a:t>市販後調査</a:t>
            </a:r>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noProof="1">
                <a:latin typeface="+mj-lt"/>
              </a:rPr>
              <a:t>品質管理システム</a:t>
            </a:r>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noProof="1">
                <a:latin typeface="+mj-lt"/>
              </a:rPr>
              <a:t>品質管理監査</a:t>
            </a:r>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noProof="1">
                <a:latin typeface="+mj-lt"/>
              </a:rPr>
              <a:t>臨床証拠の提出要件</a:t>
            </a:r>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noProof="1">
                <a:latin typeface="+mj-lt"/>
              </a:rPr>
              <a:t>法令遵守のための研修</a:t>
            </a:r>
          </a:p>
        </p:txBody>
      </p:sp>
      <p:sp>
        <p:nvSpPr>
          <p:cNvPr id="22" name="テキスト ボックス 21"/>
          <p:cNvSpPr txBox="1"/>
          <p:nvPr/>
        </p:nvSpPr>
        <p:spPr>
          <a:xfrm>
            <a:off x="200472" y="6453336"/>
            <a:ext cx="8784976" cy="144016"/>
          </a:xfrm>
          <a:prstGeom prst="rect">
            <a:avLst/>
          </a:prstGeom>
          <a:noFill/>
        </p:spPr>
        <p:txBody>
          <a:bodyPr wrap="square" lIns="0" tIns="0" rIns="0" bIns="0" rtlCol="0">
            <a:noAutofit/>
          </a:bodyPr>
          <a:lstStyle/>
          <a:p>
            <a:pPr marL="358775" indent="-358775"/>
            <a:r>
              <a:rPr lang="ja-JP" altLang="en-US" sz="640" noProof="1">
                <a:latin typeface="+mj-lt"/>
                <a:ea typeface="ＭＳ Ｐゴシック" panose="020B0600070205080204" pitchFamily="50" charset="-128"/>
                <a:cs typeface="Arial" panose="020B0604020202020204" pitchFamily="34" charset="0"/>
              </a:rPr>
              <a:t>(Source)</a:t>
            </a:r>
            <a:r>
              <a:rPr lang="ja-JP" altLang="en-US" sz="640" dirty="0">
                <a:latin typeface="+mj-lt"/>
                <a:ea typeface="ＭＳ Ｐゴシック" panose="020B0600070205080204" pitchFamily="50" charset="-128"/>
                <a:cs typeface="Arial" panose="020B0604020202020204" pitchFamily="34" charset="0"/>
              </a:rPr>
              <a:t>	</a:t>
            </a:r>
            <a:r>
              <a:rPr lang="ja-JP" altLang="en-US" sz="640" noProof="1">
                <a:latin typeface="+mj-lt"/>
                <a:ea typeface="ＭＳ Ｐゴシック" panose="020B0600070205080204" pitchFamily="50" charset="-128"/>
                <a:cs typeface="Arial" panose="020B0604020202020204" pitchFamily="34" charset="0"/>
              </a:rPr>
              <a:t>Pacific Bridge Medical "The Philippines Releases Draft Medical Device Registration Documentary Requirements" (2014), Ministry of International Trade and Industry, Malaysia "Seven Agreements To Be Signed At 46th Asean Economic Ministers‘ Meeting" (2014), Stewart Eisenhart "Progress Reported on ASEAN Medical Device Directive in Southeast Asia" (2014),</a:t>
            </a:r>
            <a:br>
              <a:rPr lang="en-US" altLang="ja-JP" sz="640" dirty="0">
                <a:latin typeface="+mj-lt"/>
              </a:rPr>
            </a:br>
            <a:r>
              <a:rPr lang="en-US" altLang="ja-JP" sz="640" noProof="1">
                <a:latin typeface="+mj-lt"/>
              </a:rPr>
              <a:t>AHWP, 15TH AHWP TC MEETING and Workshop, June 5-7, 2012</a:t>
            </a:r>
            <a:endParaRPr lang="en-US" altLang="ja-JP" sz="640" dirty="0">
              <a:latin typeface="+mj-lt"/>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7032254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A5AED-63E5-A012-AFB5-2EC4D4FA891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89B9F0B-753E-ED0D-AB77-6E1BAE1E3A6A}"/>
              </a:ext>
            </a:extLst>
          </p:cNvPr>
          <p:cNvSpPr>
            <a:spLocks noGrp="1"/>
          </p:cNvSpPr>
          <p:nvPr>
            <p:ph type="title"/>
          </p:nvPr>
        </p:nvSpPr>
        <p:spPr/>
        <p:txBody>
          <a:bodyPr/>
          <a:lstStyle/>
          <a:p>
            <a:r>
              <a:rPr lang="ja-JP" altLang="en-US" dirty="0"/>
              <a:t>フィリピン／政策動向</a:t>
            </a:r>
            <a:endParaRPr kumimoji="1" lang="ja-JP" altLang="en-US" dirty="0"/>
          </a:p>
        </p:txBody>
      </p:sp>
      <p:sp>
        <p:nvSpPr>
          <p:cNvPr id="3" name="テキスト プレースホルダー 2">
            <a:extLst>
              <a:ext uri="{FF2B5EF4-FFF2-40B4-BE49-F238E27FC236}">
                <a16:creationId xmlns:a16="http://schemas.microsoft.com/office/drawing/2014/main" id="{BC468C7A-F91C-F958-D270-DC3EDCD33E93}"/>
              </a:ext>
            </a:extLst>
          </p:cNvPr>
          <p:cNvSpPr>
            <a:spLocks noGrp="1"/>
          </p:cNvSpPr>
          <p:nvPr>
            <p:ph type="body" sz="quarter" idx="15"/>
          </p:nvPr>
        </p:nvSpPr>
        <p:spPr/>
        <p:txBody>
          <a:bodyPr/>
          <a:lstStyle/>
          <a:p>
            <a:r>
              <a:rPr lang="ja-JP" altLang="en-US" dirty="0">
                <a:latin typeface="HGP創英角ｺﾞｼｯｸUB" panose="020B0900000000000000" pitchFamily="50" charset="-128"/>
              </a:rPr>
              <a:t>フィリピンの医療課題に取り組む主要政策とプログラム </a:t>
            </a:r>
            <a:r>
              <a:rPr lang="en-US" altLang="ja-JP" dirty="0">
                <a:latin typeface="HGP創英角ｺﾞｼｯｸUB" panose="020B0900000000000000" pitchFamily="50" charset="-128"/>
              </a:rPr>
              <a:t>(1/5)</a:t>
            </a:r>
            <a:endParaRPr lang="ja-JP" altLang="en-US" dirty="0">
              <a:latin typeface="HGP創英角ｺﾞｼｯｸUB" panose="020B0900000000000000" pitchFamily="50" charset="-128"/>
            </a:endParaRPr>
          </a:p>
        </p:txBody>
      </p:sp>
      <p:sp>
        <p:nvSpPr>
          <p:cNvPr id="25" name="テキスト ボックス 24">
            <a:extLst>
              <a:ext uri="{FF2B5EF4-FFF2-40B4-BE49-F238E27FC236}">
                <a16:creationId xmlns:a16="http://schemas.microsoft.com/office/drawing/2014/main" id="{200E22DC-0807-7A59-9C12-F767484CAEF2}"/>
              </a:ext>
            </a:extLst>
          </p:cNvPr>
          <p:cNvSpPr txBox="1"/>
          <p:nvPr/>
        </p:nvSpPr>
        <p:spPr>
          <a:xfrm>
            <a:off x="198008" y="6663570"/>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t>PhilHealth</a:t>
            </a:r>
            <a:r>
              <a:rPr lang="ja-JP" altLang="en-US" sz="800" dirty="0"/>
              <a:t>、ニュース記事 </a:t>
            </a:r>
            <a:r>
              <a:rPr lang="en-US" altLang="ja-JP" sz="800" dirty="0"/>
              <a:t>(</a:t>
            </a:r>
            <a:r>
              <a:rPr lang="ja-JP" altLang="en-US" sz="800" dirty="0"/>
              <a:t>デイリー トリビューン、</a:t>
            </a:r>
            <a:r>
              <a:rPr lang="en-US" altLang="ja-JP" sz="800" dirty="0"/>
              <a:t>GMA </a:t>
            </a:r>
            <a:r>
              <a:rPr lang="ja-JP" altLang="en-US" sz="800" dirty="0"/>
              <a:t>ニュース</a:t>
            </a:r>
            <a:r>
              <a:rPr lang="en-US" altLang="ja-JP" sz="800" dirty="0"/>
              <a:t>)</a:t>
            </a:r>
            <a:r>
              <a:rPr lang="ja-JP" altLang="en-US" sz="800" dirty="0"/>
              <a:t>、フィリピン情報庁、イロコス トレーニング アンド リージョナル メディカル センター </a:t>
            </a:r>
            <a:r>
              <a:rPr lang="en-US" altLang="ja-JP" sz="800" dirty="0"/>
              <a:t>(ITRMC)</a:t>
            </a:r>
            <a:r>
              <a:rPr lang="ja-JP" altLang="en-US" sz="800" dirty="0"/>
              <a:t>、タグビララン市</a:t>
            </a:r>
          </a:p>
        </p:txBody>
      </p:sp>
      <p:graphicFrame>
        <p:nvGraphicFramePr>
          <p:cNvPr id="4" name="Content Placeholder 4">
            <a:extLst>
              <a:ext uri="{FF2B5EF4-FFF2-40B4-BE49-F238E27FC236}">
                <a16:creationId xmlns:a16="http://schemas.microsoft.com/office/drawing/2014/main" id="{6E2CFB2B-5359-A2A4-C6D7-EE6911567FEA}"/>
              </a:ext>
            </a:extLst>
          </p:cNvPr>
          <p:cNvGraphicFramePr>
            <a:graphicFrameLocks/>
          </p:cNvGraphicFramePr>
          <p:nvPr>
            <p:extLst>
              <p:ext uri="{D42A27DB-BD31-4B8C-83A1-F6EECF244321}">
                <p14:modId xmlns:p14="http://schemas.microsoft.com/office/powerpoint/2010/main" val="1086241255"/>
              </p:ext>
            </p:extLst>
          </p:nvPr>
        </p:nvGraphicFramePr>
        <p:xfrm>
          <a:off x="198008" y="1691834"/>
          <a:ext cx="9505054" cy="4188622"/>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441022">
                <a:tc>
                  <a:txBody>
                    <a:bodyPr/>
                    <a:lstStyle/>
                    <a:p>
                      <a:pPr algn="ctr"/>
                      <a:r>
                        <a:rPr kumimoji="1" lang="ja" altLang="ja-JP" sz="1200" dirty="0"/>
                        <a:t>ポリシー</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200" dirty="0"/>
                        <a:t>年</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200" dirty="0"/>
                        <a:t>担当省庁</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kumimoji="1" lang="ja" altLang="ja-JP" sz="1200" dirty="0"/>
                        <a:t>説明</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1249200">
                <a:tc>
                  <a:txBody>
                    <a:bodyPr/>
                    <a:lstStyle/>
                    <a:p>
                      <a:pPr algn="ctr"/>
                      <a:r>
                        <a:rPr kumimoji="1" lang="ja" altLang="ja-JP" sz="1000" b="1" dirty="0">
                          <a:latin typeface="+mn-ea"/>
                          <a:ea typeface="+mn-ea"/>
                        </a:rPr>
                        <a:t>ヤマン・カルスガン・プログラム</a:t>
                      </a:r>
                      <a:endParaRPr kumimoji="1" lang="en-US" altLang="ja" sz="1000" b="1" dirty="0">
                        <a:latin typeface="+mn-ea"/>
                        <a:ea typeface="+mn-ea"/>
                      </a:endParaRPr>
                    </a:p>
                    <a:p>
                      <a:pPr algn="ctr"/>
                      <a:r>
                        <a:rPr kumimoji="1" lang="en-US" altLang="ja" sz="1000" b="1" dirty="0">
                          <a:latin typeface="+mn-ea"/>
                          <a:ea typeface="+mn-ea"/>
                        </a:rPr>
                        <a:t>[YAKAP (Yaman ng </a:t>
                      </a:r>
                      <a:r>
                        <a:rPr kumimoji="1" lang="en-US" altLang="ja" sz="1000" b="1" dirty="0" err="1">
                          <a:latin typeface="+mn-ea"/>
                          <a:ea typeface="+mn-ea"/>
                        </a:rPr>
                        <a:t>Kalusugan</a:t>
                      </a:r>
                      <a:r>
                        <a:rPr kumimoji="1" lang="en-US" altLang="ja" sz="1000" b="1" dirty="0">
                          <a:latin typeface="+mn-ea"/>
                          <a:ea typeface="+mn-ea"/>
                        </a:rPr>
                        <a:t> Program]</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000" dirty="0">
                          <a:latin typeface="+mn-ea"/>
                          <a:ea typeface="+mn-ea"/>
                        </a:rPr>
                        <a:t>2025</a:t>
                      </a:r>
                      <a:endParaRPr kumimoji="1" lang="ja-JP" altLang="en-US" sz="1000" dirty="0">
                        <a:latin typeface="+mn-ea"/>
                        <a:ea typeface="+mn-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000" dirty="0">
                          <a:latin typeface="+mn-ea"/>
                          <a:ea typeface="+mn-ea"/>
                        </a:rPr>
                        <a:t>フィリピン健康保険</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 altLang="ja-JP" sz="1000" dirty="0">
                          <a:latin typeface="+mn-ea"/>
                          <a:ea typeface="+mn-ea"/>
                        </a:rPr>
                        <a:t>（保健省）</a:t>
                      </a:r>
                      <a:endParaRPr kumimoji="1" lang="ja-JP" altLang="en-US" sz="1000" dirty="0">
                        <a:latin typeface="+mn-ea"/>
                        <a:ea typeface="+mn-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ja" altLang="ja-JP" sz="1000" dirty="0">
                          <a:latin typeface="+mn-ea"/>
                          <a:ea typeface="+mn-ea"/>
                        </a:rPr>
                        <a:t>フィリピン人の健康維持のために無料の医療を提供することを目的とした政府プログラム</a:t>
                      </a:r>
                    </a:p>
                    <a:p>
                      <a:pPr marL="171450" indent="-171450">
                        <a:spcBef>
                          <a:spcPts val="100"/>
                        </a:spcBef>
                        <a:spcAft>
                          <a:spcPts val="100"/>
                        </a:spcAft>
                        <a:buFont typeface="Courier New" panose="02070309020205020404" pitchFamily="49" charset="0"/>
                        <a:buChar char="o"/>
                      </a:pPr>
                      <a:r>
                        <a:rPr kumimoji="1" lang="ja" altLang="ja-JP" sz="1000" dirty="0">
                          <a:latin typeface="+mn-ea"/>
                          <a:ea typeface="+mn-ea"/>
                        </a:rPr>
                        <a:t>このプログラムを通じて、YAKAP クリニックは会員の健康状態を監視し、良好な健康状態を維持し、病気を早期に発見し、病気が悪化して入院に至ることのないよう適切な薬を提供</a:t>
                      </a:r>
                    </a:p>
                    <a:p>
                      <a:pPr marL="171450" indent="-171450">
                        <a:spcBef>
                          <a:spcPts val="100"/>
                        </a:spcBef>
                        <a:spcAft>
                          <a:spcPts val="100"/>
                        </a:spcAft>
                        <a:buFont typeface="Courier New" panose="02070309020205020404" pitchFamily="49" charset="0"/>
                        <a:buChar char="o"/>
                      </a:pPr>
                      <a:r>
                        <a:rPr kumimoji="1" lang="ja" altLang="ja-JP" sz="1000" dirty="0">
                          <a:latin typeface="+mn-ea"/>
                          <a:ea typeface="+mn-ea"/>
                        </a:rPr>
                        <a:t>クリニックでの無料健康診断、検査サービス、がん検診、認定薬局での無料医薬品などが対象とな</a:t>
                      </a:r>
                      <a:r>
                        <a:rPr kumimoji="1" lang="ja-JP" altLang="en-US" sz="1000" dirty="0">
                          <a:latin typeface="+mn-ea"/>
                          <a:ea typeface="+mn-ea"/>
                        </a:rPr>
                        <a:t>る</a:t>
                      </a:r>
                      <a:endParaRPr kumimoji="1" lang="ja" altLang="ja-JP" sz="1000" dirty="0">
                        <a:latin typeface="+mn-ea"/>
                        <a:ea typeface="+mn-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09802863"/>
                  </a:ext>
                </a:extLst>
              </a:tr>
              <a:tr h="1249200">
                <a:tc>
                  <a:txBody>
                    <a:bodyPr/>
                    <a:lstStyle/>
                    <a:p>
                      <a:pPr algn="ctr"/>
                      <a:r>
                        <a:rPr kumimoji="1" lang="ja" altLang="ja-JP" sz="1000" b="1" dirty="0">
                          <a:latin typeface="+mn-ea"/>
                          <a:ea typeface="+mn-ea"/>
                        </a:rPr>
                        <a:t>BUCAS センター</a:t>
                      </a:r>
                      <a:endParaRPr kumimoji="1" lang="en-US" altLang="ja" sz="1000" b="1" dirty="0">
                        <a:latin typeface="+mn-ea"/>
                        <a:ea typeface="+mn-ea"/>
                      </a:endParaRPr>
                    </a:p>
                    <a:p>
                      <a:pPr algn="ctr"/>
                      <a:r>
                        <a:rPr kumimoji="1" lang="ja" altLang="ja-JP" sz="1000" b="1" dirty="0">
                          <a:latin typeface="+mn-ea"/>
                          <a:ea typeface="+mn-ea"/>
                        </a:rPr>
                        <a:t>（バゴン緊急ケアおよび外来サービス）</a:t>
                      </a:r>
                      <a:endParaRPr kumimoji="1" lang="en-US" altLang="ja" sz="1000" b="1" dirty="0">
                        <a:latin typeface="+mn-ea"/>
                        <a:ea typeface="+mn-ea"/>
                      </a:endParaRPr>
                    </a:p>
                    <a:p>
                      <a:pPr algn="ctr"/>
                      <a:r>
                        <a:rPr kumimoji="1" lang="en-US" altLang="ja-JP" sz="1000" b="1" dirty="0">
                          <a:latin typeface="+mn-ea"/>
                          <a:ea typeface="+mn-ea"/>
                        </a:rPr>
                        <a:t>[BUCAS Centers (Bagong Urgent Care and Ambulatory Service)</a:t>
                      </a:r>
                      <a:r>
                        <a:rPr kumimoji="1" lang="en-IN" altLang="ja-JP" sz="1000" b="1" dirty="0">
                          <a:latin typeface="+mn-ea"/>
                          <a:ea typeface="+mn-ea"/>
                        </a:rPr>
                        <a:t>]</a:t>
                      </a:r>
                      <a:endParaRPr kumimoji="1" lang="en-US" altLang="ja-JP" sz="1000" b="1" dirty="0">
                        <a:latin typeface="+mn-ea"/>
                        <a:ea typeface="+mn-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000" dirty="0">
                          <a:latin typeface="+mn-ea"/>
                          <a:ea typeface="+mn-ea"/>
                        </a:rPr>
                        <a:t>2024</a:t>
                      </a:r>
                      <a:endParaRPr kumimoji="1" lang="ja-JP" altLang="en-US" sz="1000" dirty="0">
                        <a:latin typeface="+mn-ea"/>
                        <a:ea typeface="+mn-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 altLang="ja-JP" sz="1000" dirty="0">
                          <a:latin typeface="+mn-ea"/>
                          <a:ea typeface="+mn-ea"/>
                        </a:rPr>
                        <a:t>保健省</a:t>
                      </a:r>
                      <a:endParaRPr kumimoji="1" lang="ja-JP" altLang="en-US" sz="1000" dirty="0">
                        <a:latin typeface="+mn-ea"/>
                        <a:ea typeface="+mn-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ja" altLang="ja-JP" sz="1000" dirty="0">
                          <a:latin typeface="+mn-ea"/>
                          <a:ea typeface="+mn-ea"/>
                        </a:rPr>
                        <a:t>プライマリケア（地方の医療ユニットなど）と完全な病院医療の中間の医療サービスを提供するために設計された</a:t>
                      </a:r>
                      <a:r>
                        <a:rPr kumimoji="1" lang="ja-JP" altLang="en-US" sz="1000" dirty="0">
                          <a:latin typeface="+mn-ea"/>
                          <a:ea typeface="+mn-ea"/>
                        </a:rPr>
                        <a:t>、</a:t>
                      </a:r>
                      <a:r>
                        <a:rPr kumimoji="1" lang="ja" altLang="ja-JP" sz="1000" dirty="0">
                          <a:latin typeface="+mn-ea"/>
                          <a:ea typeface="+mn-ea"/>
                        </a:rPr>
                        <a:t>緊急医療および外来医療施設のネットワーク</a:t>
                      </a:r>
                    </a:p>
                    <a:p>
                      <a:pPr marL="171450" indent="-171450">
                        <a:spcBef>
                          <a:spcPts val="100"/>
                        </a:spcBef>
                        <a:spcAft>
                          <a:spcPts val="100"/>
                        </a:spcAft>
                        <a:buFont typeface="Courier New" panose="02070309020205020404" pitchFamily="49" charset="0"/>
                        <a:buChar char="o"/>
                      </a:pPr>
                      <a:r>
                        <a:rPr kumimoji="1" lang="ja" altLang="ja-JP" sz="1000" dirty="0">
                          <a:latin typeface="+mn-ea"/>
                          <a:ea typeface="+mn-ea"/>
                        </a:rPr>
                        <a:t>BUCAS センターの設立は、健康平等の近代化と「28 for 28 by 28」イニシアチブの重要な要素であり、2028 年までに少なくとも 28 の BUCAS センターを設立し、アクセスしやすく質の高い医療を必要とする 2,800 万人のフィリピン人にサービスを提供することを目的として</a:t>
                      </a:r>
                      <a:r>
                        <a:rPr kumimoji="1" lang="ja-JP" altLang="en-US" sz="1000" dirty="0">
                          <a:latin typeface="+mn-ea"/>
                          <a:ea typeface="+mn-ea"/>
                        </a:rPr>
                        <a:t>いる</a:t>
                      </a:r>
                      <a:endParaRPr kumimoji="1" lang="ja" altLang="ja-JP" sz="1000" dirty="0">
                        <a:latin typeface="+mn-ea"/>
                        <a:ea typeface="+mn-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903416470"/>
                  </a:ext>
                </a:extLst>
              </a:tr>
              <a:tr h="1249200">
                <a:tc>
                  <a:txBody>
                    <a:bodyPr/>
                    <a:lstStyle/>
                    <a:p>
                      <a:pPr algn="ctr"/>
                      <a:r>
                        <a:rPr kumimoji="1" lang="ja" altLang="ja-JP" sz="1000" b="1" dirty="0">
                          <a:latin typeface="+mn-ea"/>
                          <a:ea typeface="+mn-ea"/>
                        </a:rPr>
                        <a:t>DOH PuroKalusuganプログラム</a:t>
                      </a:r>
                      <a:endParaRPr kumimoji="1" lang="en-US" altLang="ja" sz="1000" b="1" dirty="0">
                        <a:latin typeface="+mn-ea"/>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1" dirty="0">
                          <a:latin typeface="+mn-ea"/>
                          <a:ea typeface="+mn-ea"/>
                        </a:rPr>
                        <a:t>[</a:t>
                      </a:r>
                      <a:r>
                        <a:rPr kumimoji="1" lang="en-IN" altLang="ja-JP" sz="1000" b="1" dirty="0">
                          <a:latin typeface="+mn-ea"/>
                          <a:ea typeface="+mn-ea"/>
                        </a:rPr>
                        <a:t>DOH </a:t>
                      </a:r>
                      <a:r>
                        <a:rPr kumimoji="1" lang="en-IN" altLang="ja-JP" sz="1000" b="1" dirty="0" err="1">
                          <a:latin typeface="+mn-ea"/>
                          <a:ea typeface="+mn-ea"/>
                        </a:rPr>
                        <a:t>PuroKalusugan</a:t>
                      </a:r>
                      <a:r>
                        <a:rPr kumimoji="1" lang="en-IN" altLang="ja-JP" sz="1000" b="1" dirty="0">
                          <a:latin typeface="+mn-ea"/>
                          <a:ea typeface="+mn-ea"/>
                        </a:rPr>
                        <a:t> Program</a:t>
                      </a:r>
                      <a:r>
                        <a:rPr kumimoji="1" lang="en-US" altLang="ja-JP" sz="1000" b="1" dirty="0">
                          <a:latin typeface="+mn-ea"/>
                          <a:ea typeface="+mn-ea"/>
                        </a:rPr>
                        <a:t>]</a:t>
                      </a:r>
                      <a:endParaRPr kumimoji="1" lang="en-IN" altLang="ja-JP" sz="1000" b="1" dirty="0">
                        <a:latin typeface="+mn-ea"/>
                        <a:ea typeface="+mn-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000" dirty="0">
                          <a:latin typeface="+mn-ea"/>
                          <a:ea typeface="+mn-ea"/>
                        </a:rPr>
                        <a:t>2023</a:t>
                      </a:r>
                      <a:endParaRPr kumimoji="1" lang="ja-JP" altLang="en-US" sz="1000" dirty="0">
                        <a:latin typeface="+mn-ea"/>
                        <a:ea typeface="+mn-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 altLang="ja-JP" sz="1000" dirty="0">
                          <a:latin typeface="+mn-ea"/>
                          <a:ea typeface="+mn-ea"/>
                        </a:rPr>
                        <a:t>保健省</a:t>
                      </a:r>
                      <a:endParaRPr kumimoji="1" lang="ja-JP" altLang="en-US" sz="1000" dirty="0">
                        <a:latin typeface="+mn-ea"/>
                        <a:ea typeface="+mn-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ja" altLang="ja-JP" sz="1000" dirty="0">
                          <a:latin typeface="+mn-ea"/>
                          <a:ea typeface="+mn-ea"/>
                        </a:rPr>
                        <a:t>コミュニティベースのプライマリヘルスケアの取り組みであり、「プロク」（バランガイ内の小さなコミュニティクラスター）に基本的な医療サービスを直接提供</a:t>
                      </a:r>
                    </a:p>
                    <a:p>
                      <a:pPr marL="171450" indent="-171450">
                        <a:spcBef>
                          <a:spcPts val="100"/>
                        </a:spcBef>
                        <a:spcAft>
                          <a:spcPts val="100"/>
                        </a:spcAft>
                        <a:buFont typeface="Courier New" panose="02070309020205020404" pitchFamily="49" charset="0"/>
                        <a:buChar char="o"/>
                      </a:pPr>
                      <a:r>
                        <a:rPr kumimoji="1" lang="ja" altLang="ja-JP" sz="1000" dirty="0">
                          <a:latin typeface="+mn-ea"/>
                          <a:ea typeface="+mn-ea"/>
                        </a:rPr>
                        <a:t>このプログラムでは、個人は、特にプライマリケアサービスなどの必須の医療サービスを受けるために移動する必要がなくなり、地域内で医療サービスを受けることがで</a:t>
                      </a:r>
                      <a:r>
                        <a:rPr kumimoji="1" lang="ja-JP" altLang="en-US" sz="1000" dirty="0">
                          <a:latin typeface="+mn-ea"/>
                          <a:ea typeface="+mn-ea"/>
                        </a:rPr>
                        <a:t>きる</a:t>
                      </a:r>
                      <a:endParaRPr kumimoji="1" lang="ja" altLang="ja-JP" sz="1000" dirty="0">
                        <a:latin typeface="+mn-ea"/>
                        <a:ea typeface="+mn-ea"/>
                      </a:endParaRPr>
                    </a:p>
                    <a:p>
                      <a:pPr marL="171450" indent="-171450">
                        <a:spcBef>
                          <a:spcPts val="100"/>
                        </a:spcBef>
                        <a:spcAft>
                          <a:spcPts val="100"/>
                        </a:spcAft>
                        <a:buFont typeface="Courier New" panose="02070309020205020404" pitchFamily="49" charset="0"/>
                        <a:buChar char="o"/>
                      </a:pPr>
                      <a:r>
                        <a:rPr kumimoji="1" lang="ja" altLang="ja-JP" sz="1000" dirty="0">
                          <a:latin typeface="+mn-ea"/>
                          <a:ea typeface="+mn-ea"/>
                        </a:rPr>
                        <a:t>個人は、母子保健、栄養サポートおよび健康教育、結核およびHIV管理プログラム、慢性疾患予防（糖尿病、高血圧など）、歯科および視力ケアを含む無料の医療サービスを受けることができ</a:t>
                      </a:r>
                      <a:r>
                        <a:rPr kumimoji="1" lang="ja-JP" altLang="en-US" sz="1000" dirty="0">
                          <a:latin typeface="+mn-ea"/>
                          <a:ea typeface="+mn-ea"/>
                        </a:rPr>
                        <a:t>る</a:t>
                      </a:r>
                      <a:endParaRPr kumimoji="1" lang="ja" altLang="ja-JP" sz="1000" dirty="0">
                        <a:latin typeface="+mn-ea"/>
                        <a:ea typeface="+mn-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623873070"/>
                  </a:ext>
                </a:extLst>
              </a:tr>
            </a:tbl>
          </a:graphicData>
        </a:graphic>
      </p:graphicFrame>
      <p:sp>
        <p:nvSpPr>
          <p:cNvPr id="9" name="テキスト ボックス 3">
            <a:extLst>
              <a:ext uri="{FF2B5EF4-FFF2-40B4-BE49-F238E27FC236}">
                <a16:creationId xmlns:a16="http://schemas.microsoft.com/office/drawing/2014/main" id="{DBD963D8-511B-EFCE-BDE4-1709CA241764}"/>
              </a:ext>
            </a:extLst>
          </p:cNvPr>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フィリピンは、予防医療、緊急サービス、地域密着型サービスの提供に重点を置き、対象範囲とシステム能力を強化することで、基礎医療サービスを強化することを目指している。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9782248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FF154F-61B1-F9B8-F1C7-18DC01806A8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2ECF451-6095-37F4-FE02-99D384762819}"/>
              </a:ext>
            </a:extLst>
          </p:cNvPr>
          <p:cNvSpPr>
            <a:spLocks noGrp="1"/>
          </p:cNvSpPr>
          <p:nvPr>
            <p:ph type="title"/>
          </p:nvPr>
        </p:nvSpPr>
        <p:spPr/>
        <p:txBody>
          <a:bodyPr/>
          <a:lstStyle/>
          <a:p>
            <a:r>
              <a:rPr lang="ja-JP" altLang="en-US" dirty="0"/>
              <a:t>フィリピン／政策動向</a:t>
            </a:r>
            <a:endParaRPr kumimoji="1" lang="ja-JP" altLang="en-US" dirty="0"/>
          </a:p>
        </p:txBody>
      </p:sp>
      <p:sp>
        <p:nvSpPr>
          <p:cNvPr id="3" name="テキスト プレースホルダー 2">
            <a:extLst>
              <a:ext uri="{FF2B5EF4-FFF2-40B4-BE49-F238E27FC236}">
                <a16:creationId xmlns:a16="http://schemas.microsoft.com/office/drawing/2014/main" id="{66B6F3C0-0DC5-4B9D-B4EE-233694D1A62C}"/>
              </a:ext>
            </a:extLst>
          </p:cNvPr>
          <p:cNvSpPr>
            <a:spLocks noGrp="1"/>
          </p:cNvSpPr>
          <p:nvPr>
            <p:ph type="body" sz="quarter" idx="15"/>
          </p:nvPr>
        </p:nvSpPr>
        <p:spPr/>
        <p:txBody>
          <a:bodyPr/>
          <a:lstStyle/>
          <a:p>
            <a:r>
              <a:rPr lang="ja-JP" altLang="en-US" dirty="0">
                <a:latin typeface="HGP創英角ｺﾞｼｯｸUB" panose="020B0900000000000000" pitchFamily="50" charset="-128"/>
              </a:rPr>
              <a:t>フィリピンの医療課題に取り組む主要政策とプログラム </a:t>
            </a:r>
            <a:r>
              <a:rPr lang="en-US" altLang="ja-JP" dirty="0">
                <a:latin typeface="HGP創英角ｺﾞｼｯｸUB" panose="020B0900000000000000" pitchFamily="50" charset="-128"/>
              </a:rPr>
              <a:t>(2/5)</a:t>
            </a:r>
            <a:endParaRPr lang="ja-JP" altLang="en-US" dirty="0">
              <a:latin typeface="HGP創英角ｺﾞｼｯｸUB" panose="020B0900000000000000" pitchFamily="50" charset="-128"/>
            </a:endParaRPr>
          </a:p>
        </p:txBody>
      </p:sp>
      <p:sp>
        <p:nvSpPr>
          <p:cNvPr id="25" name="テキスト ボックス 24">
            <a:extLst>
              <a:ext uri="{FF2B5EF4-FFF2-40B4-BE49-F238E27FC236}">
                <a16:creationId xmlns:a16="http://schemas.microsoft.com/office/drawing/2014/main" id="{A34E7C70-A40B-4E78-5C0B-DF49B682F493}"/>
              </a:ext>
            </a:extLst>
          </p:cNvPr>
          <p:cNvSpPr txBox="1"/>
          <p:nvPr/>
        </p:nvSpPr>
        <p:spPr>
          <a:xfrm>
            <a:off x="198008" y="6663570"/>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（出所）ニュース記事（マニラ・ブレティン）、フィリピン情報局、スライドシェア</a:t>
            </a:r>
            <a:endParaRPr lang="ja-JP" altLang="en-US" sz="800" dirty="0"/>
          </a:p>
        </p:txBody>
      </p:sp>
      <p:graphicFrame>
        <p:nvGraphicFramePr>
          <p:cNvPr id="4" name="Content Placeholder 4">
            <a:extLst>
              <a:ext uri="{FF2B5EF4-FFF2-40B4-BE49-F238E27FC236}">
                <a16:creationId xmlns:a16="http://schemas.microsoft.com/office/drawing/2014/main" id="{7E5A9A7E-CC70-630E-26BC-BA43BEA67F63}"/>
              </a:ext>
            </a:extLst>
          </p:cNvPr>
          <p:cNvGraphicFramePr>
            <a:graphicFrameLocks/>
          </p:cNvGraphicFramePr>
          <p:nvPr>
            <p:extLst>
              <p:ext uri="{D42A27DB-BD31-4B8C-83A1-F6EECF244321}">
                <p14:modId xmlns:p14="http://schemas.microsoft.com/office/powerpoint/2010/main" val="977695344"/>
              </p:ext>
            </p:extLst>
          </p:nvPr>
        </p:nvGraphicFramePr>
        <p:xfrm>
          <a:off x="198008" y="2064070"/>
          <a:ext cx="9505054" cy="3097862"/>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441022">
                <a:tc>
                  <a:txBody>
                    <a:bodyPr/>
                    <a:lstStyle/>
                    <a:p>
                      <a:pPr algn="ctr"/>
                      <a:r>
                        <a:rPr kumimoji="1" lang="ja" altLang="ja-JP" sz="1200" dirty="0"/>
                        <a:t>ポリシー</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200" dirty="0"/>
                        <a:t>年</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200" dirty="0"/>
                        <a:t>担当省庁</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kumimoji="1" lang="ja" altLang="ja-JP" sz="1200" dirty="0"/>
                        <a:t>説明</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1249200">
                <a:tc>
                  <a:txBody>
                    <a:bodyPr/>
                    <a:lstStyle/>
                    <a:p>
                      <a:pPr algn="ctr"/>
                      <a:r>
                        <a:rPr kumimoji="1" lang="ja" altLang="ja-JP" sz="1000" b="1" dirty="0">
                          <a:latin typeface="+mn-ea"/>
                          <a:ea typeface="+mn-ea"/>
                        </a:rPr>
                        <a:t>保健セクター戦略</a:t>
                      </a:r>
                      <a:endParaRPr kumimoji="1" lang="en-US" altLang="ja" sz="1000" b="1" dirty="0">
                        <a:latin typeface="+mn-ea"/>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1" dirty="0">
                          <a:latin typeface="+mn-ea"/>
                          <a:ea typeface="+mn-ea"/>
                        </a:rPr>
                        <a:t>(</a:t>
                      </a:r>
                      <a:r>
                        <a:rPr kumimoji="1" lang="en-IN" altLang="ja-JP" sz="1000" b="1" dirty="0">
                          <a:latin typeface="+mn-ea"/>
                          <a:ea typeface="+mn-ea"/>
                        </a:rPr>
                        <a:t>Health Sector strategy</a:t>
                      </a:r>
                      <a:r>
                        <a:rPr kumimoji="1" lang="en-US" altLang="ja-JP" sz="1000" b="1" dirty="0">
                          <a:latin typeface="+mn-ea"/>
                          <a:ea typeface="+mn-ea"/>
                        </a:rPr>
                        <a:t>)</a:t>
                      </a:r>
                      <a:endParaRPr kumimoji="1" lang="en-IN" altLang="ja-JP" sz="1000" b="1" dirty="0">
                        <a:latin typeface="+mn-ea"/>
                        <a:ea typeface="+mn-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000" dirty="0">
                          <a:latin typeface="+mn-ea"/>
                          <a:ea typeface="+mn-ea"/>
                        </a:rPr>
                        <a:t>2023-2028</a:t>
                      </a:r>
                      <a:endParaRPr kumimoji="1" lang="ja-JP" altLang="en-US" sz="1000" dirty="0">
                        <a:latin typeface="+mn-ea"/>
                        <a:ea typeface="+mn-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 altLang="ja-JP" sz="1000" dirty="0">
                          <a:latin typeface="+mn-ea"/>
                          <a:ea typeface="+mn-ea"/>
                        </a:rPr>
                        <a:t>保健省</a:t>
                      </a:r>
                      <a:endParaRPr kumimoji="1" lang="ja-JP" altLang="en-US" sz="1000" dirty="0">
                        <a:latin typeface="+mn-ea"/>
                        <a:ea typeface="+mn-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ja" altLang="ja-JP" sz="1000" dirty="0">
                          <a:latin typeface="+mn-ea"/>
                          <a:ea typeface="+mn-ea"/>
                        </a:rPr>
                        <a:t>保健分野の改革とプログラムを導く中期的枠組み</a:t>
                      </a:r>
                    </a:p>
                    <a:p>
                      <a:pPr marL="171450" indent="-171450">
                        <a:spcBef>
                          <a:spcPts val="100"/>
                        </a:spcBef>
                        <a:spcAft>
                          <a:spcPts val="100"/>
                        </a:spcAft>
                        <a:buFont typeface="Courier New" panose="02070309020205020404" pitchFamily="49" charset="0"/>
                        <a:buChar char="o"/>
                      </a:pPr>
                      <a:r>
                        <a:rPr kumimoji="1" lang="ja" altLang="ja-JP" sz="1000" dirty="0">
                          <a:latin typeface="+mn-ea"/>
                          <a:ea typeface="+mn-ea"/>
                        </a:rPr>
                        <a:t>この政策は、保健分野に関して3つのカテゴリーで8項目の行動計画を定めてい</a:t>
                      </a:r>
                      <a:r>
                        <a:rPr kumimoji="1" lang="ja-JP" altLang="en-US" sz="1000" dirty="0">
                          <a:latin typeface="+mn-ea"/>
                          <a:ea typeface="+mn-ea"/>
                        </a:rPr>
                        <a:t>る</a:t>
                      </a:r>
                      <a:endParaRPr kumimoji="1" lang="ja" altLang="ja-JP" sz="1000" dirty="0">
                        <a:latin typeface="+mn-ea"/>
                        <a:ea typeface="+mn-ea"/>
                      </a:endParaRPr>
                    </a:p>
                    <a:p>
                      <a:pPr marL="171450" indent="9525">
                        <a:spcBef>
                          <a:spcPts val="100"/>
                        </a:spcBef>
                        <a:spcAft>
                          <a:spcPts val="100"/>
                        </a:spcAft>
                        <a:buFont typeface="Wingdings" panose="05000000000000000000" pitchFamily="2" charset="2"/>
                        <a:buChar char="Ø"/>
                        <a:tabLst>
                          <a:tab pos="180975" algn="l"/>
                        </a:tabLst>
                      </a:pPr>
                      <a:r>
                        <a:rPr kumimoji="1" lang="ja" altLang="ja-JP" sz="1000" dirty="0">
                          <a:latin typeface="+mn-ea"/>
                          <a:ea typeface="+mn-ea"/>
                        </a:rPr>
                        <a:t>すべてのフィリピン人のために:</a:t>
                      </a:r>
                    </a:p>
                    <a:p>
                      <a:pPr marL="361950" indent="-180975">
                        <a:spcBef>
                          <a:spcPts val="100"/>
                        </a:spcBef>
                        <a:spcAft>
                          <a:spcPts val="100"/>
                        </a:spcAft>
                        <a:buFont typeface="Arial" panose="020B0604020202020204" pitchFamily="34" charset="0"/>
                        <a:buChar char="•"/>
                        <a:tabLst>
                          <a:tab pos="361950" algn="l"/>
                        </a:tabLst>
                      </a:pPr>
                      <a:r>
                        <a:rPr kumimoji="1" lang="ja" altLang="ja-JP" sz="1000" dirty="0">
                          <a:latin typeface="+mn-ea"/>
                          <a:ea typeface="+mn-ea"/>
                        </a:rPr>
                        <a:t>経済的困難を経験することなく包括的な医療サービスを提供できるよう、プライマリヘルスケアを強化</a:t>
                      </a:r>
                    </a:p>
                    <a:p>
                      <a:pPr marL="361950" indent="-180975">
                        <a:spcBef>
                          <a:spcPts val="100"/>
                        </a:spcBef>
                        <a:spcAft>
                          <a:spcPts val="100"/>
                        </a:spcAft>
                        <a:buFont typeface="Arial" panose="020B0604020202020204" pitchFamily="34" charset="0"/>
                        <a:buChar char="•"/>
                      </a:pPr>
                      <a:r>
                        <a:rPr kumimoji="1" lang="ja" altLang="ja-JP" sz="1000" dirty="0">
                          <a:latin typeface="+mn-ea"/>
                          <a:ea typeface="+mn-ea"/>
                        </a:rPr>
                        <a:t>あらゆるライフステージにおいて、手頃な価格の医薬品へのアクセスを含む、高品質で安全かつ人間中心のサービスを確保</a:t>
                      </a:r>
                    </a:p>
                    <a:p>
                      <a:pPr marL="171450" indent="9525">
                        <a:spcBef>
                          <a:spcPts val="100"/>
                        </a:spcBef>
                        <a:spcAft>
                          <a:spcPts val="100"/>
                        </a:spcAft>
                        <a:buFont typeface="Wingdings" panose="05000000000000000000" pitchFamily="2" charset="2"/>
                        <a:buChar char="Ø"/>
                      </a:pPr>
                      <a:r>
                        <a:rPr kumimoji="1" lang="ja" altLang="ja-JP" sz="1000" dirty="0">
                          <a:latin typeface="+mn-ea"/>
                          <a:ea typeface="+mn-ea"/>
                        </a:rPr>
                        <a:t>すべてのコミュニティのために:</a:t>
                      </a:r>
                    </a:p>
                    <a:p>
                      <a:pPr marL="342900" indent="-161925">
                        <a:spcBef>
                          <a:spcPts val="100"/>
                        </a:spcBef>
                        <a:spcAft>
                          <a:spcPts val="100"/>
                        </a:spcAft>
                        <a:buFont typeface="Arial" panose="020B0604020202020204" pitchFamily="34" charset="0"/>
                        <a:buChar char="•"/>
                      </a:pPr>
                      <a:r>
                        <a:rPr kumimoji="1" lang="ja" altLang="ja-JP" sz="1000" dirty="0">
                          <a:latin typeface="+mn-ea"/>
                          <a:ea typeface="+mn-ea"/>
                        </a:rPr>
                        <a:t>公衆衛生上の緊急事態や危機を効果的に予防、準備、対応し、回復できる、対応力と回復力のある医療システムとコミュニティを確保</a:t>
                      </a:r>
                    </a:p>
                    <a:p>
                      <a:pPr marL="342900" indent="-161925">
                        <a:spcBef>
                          <a:spcPts val="100"/>
                        </a:spcBef>
                        <a:spcAft>
                          <a:spcPts val="100"/>
                        </a:spcAft>
                        <a:buFont typeface="Arial" panose="020B0604020202020204" pitchFamily="34" charset="0"/>
                        <a:buChar char="•"/>
                      </a:pPr>
                      <a:r>
                        <a:rPr kumimoji="1" lang="ja" altLang="ja-JP" sz="1000" dirty="0">
                          <a:latin typeface="+mn-ea"/>
                          <a:ea typeface="+mn-ea"/>
                        </a:rPr>
                        <a:t>健康的な行動を改善し、健康政策の実施を可能にし、健康リテラシーを高め</a:t>
                      </a:r>
                      <a:r>
                        <a:rPr kumimoji="1" lang="ja-JP" altLang="en-US" sz="1000" dirty="0">
                          <a:latin typeface="+mn-ea"/>
                          <a:ea typeface="+mn-ea"/>
                        </a:rPr>
                        <a:t>る</a:t>
                      </a:r>
                      <a:endParaRPr kumimoji="1" lang="ja" altLang="ja-JP" sz="1000" dirty="0">
                        <a:latin typeface="+mn-ea"/>
                        <a:ea typeface="+mn-ea"/>
                      </a:endParaRPr>
                    </a:p>
                    <a:p>
                      <a:pPr marL="342900" indent="-161925">
                        <a:spcBef>
                          <a:spcPts val="100"/>
                        </a:spcBef>
                        <a:spcAft>
                          <a:spcPts val="100"/>
                        </a:spcAft>
                        <a:buFont typeface="Arial" panose="020B0604020202020204" pitchFamily="34" charset="0"/>
                        <a:buChar char="•"/>
                      </a:pPr>
                      <a:r>
                        <a:rPr kumimoji="1" lang="ja" altLang="ja-JP" sz="1000" dirty="0">
                          <a:latin typeface="+mn-ea"/>
                          <a:ea typeface="+mn-ea"/>
                        </a:rPr>
                        <a:t>フィリピン人の幸福を高め、質の高いメンタルヘルス サービスを確保</a:t>
                      </a:r>
                    </a:p>
                    <a:p>
                      <a:pPr marL="352425" indent="-171450">
                        <a:spcBef>
                          <a:spcPts val="100"/>
                        </a:spcBef>
                        <a:spcAft>
                          <a:spcPts val="100"/>
                        </a:spcAft>
                        <a:buFont typeface="Wingdings" panose="05000000000000000000" pitchFamily="2" charset="2"/>
                        <a:buChar char="Ø"/>
                      </a:pPr>
                      <a:r>
                        <a:rPr kumimoji="1" lang="ja" altLang="ja-JP" sz="1000" dirty="0">
                          <a:latin typeface="+mn-ea"/>
                          <a:ea typeface="+mn-ea"/>
                        </a:rPr>
                        <a:t>すべての医療従事者と医療機関</a:t>
                      </a:r>
                      <a:r>
                        <a:rPr kumimoji="1" lang="ja-JP" altLang="en-US" sz="1000" dirty="0">
                          <a:latin typeface="+mn-ea"/>
                          <a:ea typeface="+mn-ea"/>
                        </a:rPr>
                        <a:t>に</a:t>
                      </a:r>
                      <a:r>
                        <a:rPr kumimoji="1" lang="en-US" altLang="ja-JP" sz="1000" dirty="0">
                          <a:latin typeface="+mn-ea"/>
                          <a:ea typeface="+mn-ea"/>
                        </a:rPr>
                        <a:t>:</a:t>
                      </a:r>
                      <a:endParaRPr kumimoji="1" lang="ja" altLang="ja-JP" sz="1000" dirty="0">
                        <a:latin typeface="+mn-ea"/>
                        <a:ea typeface="+mn-ea"/>
                      </a:endParaRPr>
                    </a:p>
                    <a:p>
                      <a:pPr marL="342900" indent="-161925">
                        <a:spcBef>
                          <a:spcPts val="100"/>
                        </a:spcBef>
                        <a:spcAft>
                          <a:spcPts val="100"/>
                        </a:spcAft>
                        <a:buFont typeface="Arial" panose="020B0604020202020204" pitchFamily="34" charset="0"/>
                        <a:buChar char="•"/>
                      </a:pPr>
                      <a:r>
                        <a:rPr kumimoji="1" lang="ja" altLang="ja-JP" sz="1000" dirty="0">
                          <a:latin typeface="+mn-ea"/>
                          <a:ea typeface="+mn-ea"/>
                        </a:rPr>
                        <a:t>公正な報酬、適切な労働条件、キャリア開発の機会を提供することで、適切かつ有能で献身的な医療従事者を確保</a:t>
                      </a:r>
                    </a:p>
                    <a:p>
                      <a:pPr marL="342900" indent="-161925">
                        <a:spcBef>
                          <a:spcPts val="100"/>
                        </a:spcBef>
                        <a:spcAft>
                          <a:spcPts val="100"/>
                        </a:spcAft>
                        <a:buFont typeface="Arial" panose="020B0604020202020204" pitchFamily="34" charset="0"/>
                        <a:buChar char="•"/>
                      </a:pPr>
                      <a:r>
                        <a:rPr kumimoji="1" lang="ja" altLang="ja-JP" sz="1000" dirty="0">
                          <a:latin typeface="+mn-ea"/>
                          <a:ea typeface="+mn-ea"/>
                        </a:rPr>
                        <a:t>疾病の発生や潜在的なパンデミックを予防、管理、回復するための保健システムと構造を強化</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09802863"/>
                  </a:ext>
                </a:extLst>
              </a:tr>
            </a:tbl>
          </a:graphicData>
        </a:graphic>
      </p:graphicFrame>
      <p:sp>
        <p:nvSpPr>
          <p:cNvPr id="9" name="テキスト ボックス 3">
            <a:extLst>
              <a:ext uri="{FF2B5EF4-FFF2-40B4-BE49-F238E27FC236}">
                <a16:creationId xmlns:a16="http://schemas.microsoft.com/office/drawing/2014/main" id="{CEDCD9BB-F1D1-BE2A-2BA1-8BA71FAC8327}"/>
              </a:ext>
            </a:extLst>
          </p:cNvPr>
          <p:cNvSpPr txBox="1"/>
          <p:nvPr/>
        </p:nvSpPr>
        <p:spPr>
          <a:xfrm>
            <a:off x="200472" y="1124744"/>
            <a:ext cx="9505056" cy="69063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保健省の </a:t>
            </a:r>
            <a:r>
              <a:rPr lang="en-US" altLang="ja-JP" sz="1400" dirty="0"/>
              <a:t>8 </a:t>
            </a:r>
            <a:r>
              <a:rPr lang="ja-JP" altLang="en-US" sz="1400" dirty="0"/>
              <a:t>項目の行動計画は、システムの回復力、財政的保護、アクセシビリティの質の高いサービスの優先化、技術を活用した提供、危機への備え、予防、医療従事者の福祉、パンデミックからの保護を通じて、健康成果を向上させることを目指して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3458946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550C7B-75C1-13F4-4079-0B58C3EE5F1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E405916-F499-A04D-70B6-5ABB35DC25AC}"/>
              </a:ext>
            </a:extLst>
          </p:cNvPr>
          <p:cNvSpPr>
            <a:spLocks noGrp="1"/>
          </p:cNvSpPr>
          <p:nvPr>
            <p:ph type="title"/>
          </p:nvPr>
        </p:nvSpPr>
        <p:spPr/>
        <p:txBody>
          <a:bodyPr/>
          <a:lstStyle/>
          <a:p>
            <a:r>
              <a:rPr lang="ja-JP" altLang="en-US" dirty="0"/>
              <a:t>フィリピン／政策動向</a:t>
            </a:r>
            <a:endParaRPr kumimoji="1" lang="ja-JP" altLang="en-US" dirty="0"/>
          </a:p>
        </p:txBody>
      </p:sp>
      <p:sp>
        <p:nvSpPr>
          <p:cNvPr id="3" name="テキスト プレースホルダー 2">
            <a:extLst>
              <a:ext uri="{FF2B5EF4-FFF2-40B4-BE49-F238E27FC236}">
                <a16:creationId xmlns:a16="http://schemas.microsoft.com/office/drawing/2014/main" id="{F701F5AC-A7A4-CBF9-522C-F3EFE437CB8A}"/>
              </a:ext>
            </a:extLst>
          </p:cNvPr>
          <p:cNvSpPr>
            <a:spLocks noGrp="1"/>
          </p:cNvSpPr>
          <p:nvPr>
            <p:ph type="body" sz="quarter" idx="15"/>
          </p:nvPr>
        </p:nvSpPr>
        <p:spPr/>
        <p:txBody>
          <a:bodyPr/>
          <a:lstStyle/>
          <a:p>
            <a:r>
              <a:rPr lang="ja-JP" altLang="en-US" dirty="0">
                <a:latin typeface="HGP創英角ｺﾞｼｯｸUB" panose="020B0900000000000000" pitchFamily="50" charset="-128"/>
              </a:rPr>
              <a:t>フィリピンの医療課題に取り組む主要政策とプログラム </a:t>
            </a:r>
            <a:r>
              <a:rPr lang="en-US" altLang="ja-JP" dirty="0">
                <a:latin typeface="HGP創英角ｺﾞｼｯｸUB" panose="020B0900000000000000" pitchFamily="50" charset="-128"/>
              </a:rPr>
              <a:t>(3/5)</a:t>
            </a:r>
            <a:endParaRPr lang="ja-JP" altLang="en-US" dirty="0">
              <a:latin typeface="HGP創英角ｺﾞｼｯｸUB" panose="020B0900000000000000" pitchFamily="50" charset="-128"/>
            </a:endParaRPr>
          </a:p>
        </p:txBody>
      </p:sp>
      <p:sp>
        <p:nvSpPr>
          <p:cNvPr id="25" name="テキスト ボックス 24">
            <a:extLst>
              <a:ext uri="{FF2B5EF4-FFF2-40B4-BE49-F238E27FC236}">
                <a16:creationId xmlns:a16="http://schemas.microsoft.com/office/drawing/2014/main" id="{8A3DF93B-A590-0D18-1563-110BA8D564B8}"/>
              </a:ext>
            </a:extLst>
          </p:cNvPr>
          <p:cNvSpPr txBox="1"/>
          <p:nvPr/>
        </p:nvSpPr>
        <p:spPr>
          <a:xfrm>
            <a:off x="198008" y="6663570"/>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（出所）国家経済開発庁、フィリピン保健省</a:t>
            </a:r>
            <a:endParaRPr lang="ja-JP" altLang="en-US" sz="800" dirty="0"/>
          </a:p>
        </p:txBody>
      </p:sp>
      <p:graphicFrame>
        <p:nvGraphicFramePr>
          <p:cNvPr id="4" name="Content Placeholder 4">
            <a:extLst>
              <a:ext uri="{FF2B5EF4-FFF2-40B4-BE49-F238E27FC236}">
                <a16:creationId xmlns:a16="http://schemas.microsoft.com/office/drawing/2014/main" id="{DA213F51-DAAA-5B9E-B843-AED962A4618A}"/>
              </a:ext>
            </a:extLst>
          </p:cNvPr>
          <p:cNvGraphicFramePr>
            <a:graphicFrameLocks/>
          </p:cNvGraphicFramePr>
          <p:nvPr>
            <p:extLst>
              <p:ext uri="{D42A27DB-BD31-4B8C-83A1-F6EECF244321}">
                <p14:modId xmlns:p14="http://schemas.microsoft.com/office/powerpoint/2010/main" val="2069881672"/>
              </p:ext>
            </p:extLst>
          </p:nvPr>
        </p:nvGraphicFramePr>
        <p:xfrm>
          <a:off x="198008" y="1904674"/>
          <a:ext cx="9505054" cy="3254862"/>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441022">
                <a:tc>
                  <a:txBody>
                    <a:bodyPr/>
                    <a:lstStyle/>
                    <a:p>
                      <a:pPr algn="ctr"/>
                      <a:r>
                        <a:rPr kumimoji="1" lang="ja" altLang="ja-JP" sz="1200" dirty="0"/>
                        <a:t>ポリシー</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200" dirty="0"/>
                        <a:t>年</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200" dirty="0"/>
                        <a:t>担当省庁</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kumimoji="1" lang="ja" altLang="ja-JP" sz="1200" dirty="0"/>
                        <a:t>説明</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1249200">
                <a:tc>
                  <a:txBody>
                    <a:bodyPr/>
                    <a:lstStyle/>
                    <a:p>
                      <a:pPr algn="ctr"/>
                      <a:r>
                        <a:rPr kumimoji="1" lang="ja" altLang="ja-JP" sz="1000" b="1" dirty="0">
                          <a:latin typeface="+mn-ea"/>
                          <a:ea typeface="+mn-ea"/>
                        </a:rPr>
                        <a:t>ユニバーサル</a:t>
                      </a:r>
                      <a:endParaRPr kumimoji="1" lang="en-US" altLang="ja" sz="1000" b="1" dirty="0">
                        <a:latin typeface="+mn-ea"/>
                        <a:ea typeface="+mn-ea"/>
                      </a:endParaRPr>
                    </a:p>
                    <a:p>
                      <a:pPr algn="ctr"/>
                      <a:r>
                        <a:rPr kumimoji="1" lang="ja" altLang="ja-JP" sz="1000" b="1" dirty="0">
                          <a:latin typeface="+mn-ea"/>
                          <a:ea typeface="+mn-ea"/>
                        </a:rPr>
                        <a:t>ヘルスケア法</a:t>
                      </a:r>
                      <a:endParaRPr kumimoji="1" lang="en-US" altLang="ja" sz="1000" b="1" dirty="0">
                        <a:latin typeface="+mn-ea"/>
                        <a:ea typeface="+mn-ea"/>
                      </a:endParaRPr>
                    </a:p>
                    <a:p>
                      <a:pPr algn="ctr"/>
                      <a:r>
                        <a:rPr kumimoji="1" lang="en-US" altLang="ja" sz="1000" b="1" dirty="0">
                          <a:latin typeface="+mn-ea"/>
                          <a:ea typeface="+mn-ea"/>
                        </a:rPr>
                        <a:t>(Universal Healthcare Act)</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000" dirty="0">
                          <a:latin typeface="+mn-ea"/>
                          <a:ea typeface="+mn-ea"/>
                        </a:rPr>
                        <a:t>2019</a:t>
                      </a:r>
                      <a:endParaRPr kumimoji="1" lang="ja-JP" altLang="en-US" sz="1000" dirty="0">
                        <a:latin typeface="+mn-ea"/>
                        <a:ea typeface="+mn-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 altLang="ja-JP" sz="1000" dirty="0">
                          <a:latin typeface="+mn-ea"/>
                          <a:ea typeface="+mn-ea"/>
                        </a:rPr>
                        <a:t>保健省</a:t>
                      </a:r>
                      <a:endParaRPr kumimoji="1" lang="ja-JP" altLang="en-US" sz="1000" dirty="0">
                        <a:latin typeface="+mn-ea"/>
                        <a:ea typeface="+mn-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ja" altLang="ja-JP" sz="1000" dirty="0">
                          <a:latin typeface="+mn-ea"/>
                          <a:ea typeface="+mn-ea"/>
                        </a:rPr>
                        <a:t>UHC法は、質の高い、手頃な価格の包括的な医療サービスへの公平なアクセスを提供し、医療制度を改革することで財政リスクを軽減するために制定され</a:t>
                      </a:r>
                      <a:r>
                        <a:rPr kumimoji="1" lang="ja-JP" altLang="en-US" sz="1000" dirty="0">
                          <a:latin typeface="+mn-ea"/>
                          <a:ea typeface="+mn-ea"/>
                        </a:rPr>
                        <a:t>た</a:t>
                      </a:r>
                      <a:endParaRPr kumimoji="1" lang="ja" altLang="ja-JP" sz="1000" dirty="0">
                        <a:latin typeface="+mn-ea"/>
                        <a:ea typeface="+mn-ea"/>
                      </a:endParaRPr>
                    </a:p>
                    <a:p>
                      <a:pPr marL="171450" indent="-171450">
                        <a:spcBef>
                          <a:spcPts val="100"/>
                        </a:spcBef>
                        <a:spcAft>
                          <a:spcPts val="100"/>
                        </a:spcAft>
                        <a:buFont typeface="Courier New" panose="02070309020205020404" pitchFamily="49" charset="0"/>
                        <a:buChar char="o"/>
                      </a:pPr>
                      <a:r>
                        <a:rPr kumimoji="1" lang="ja" altLang="ja-JP" sz="1000" dirty="0">
                          <a:latin typeface="+mn-ea"/>
                          <a:ea typeface="+mn-ea"/>
                        </a:rPr>
                        <a:t>UHC の実現は、人口、サービス、財政的カバー範囲という 3 つの側面に支えられてい</a:t>
                      </a:r>
                      <a:r>
                        <a:rPr kumimoji="1" lang="ja-JP" altLang="en-US" sz="1000" dirty="0">
                          <a:latin typeface="+mn-ea"/>
                          <a:ea typeface="+mn-ea"/>
                        </a:rPr>
                        <a:t>る</a:t>
                      </a:r>
                      <a:endParaRPr kumimoji="1" lang="ja" altLang="ja-JP" sz="1000" dirty="0">
                        <a:latin typeface="+mn-ea"/>
                        <a:ea typeface="+mn-ea"/>
                      </a:endParaRPr>
                    </a:p>
                    <a:p>
                      <a:pPr marL="171450" indent="-171450">
                        <a:spcBef>
                          <a:spcPts val="100"/>
                        </a:spcBef>
                        <a:spcAft>
                          <a:spcPts val="100"/>
                        </a:spcAft>
                        <a:buFont typeface="Courier New" panose="02070309020205020404" pitchFamily="49" charset="0"/>
                        <a:buChar char="o"/>
                      </a:pPr>
                      <a:r>
                        <a:rPr kumimoji="1" lang="ja" altLang="ja-JP" sz="1000" dirty="0">
                          <a:latin typeface="+mn-ea"/>
                          <a:ea typeface="+mn-ea"/>
                        </a:rPr>
                        <a:t>この法律により、すべてのフィリピン人は自動的にNHIP（国民健康保険プログラム）に加入することとなり、フィリピン健康保険の加入率は100％となる</a:t>
                      </a:r>
                    </a:p>
                    <a:p>
                      <a:pPr marL="171450" indent="-171450">
                        <a:spcBef>
                          <a:spcPts val="100"/>
                        </a:spcBef>
                        <a:spcAft>
                          <a:spcPts val="100"/>
                        </a:spcAft>
                        <a:buFont typeface="Courier New" panose="02070309020205020404" pitchFamily="49" charset="0"/>
                        <a:buChar char="o"/>
                      </a:pPr>
                      <a:r>
                        <a:rPr kumimoji="1" lang="ja" altLang="ja-JP" sz="1000" dirty="0">
                          <a:latin typeface="+mn-ea"/>
                          <a:ea typeface="+mn-ea"/>
                        </a:rPr>
                        <a:t>個人には、集団ベースまたは個人ベースの医療サービスとして提供される医療、歯科、精神、救急医療サービスのための予防、促進、治療、リハビリテーション、緩和ケアへの即時の資格とアクセスが付与されるものとする</a:t>
                      </a:r>
                    </a:p>
                    <a:p>
                      <a:pPr marL="171450" indent="-171450">
                        <a:spcBef>
                          <a:spcPts val="100"/>
                        </a:spcBef>
                        <a:spcAft>
                          <a:spcPts val="100"/>
                        </a:spcAft>
                        <a:buFont typeface="Courier New" panose="02070309020205020404" pitchFamily="49" charset="0"/>
                        <a:buChar char="o"/>
                      </a:pPr>
                      <a:r>
                        <a:rPr kumimoji="1" lang="ja" altLang="ja-JP" sz="1000" dirty="0">
                          <a:latin typeface="+mn-ea"/>
                          <a:ea typeface="+mn-ea"/>
                        </a:rPr>
                        <a:t>人口ベースのサービスは保健省を通じて資金提供され、個人ベースの医療サービスは主に前払いメカニズムを通じて資金提供されるものとする</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09802863"/>
                  </a:ext>
                </a:extLst>
              </a:tr>
              <a:tr h="1249200">
                <a:tc>
                  <a:txBody>
                    <a:bodyPr/>
                    <a:lstStyle/>
                    <a:p>
                      <a:pPr algn="ctr"/>
                      <a:r>
                        <a:rPr kumimoji="1" lang="ja" altLang="ja-JP" sz="1000" b="1" dirty="0">
                          <a:latin typeface="+mn-ea"/>
                          <a:ea typeface="+mn-ea"/>
                        </a:rPr>
                        <a:t>国民健康保険制度</a:t>
                      </a:r>
                      <a:endParaRPr kumimoji="1" lang="en-US" altLang="ja" sz="1000" b="1" dirty="0">
                        <a:latin typeface="+mn-ea"/>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dirty="0">
                          <a:latin typeface="+mn-ea"/>
                          <a:ea typeface="+mn-ea"/>
                        </a:rPr>
                        <a:t>(</a:t>
                      </a:r>
                      <a:r>
                        <a:rPr kumimoji="1" lang="en-IN" altLang="ja-JP" sz="1000" b="1" dirty="0">
                          <a:latin typeface="+mn-ea"/>
                          <a:ea typeface="+mn-ea"/>
                        </a:rPr>
                        <a:t>National Health Insurance Program</a:t>
                      </a:r>
                      <a:r>
                        <a:rPr kumimoji="1" lang="en-US" altLang="ja-JP" sz="1000" b="1" dirty="0">
                          <a:latin typeface="+mn-ea"/>
                          <a:ea typeface="+mn-ea"/>
                        </a:rPr>
                        <a:t>)</a:t>
                      </a:r>
                      <a:endParaRPr kumimoji="1" lang="en-IN" altLang="ja-JP" sz="1000" b="1" dirty="0">
                        <a:latin typeface="+mn-ea"/>
                        <a:ea typeface="+mn-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000" dirty="0">
                          <a:latin typeface="+mn-ea"/>
                          <a:ea typeface="+mn-ea"/>
                        </a:rPr>
                        <a:t>-</a:t>
                      </a:r>
                      <a:endParaRPr kumimoji="1" lang="ja-JP" altLang="en-US" sz="1000" dirty="0">
                        <a:latin typeface="+mn-ea"/>
                        <a:ea typeface="+mn-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000" dirty="0">
                          <a:latin typeface="+mn-ea"/>
                          <a:ea typeface="+mn-ea"/>
                        </a:rPr>
                        <a:t>フィリピン健康保険</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 altLang="ja-JP" sz="1000" dirty="0">
                          <a:latin typeface="+mn-ea"/>
                          <a:ea typeface="+mn-ea"/>
                        </a:rPr>
                        <a:t>（保健省）</a:t>
                      </a:r>
                      <a:endParaRPr kumimoji="1" lang="ja-JP" altLang="en-US" sz="1000" dirty="0">
                        <a:latin typeface="+mn-ea"/>
                        <a:ea typeface="+mn-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ja" altLang="ja-JP" sz="1000" dirty="0">
                          <a:latin typeface="+mn-ea"/>
                          <a:ea typeface="+mn-ea"/>
                        </a:rPr>
                        <a:t>フィリピン健康保険公社 (PhilHealth) が管理する国民健康保険制度であり、健康保険を提供し、すべてのフィリピン人が費用対効果の高い質の高い医療サービスにアクセスできるように</a:t>
                      </a:r>
                      <a:r>
                        <a:rPr kumimoji="1" lang="ja-JP" altLang="en-US" sz="1000" dirty="0">
                          <a:latin typeface="+mn-ea"/>
                          <a:ea typeface="+mn-ea"/>
                        </a:rPr>
                        <a:t>している</a:t>
                      </a:r>
                      <a:endParaRPr kumimoji="1" lang="en-US" altLang="ja-JP" sz="1000" dirty="0">
                        <a:latin typeface="+mn-ea"/>
                        <a:ea typeface="+mn-ea"/>
                      </a:endParaRPr>
                    </a:p>
                    <a:p>
                      <a:pPr marL="171450" indent="-171450">
                        <a:spcBef>
                          <a:spcPts val="100"/>
                        </a:spcBef>
                        <a:spcAft>
                          <a:spcPts val="100"/>
                        </a:spcAft>
                        <a:buFont typeface="Courier New" panose="02070309020205020404" pitchFamily="49" charset="0"/>
                        <a:buChar char="o"/>
                      </a:pPr>
                      <a:r>
                        <a:rPr kumimoji="1" lang="ja" altLang="ja-JP" sz="1000" dirty="0">
                          <a:latin typeface="+mn-ea"/>
                          <a:ea typeface="+mn-ea"/>
                        </a:rPr>
                        <a:t>健康保険は、直接拠出者（保険料を支払う人）と間接拠出者（保険料が補助される人）の2つのカテゴリーで提供されてい</a:t>
                      </a:r>
                      <a:r>
                        <a:rPr kumimoji="1" lang="ja-JP" altLang="en-US" sz="1000" dirty="0">
                          <a:latin typeface="+mn-ea"/>
                          <a:ea typeface="+mn-ea"/>
                        </a:rPr>
                        <a:t>る</a:t>
                      </a:r>
                      <a:endParaRPr kumimoji="1" lang="ja" altLang="ja-JP" sz="1000" dirty="0">
                        <a:latin typeface="+mn-ea"/>
                        <a:ea typeface="+mn-ea"/>
                      </a:endParaRPr>
                    </a:p>
                    <a:p>
                      <a:pPr marL="171450" indent="-171450">
                        <a:spcBef>
                          <a:spcPts val="100"/>
                        </a:spcBef>
                        <a:spcAft>
                          <a:spcPts val="100"/>
                        </a:spcAft>
                        <a:buFont typeface="Courier New" panose="02070309020205020404" pitchFamily="49" charset="0"/>
                        <a:buChar char="o"/>
                      </a:pPr>
                      <a:r>
                        <a:rPr kumimoji="1" lang="ja" altLang="ja-JP" sz="1000" dirty="0">
                          <a:latin typeface="+mn-ea"/>
                          <a:ea typeface="+mn-ea"/>
                        </a:rPr>
                        <a:t>このプログラムでは、すべての会員に健康保険パッケージの利用資格が即時付与され、直接の拠出者には追加の給付が与えられ</a:t>
                      </a:r>
                      <a:r>
                        <a:rPr kumimoji="1" lang="ja-JP" altLang="en-US" sz="1000" dirty="0">
                          <a:latin typeface="+mn-ea"/>
                          <a:ea typeface="+mn-ea"/>
                        </a:rPr>
                        <a:t>る</a:t>
                      </a:r>
                      <a:endParaRPr kumimoji="1" lang="ja" altLang="ja-JP" sz="1000" dirty="0">
                        <a:latin typeface="+mn-ea"/>
                        <a:ea typeface="+mn-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788093520"/>
                  </a:ext>
                </a:extLst>
              </a:tr>
            </a:tbl>
          </a:graphicData>
        </a:graphic>
      </p:graphicFrame>
      <p:sp>
        <p:nvSpPr>
          <p:cNvPr id="9" name="テキスト ボックス 3">
            <a:extLst>
              <a:ext uri="{FF2B5EF4-FFF2-40B4-BE49-F238E27FC236}">
                <a16:creationId xmlns:a16="http://schemas.microsoft.com/office/drawing/2014/main" id="{8F43DE9C-80F8-C24E-3FBD-9CD3B3373755}"/>
              </a:ext>
            </a:extLst>
          </p:cNvPr>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t>UHC</a:t>
            </a:r>
            <a:r>
              <a:rPr lang="ja-JP" altLang="en-US" sz="1400" dirty="0"/>
              <a:t>法は、国民皆保険制度に自動的に加入し、経済的困難から国民を守り、予防から緩和ケアまで包括的な医療サービスを拡大することで、すべてのフィリピン国民に質の高い手頃な価格の医療を公平に提供することを目指して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8933830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B4106-FB9D-39B1-BFF3-898E7247E9D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28384EF-DC2A-1A82-2AB3-FE685C4C20CF}"/>
              </a:ext>
            </a:extLst>
          </p:cNvPr>
          <p:cNvSpPr>
            <a:spLocks noGrp="1"/>
          </p:cNvSpPr>
          <p:nvPr>
            <p:ph type="title"/>
          </p:nvPr>
        </p:nvSpPr>
        <p:spPr/>
        <p:txBody>
          <a:bodyPr/>
          <a:lstStyle/>
          <a:p>
            <a:r>
              <a:rPr lang="ja-JP" altLang="en-US" dirty="0"/>
              <a:t>フィリピン／政策動向</a:t>
            </a:r>
            <a:endParaRPr kumimoji="1" lang="ja-JP" altLang="en-US" dirty="0"/>
          </a:p>
        </p:txBody>
      </p:sp>
      <p:sp>
        <p:nvSpPr>
          <p:cNvPr id="3" name="テキスト プレースホルダー 2">
            <a:extLst>
              <a:ext uri="{FF2B5EF4-FFF2-40B4-BE49-F238E27FC236}">
                <a16:creationId xmlns:a16="http://schemas.microsoft.com/office/drawing/2014/main" id="{7A811002-699A-65A7-82BD-8B8655145ACD}"/>
              </a:ext>
            </a:extLst>
          </p:cNvPr>
          <p:cNvSpPr>
            <a:spLocks noGrp="1"/>
          </p:cNvSpPr>
          <p:nvPr>
            <p:ph type="body" sz="quarter" idx="15"/>
          </p:nvPr>
        </p:nvSpPr>
        <p:spPr/>
        <p:txBody>
          <a:bodyPr/>
          <a:lstStyle/>
          <a:p>
            <a:r>
              <a:rPr lang="ja-JP" altLang="en-US" dirty="0">
                <a:latin typeface="HGP創英角ｺﾞｼｯｸUB" panose="020B0900000000000000" pitchFamily="50" charset="-128"/>
              </a:rPr>
              <a:t>フィリピンの医療課題に取り組む主要政策とプログラム </a:t>
            </a:r>
            <a:r>
              <a:rPr lang="en-US" altLang="ja-JP" dirty="0">
                <a:latin typeface="HGP創英角ｺﾞｼｯｸUB" panose="020B0900000000000000" pitchFamily="50" charset="-128"/>
              </a:rPr>
              <a:t>(4/5)</a:t>
            </a:r>
            <a:endParaRPr lang="ja-JP" altLang="en-US" dirty="0">
              <a:latin typeface="HGP創英角ｺﾞｼｯｸUB" panose="020B0900000000000000" pitchFamily="50" charset="-128"/>
            </a:endParaRPr>
          </a:p>
        </p:txBody>
      </p:sp>
      <p:sp>
        <p:nvSpPr>
          <p:cNvPr id="25" name="テキスト ボックス 24">
            <a:extLst>
              <a:ext uri="{FF2B5EF4-FFF2-40B4-BE49-F238E27FC236}">
                <a16:creationId xmlns:a16="http://schemas.microsoft.com/office/drawing/2014/main" id="{DA52A253-5B4B-7152-07B0-8DB58E5960D1}"/>
              </a:ext>
            </a:extLst>
          </p:cNvPr>
          <p:cNvSpPr txBox="1"/>
          <p:nvPr/>
        </p:nvSpPr>
        <p:spPr>
          <a:xfrm>
            <a:off x="198008" y="6663570"/>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（出所）保健省、フィリピン情報庁、国家経済開発庁、監査委員会、ニュース記事（</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Philstar</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）、最高裁判所電子図書館</a:t>
            </a:r>
            <a:endParaRPr lang="ja-JP" altLang="en-US" sz="800" dirty="0"/>
          </a:p>
        </p:txBody>
      </p:sp>
      <p:graphicFrame>
        <p:nvGraphicFramePr>
          <p:cNvPr id="4" name="Content Placeholder 4">
            <a:extLst>
              <a:ext uri="{FF2B5EF4-FFF2-40B4-BE49-F238E27FC236}">
                <a16:creationId xmlns:a16="http://schemas.microsoft.com/office/drawing/2014/main" id="{C8556FA0-49ED-1FD1-4393-2F10B1F345AC}"/>
              </a:ext>
            </a:extLst>
          </p:cNvPr>
          <p:cNvGraphicFramePr>
            <a:graphicFrameLocks/>
          </p:cNvGraphicFramePr>
          <p:nvPr>
            <p:extLst>
              <p:ext uri="{D42A27DB-BD31-4B8C-83A1-F6EECF244321}">
                <p14:modId xmlns:p14="http://schemas.microsoft.com/office/powerpoint/2010/main" val="3290809185"/>
              </p:ext>
            </p:extLst>
          </p:nvPr>
        </p:nvGraphicFramePr>
        <p:xfrm>
          <a:off x="198008" y="1904674"/>
          <a:ext cx="9505054" cy="2975462"/>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441022">
                <a:tc>
                  <a:txBody>
                    <a:bodyPr/>
                    <a:lstStyle/>
                    <a:p>
                      <a:pPr algn="ctr"/>
                      <a:r>
                        <a:rPr kumimoji="1" lang="ja" altLang="ja-JP" sz="1200" dirty="0"/>
                        <a:t>ポリシー</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200" dirty="0"/>
                        <a:t>年</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200" dirty="0"/>
                        <a:t>担当省庁</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kumimoji="1" lang="ja" altLang="ja-JP" sz="1200" dirty="0"/>
                        <a:t>説明</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1249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 altLang="ja-JP" sz="1000" b="1" dirty="0">
                          <a:latin typeface="+mn-ea"/>
                          <a:ea typeface="+mn-ea"/>
                        </a:rPr>
                        <a:t>マラサキットセンター</a:t>
                      </a:r>
                      <a:endParaRPr kumimoji="1" lang="en-US" altLang="ja" sz="1000" b="1" dirty="0">
                        <a:latin typeface="+mn-ea"/>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1" dirty="0">
                          <a:latin typeface="+mn-ea"/>
                          <a:ea typeface="+mn-ea"/>
                        </a:rPr>
                        <a:t>(</a:t>
                      </a:r>
                      <a:r>
                        <a:rPr kumimoji="1" lang="en-IN" altLang="ja-JP" sz="1000" b="1" dirty="0" err="1">
                          <a:latin typeface="+mn-ea"/>
                          <a:ea typeface="+mn-ea"/>
                        </a:rPr>
                        <a:t>Malasakit</a:t>
                      </a:r>
                      <a:r>
                        <a:rPr kumimoji="1" lang="en-IN" altLang="ja-JP" sz="1000" b="1" dirty="0">
                          <a:latin typeface="+mn-ea"/>
                          <a:ea typeface="+mn-ea"/>
                        </a:rPr>
                        <a:t> Centres</a:t>
                      </a:r>
                      <a:r>
                        <a:rPr kumimoji="1" lang="en-US" altLang="ja-JP" sz="1000" b="1" dirty="0">
                          <a:latin typeface="+mn-ea"/>
                          <a:ea typeface="+mn-ea"/>
                        </a:rPr>
                        <a:t>)</a:t>
                      </a:r>
                      <a:endParaRPr kumimoji="1" lang="en-IN" altLang="ja-JP" sz="1000" b="1" dirty="0">
                        <a:latin typeface="+mn-ea"/>
                        <a:ea typeface="+mn-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000" dirty="0"/>
                        <a:t>2019</a:t>
                      </a:r>
                      <a:endParaRPr kumimoji="1" lang="ja-JP" altLang="en-US" sz="10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 altLang="ja-JP" sz="1000" dirty="0"/>
                        <a:t>保健省</a:t>
                      </a:r>
                      <a:endParaRPr kumimoji="1" lang="ja-JP" altLang="en-US" sz="10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ja" altLang="ja-JP" sz="1000" dirty="0"/>
                        <a:t>マラサキットセンター法に基づき、マラサキットセンターは、保健省のすべての病院と PGH における医療および財政支援のワンストップ ショップとして設立され</a:t>
                      </a:r>
                      <a:r>
                        <a:rPr kumimoji="1" lang="ja-JP" altLang="en-US" sz="1000" dirty="0"/>
                        <a:t>、下記を提供している</a:t>
                      </a:r>
                      <a:endParaRPr kumimoji="1" lang="ja" altLang="ja-JP" sz="1000" dirty="0"/>
                    </a:p>
                    <a:p>
                      <a:pPr marL="266700" indent="-84138">
                        <a:spcBef>
                          <a:spcPts val="100"/>
                        </a:spcBef>
                        <a:spcAft>
                          <a:spcPts val="100"/>
                        </a:spcAft>
                        <a:buFont typeface="Arial" panose="020B0604020202020204" pitchFamily="34" charset="0"/>
                        <a:buChar char="•"/>
                      </a:pPr>
                      <a:r>
                        <a:rPr kumimoji="1" lang="ja" altLang="ja-JP" sz="1000" dirty="0"/>
                        <a:t>患者ナビゲーションと紹介医療提供者ネットワークを提供</a:t>
                      </a:r>
                    </a:p>
                    <a:p>
                      <a:pPr marL="266700" indent="-84138">
                        <a:spcBef>
                          <a:spcPts val="100"/>
                        </a:spcBef>
                        <a:spcAft>
                          <a:spcPts val="100"/>
                        </a:spcAft>
                        <a:buFont typeface="Arial" panose="020B0604020202020204" pitchFamily="34" charset="0"/>
                        <a:buChar char="•"/>
                      </a:pPr>
                      <a:r>
                        <a:rPr kumimoji="1" lang="ja" altLang="ja-JP" sz="1000" dirty="0"/>
                        <a:t>国民健康保険制度の加入、補償範囲、給付内容に関する情報を提供</a:t>
                      </a:r>
                    </a:p>
                    <a:p>
                      <a:pPr marL="266700" indent="-84138">
                        <a:spcBef>
                          <a:spcPts val="100"/>
                        </a:spcBef>
                        <a:spcAft>
                          <a:spcPts val="100"/>
                        </a:spcAft>
                        <a:buFont typeface="Arial" panose="020B0604020202020204" pitchFamily="34" charset="0"/>
                        <a:buChar char="•"/>
                      </a:pPr>
                      <a:r>
                        <a:rPr kumimoji="1" lang="ja" altLang="ja-JP" sz="1000" dirty="0"/>
                        <a:t>標準化されたフォームを通じて患者の経験から得たデータを文書化</a:t>
                      </a:r>
                      <a:r>
                        <a:rPr kumimoji="1" lang="ja-JP" altLang="en-US" sz="1000" dirty="0"/>
                        <a:t>し</a:t>
                      </a:r>
                      <a:r>
                        <a:rPr kumimoji="1" lang="ja" altLang="ja-JP" sz="1000" dirty="0"/>
                        <a:t>、活用して、病院の組織的変化を</a:t>
                      </a:r>
                      <a:r>
                        <a:rPr kumimoji="1" lang="ja-JP" altLang="en-US" sz="1000" dirty="0"/>
                        <a:t>推進</a:t>
                      </a:r>
                      <a:endParaRPr kumimoji="1" lang="ja" altLang="ja-JP" sz="1000" dirty="0"/>
                    </a:p>
                    <a:p>
                      <a:pPr marL="266700" indent="-84138">
                        <a:spcBef>
                          <a:spcPts val="100"/>
                        </a:spcBef>
                        <a:spcAft>
                          <a:spcPts val="100"/>
                        </a:spcAft>
                        <a:buFont typeface="Arial" panose="020B0604020202020204" pitchFamily="34" charset="0"/>
                        <a:buChar char="•"/>
                      </a:pPr>
                      <a:r>
                        <a:rPr kumimoji="1" lang="ja" altLang="ja-JP" sz="1000" dirty="0"/>
                        <a:t>顧客との良好な関係を確保するために、能力開発とパフォーマンス評価を提供</a:t>
                      </a:r>
                    </a:p>
                    <a:p>
                      <a:pPr marL="266700" indent="-84138">
                        <a:spcBef>
                          <a:spcPts val="100"/>
                        </a:spcBef>
                        <a:spcAft>
                          <a:spcPts val="100"/>
                        </a:spcAft>
                        <a:buFont typeface="Arial" panose="020B0604020202020204" pitchFamily="34" charset="0"/>
                        <a:buChar char="•"/>
                      </a:pPr>
                      <a:r>
                        <a:rPr kumimoji="1" lang="ja" altLang="ja-JP" sz="1000" dirty="0"/>
                        <a:t>健康的な行動に関する重要な情報を提供し、病院内で健康増進活動を実施</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09802863"/>
                  </a:ext>
                </a:extLst>
              </a:tr>
              <a:tr h="1249200">
                <a:tc>
                  <a:txBody>
                    <a:bodyPr/>
                    <a:lstStyle/>
                    <a:p>
                      <a:pPr algn="ctr"/>
                      <a:r>
                        <a:rPr kumimoji="1" lang="ja" altLang="ja-JP" sz="1000" b="1" dirty="0">
                          <a:latin typeface="+mn-ea"/>
                          <a:ea typeface="+mn-ea"/>
                        </a:rPr>
                        <a:t>保健施設強化</a:t>
                      </a:r>
                      <a:endParaRPr kumimoji="1" lang="en-US" altLang="ja" sz="1000" b="1" dirty="0">
                        <a:latin typeface="+mn-ea"/>
                        <a:ea typeface="+mn-ea"/>
                      </a:endParaRPr>
                    </a:p>
                    <a:p>
                      <a:pPr algn="ctr"/>
                      <a:r>
                        <a:rPr kumimoji="1" lang="ja" altLang="ja-JP" sz="1000" b="1" dirty="0">
                          <a:latin typeface="+mn-ea"/>
                          <a:ea typeface="+mn-ea"/>
                        </a:rPr>
                        <a:t>プログラム</a:t>
                      </a:r>
                      <a:endParaRPr kumimoji="1" lang="en-US" altLang="ja" sz="1000" b="1" dirty="0">
                        <a:latin typeface="+mn-ea"/>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1" dirty="0">
                          <a:latin typeface="+mn-ea"/>
                          <a:ea typeface="+mn-ea"/>
                        </a:rPr>
                        <a:t>[</a:t>
                      </a:r>
                      <a:r>
                        <a:rPr kumimoji="1" lang="en-IN" altLang="ja-JP" sz="1000" b="1" dirty="0">
                          <a:latin typeface="+mn-ea"/>
                          <a:ea typeface="+mn-ea"/>
                        </a:rPr>
                        <a:t>Health Facilities Enhancement Program (HFEP)</a:t>
                      </a:r>
                      <a:r>
                        <a:rPr kumimoji="1" lang="en-US" altLang="ja-JP" sz="1000" b="1" dirty="0">
                          <a:latin typeface="+mn-ea"/>
                          <a:ea typeface="+mn-ea"/>
                        </a:rPr>
                        <a:t>]</a:t>
                      </a:r>
                      <a:endParaRPr kumimoji="1" lang="en-IN" altLang="ja-JP" sz="1000" b="1" dirty="0">
                        <a:latin typeface="+mn-ea"/>
                        <a:ea typeface="+mn-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000" dirty="0"/>
                        <a:t>2017</a:t>
                      </a:r>
                      <a:endParaRPr kumimoji="1" lang="ja-JP" altLang="en-US" sz="10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 altLang="ja-JP" sz="1000" dirty="0"/>
                        <a:t>保健省</a:t>
                      </a:r>
                      <a:endParaRPr kumimoji="1" lang="ja-JP" altLang="en-US" sz="10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ja" altLang="ja-JP" sz="1000" dirty="0"/>
                        <a:t>HFEP は、医療インフラと医療機器に資金を提供し、Kalusugan Pangkalahatan に基づいて政府の医療施設が質の高い医療を提供できるよう支援する国家プログラム</a:t>
                      </a:r>
                    </a:p>
                    <a:p>
                      <a:pPr marL="171450" indent="-171450">
                        <a:spcBef>
                          <a:spcPts val="100"/>
                        </a:spcBef>
                        <a:spcAft>
                          <a:spcPts val="100"/>
                        </a:spcAft>
                        <a:buFont typeface="Courier New" panose="02070309020205020404" pitchFamily="49" charset="0"/>
                        <a:buChar char="o"/>
                      </a:pPr>
                      <a:r>
                        <a:rPr kumimoji="1" lang="ja" altLang="ja-JP" sz="1000" dirty="0"/>
                        <a:t>新しい施設の建設、既存の施設の改修・改築を通じて、全国の公衆衛生施設の改善を目指す</a:t>
                      </a:r>
                    </a:p>
                    <a:p>
                      <a:pPr marL="171450" indent="-171450">
                        <a:spcBef>
                          <a:spcPts val="100"/>
                        </a:spcBef>
                        <a:spcAft>
                          <a:spcPts val="100"/>
                        </a:spcAft>
                        <a:buFont typeface="Courier New" panose="02070309020205020404" pitchFamily="49" charset="0"/>
                        <a:buChar char="o"/>
                      </a:pPr>
                      <a:r>
                        <a:rPr kumimoji="1" lang="ja" altLang="ja-JP" sz="1000" dirty="0"/>
                        <a:t>このプログラムは、手頃な価格で質の高い専門的なケアを確保し、医療制度を強化し、医療関連の持続可能な開発目標 (SDGs) に沿った医療サービスの提供をサポート</a:t>
                      </a:r>
                      <a:r>
                        <a:rPr kumimoji="1" lang="ja-JP" altLang="en-US" sz="1000" dirty="0"/>
                        <a:t>する</a:t>
                      </a:r>
                      <a:endParaRPr kumimoji="1" lang="ja" altLang="ja-JP" sz="1000" dirty="0"/>
                    </a:p>
                    <a:p>
                      <a:pPr marL="171450" indent="-171450">
                        <a:spcBef>
                          <a:spcPts val="100"/>
                        </a:spcBef>
                        <a:spcAft>
                          <a:spcPts val="100"/>
                        </a:spcAft>
                        <a:buFont typeface="Courier New" panose="02070309020205020404" pitchFamily="49" charset="0"/>
                        <a:buChar char="o"/>
                      </a:pPr>
                      <a:r>
                        <a:rPr kumimoji="1" lang="ja" altLang="ja-JP" sz="1000" dirty="0"/>
                        <a:t>政府は2024年に、国の医療施設とサービスの改善に229億8000万フィリピンペソを割り当てた</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788093520"/>
                  </a:ext>
                </a:extLst>
              </a:tr>
            </a:tbl>
          </a:graphicData>
        </a:graphic>
      </p:graphicFrame>
      <p:sp>
        <p:nvSpPr>
          <p:cNvPr id="9" name="テキスト ボックス 3">
            <a:extLst>
              <a:ext uri="{FF2B5EF4-FFF2-40B4-BE49-F238E27FC236}">
                <a16:creationId xmlns:a16="http://schemas.microsoft.com/office/drawing/2014/main" id="{63BC1999-764B-C4A4-4FB3-CD69291786F4}"/>
              </a:ext>
            </a:extLst>
          </p:cNvPr>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政府は、医療および財政援助へのワンストップアクセスを提供するためマラサキットセンターを設立し、保健インフラの開発と医療機器の調達も支援している。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3195419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B0EF6-4286-4E51-7A51-2301515930D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A72327C-5A4A-F229-E7ED-B9A2FE83D60E}"/>
              </a:ext>
            </a:extLst>
          </p:cNvPr>
          <p:cNvSpPr>
            <a:spLocks noGrp="1"/>
          </p:cNvSpPr>
          <p:nvPr>
            <p:ph type="title"/>
          </p:nvPr>
        </p:nvSpPr>
        <p:spPr/>
        <p:txBody>
          <a:bodyPr/>
          <a:lstStyle/>
          <a:p>
            <a:r>
              <a:rPr lang="ja-JP" altLang="en-US" dirty="0"/>
              <a:t>フィリピン／政策動向</a:t>
            </a:r>
            <a:endParaRPr kumimoji="1" lang="ja-JP" altLang="en-US" dirty="0"/>
          </a:p>
        </p:txBody>
      </p:sp>
      <p:sp>
        <p:nvSpPr>
          <p:cNvPr id="3" name="テキスト プレースホルダー 2">
            <a:extLst>
              <a:ext uri="{FF2B5EF4-FFF2-40B4-BE49-F238E27FC236}">
                <a16:creationId xmlns:a16="http://schemas.microsoft.com/office/drawing/2014/main" id="{A3F859F3-0599-12B3-2C78-8ADD1136C5CC}"/>
              </a:ext>
            </a:extLst>
          </p:cNvPr>
          <p:cNvSpPr>
            <a:spLocks noGrp="1"/>
          </p:cNvSpPr>
          <p:nvPr>
            <p:ph type="body" sz="quarter" idx="15"/>
          </p:nvPr>
        </p:nvSpPr>
        <p:spPr/>
        <p:txBody>
          <a:bodyPr/>
          <a:lstStyle/>
          <a:p>
            <a:r>
              <a:rPr lang="ja-JP" altLang="en-US" dirty="0">
                <a:latin typeface="HGP創英角ｺﾞｼｯｸUB" panose="020B0900000000000000" pitchFamily="50" charset="-128"/>
              </a:rPr>
              <a:t>フィリピンの医療課題に取り組む主要政策とプログラム </a:t>
            </a:r>
            <a:r>
              <a:rPr lang="en-US" altLang="ja-JP" dirty="0">
                <a:latin typeface="HGP創英角ｺﾞｼｯｸUB" panose="020B0900000000000000" pitchFamily="50" charset="-128"/>
              </a:rPr>
              <a:t>(5/5)</a:t>
            </a:r>
            <a:endParaRPr lang="ja-JP" altLang="en-US" dirty="0">
              <a:latin typeface="HGP創英角ｺﾞｼｯｸUB" panose="020B0900000000000000" pitchFamily="50" charset="-128"/>
            </a:endParaRPr>
          </a:p>
        </p:txBody>
      </p:sp>
      <p:sp>
        <p:nvSpPr>
          <p:cNvPr id="25" name="テキスト ボックス 24">
            <a:extLst>
              <a:ext uri="{FF2B5EF4-FFF2-40B4-BE49-F238E27FC236}">
                <a16:creationId xmlns:a16="http://schemas.microsoft.com/office/drawing/2014/main" id="{B7A13846-47BD-2E09-768C-114D3AF08DD3}"/>
              </a:ext>
            </a:extLst>
          </p:cNvPr>
          <p:cNvSpPr txBox="1"/>
          <p:nvPr/>
        </p:nvSpPr>
        <p:spPr>
          <a:xfrm>
            <a:off x="198008" y="6663570"/>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最高裁判所電子図書館</a:t>
            </a:r>
            <a:endParaRPr lang="ja-JP" altLang="en-US" sz="800" dirty="0"/>
          </a:p>
        </p:txBody>
      </p:sp>
      <p:graphicFrame>
        <p:nvGraphicFramePr>
          <p:cNvPr id="4" name="Content Placeholder 4">
            <a:extLst>
              <a:ext uri="{FF2B5EF4-FFF2-40B4-BE49-F238E27FC236}">
                <a16:creationId xmlns:a16="http://schemas.microsoft.com/office/drawing/2014/main" id="{AD03DDC6-D2AA-E6FA-9F0C-2746DF3145A6}"/>
              </a:ext>
            </a:extLst>
          </p:cNvPr>
          <p:cNvGraphicFramePr>
            <a:graphicFrameLocks/>
          </p:cNvGraphicFramePr>
          <p:nvPr>
            <p:extLst>
              <p:ext uri="{D42A27DB-BD31-4B8C-83A1-F6EECF244321}">
                <p14:modId xmlns:p14="http://schemas.microsoft.com/office/powerpoint/2010/main" val="2625319825"/>
              </p:ext>
            </p:extLst>
          </p:nvPr>
        </p:nvGraphicFramePr>
        <p:xfrm>
          <a:off x="198008" y="1904674"/>
          <a:ext cx="9505054" cy="3280262"/>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441022">
                <a:tc>
                  <a:txBody>
                    <a:bodyPr/>
                    <a:lstStyle/>
                    <a:p>
                      <a:pPr algn="ctr"/>
                      <a:r>
                        <a:rPr kumimoji="1" lang="ja" altLang="ja-JP" sz="1200" dirty="0"/>
                        <a:t>ポリシー</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200" dirty="0"/>
                        <a:t>年</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200" dirty="0"/>
                        <a:t>担当省庁</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kumimoji="1" lang="ja" altLang="ja-JP" sz="1200" dirty="0"/>
                        <a:t>説明</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1249200">
                <a:tc>
                  <a:txBody>
                    <a:bodyPr/>
                    <a:lstStyle/>
                    <a:p>
                      <a:pPr algn="ctr"/>
                      <a:r>
                        <a:rPr kumimoji="1" lang="ja" altLang="ja-JP" sz="1000" b="1" dirty="0">
                          <a:latin typeface="+mn-ea"/>
                          <a:ea typeface="+mn-ea"/>
                        </a:rPr>
                        <a:t>国家保健人材</a:t>
                      </a:r>
                      <a:endParaRPr kumimoji="1" lang="en-US" altLang="ja" sz="1000" b="1" dirty="0">
                        <a:latin typeface="+mn-ea"/>
                        <a:ea typeface="+mn-ea"/>
                      </a:endParaRPr>
                    </a:p>
                    <a:p>
                      <a:pPr algn="ctr"/>
                      <a:r>
                        <a:rPr kumimoji="1" lang="ja" altLang="ja-JP" sz="1000" b="1" dirty="0">
                          <a:latin typeface="+mn-ea"/>
                          <a:ea typeface="+mn-ea"/>
                        </a:rPr>
                        <a:t>マスタープラン</a:t>
                      </a:r>
                      <a:endParaRPr kumimoji="1" lang="en-US" altLang="ja" sz="1000" b="1" dirty="0">
                        <a:latin typeface="+mn-ea"/>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1" dirty="0">
                          <a:latin typeface="+mn-ea"/>
                          <a:ea typeface="+mn-ea"/>
                        </a:rPr>
                        <a:t>(</a:t>
                      </a:r>
                      <a:r>
                        <a:rPr kumimoji="1" lang="en-IN" altLang="ja-JP" sz="1000" b="1" dirty="0">
                          <a:latin typeface="+mn-ea"/>
                          <a:ea typeface="+mn-ea"/>
                        </a:rPr>
                        <a:t>National Human Resources for Health Master Plan</a:t>
                      </a:r>
                      <a:r>
                        <a:rPr kumimoji="1" lang="en-US" altLang="ja-JP" sz="1000" b="1" dirty="0">
                          <a:latin typeface="+mn-ea"/>
                          <a:ea typeface="+mn-ea"/>
                        </a:rPr>
                        <a:t>)</a:t>
                      </a:r>
                      <a:endParaRPr kumimoji="1" lang="en-IN" altLang="ja-JP" sz="1000" b="1" dirty="0">
                        <a:latin typeface="+mn-ea"/>
                        <a:ea typeface="+mn-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000" dirty="0"/>
                        <a:t>2020～2040年</a:t>
                      </a:r>
                      <a:endParaRPr kumimoji="1" lang="ja-JP" altLang="en-US" sz="10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 altLang="ja-JP" sz="1000" dirty="0"/>
                        <a:t>保健省</a:t>
                      </a:r>
                      <a:endParaRPr kumimoji="1" lang="ja-JP" altLang="en-US" sz="10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ja" altLang="ja-JP" sz="1000" dirty="0"/>
                        <a:t>国民の健康ニーズに基づいて、医療従事者の適切な創出、採用、再訓練、規制、維持、再評価に関する政策と戦略を提供する、ユニバーサルヘルスケア法に基づく計画</a:t>
                      </a:r>
                    </a:p>
                    <a:p>
                      <a:pPr marL="171450" indent="-171450">
                        <a:spcBef>
                          <a:spcPts val="100"/>
                        </a:spcBef>
                        <a:spcAft>
                          <a:spcPts val="100"/>
                        </a:spcAft>
                        <a:buFont typeface="Courier New" panose="02070309020205020404" pitchFamily="49" charset="0"/>
                        <a:buChar char="o"/>
                      </a:pPr>
                      <a:r>
                        <a:rPr kumimoji="1" lang="ja" altLang="ja-JP" sz="1000" dirty="0"/>
                        <a:t>この方針に基づき、保健省は以下のことを行</a:t>
                      </a:r>
                      <a:r>
                        <a:rPr kumimoji="1" lang="ja-JP" altLang="en-US" sz="1000" dirty="0"/>
                        <a:t>う</a:t>
                      </a:r>
                      <a:endParaRPr kumimoji="1" lang="ja" altLang="ja-JP" sz="1000" dirty="0"/>
                    </a:p>
                    <a:p>
                      <a:pPr marL="266700" indent="-84138">
                        <a:spcBef>
                          <a:spcPts val="100"/>
                        </a:spcBef>
                        <a:spcAft>
                          <a:spcPts val="100"/>
                        </a:spcAft>
                        <a:buFont typeface="Arial" panose="020B0604020202020204" pitchFamily="34" charset="0"/>
                        <a:buChar char="•"/>
                      </a:pPr>
                      <a:r>
                        <a:rPr kumimoji="1" lang="ja" altLang="ja-JP" sz="1000" dirty="0"/>
                        <a:t>国および地方自治体の保健人材育成計画を監視し、NHRHMP 2020-2040との整合性を確保</a:t>
                      </a:r>
                    </a:p>
                    <a:p>
                      <a:pPr marL="266700" indent="-84138">
                        <a:spcBef>
                          <a:spcPts val="100"/>
                        </a:spcBef>
                        <a:spcAft>
                          <a:spcPts val="100"/>
                        </a:spcAft>
                        <a:buFont typeface="Arial" panose="020B0604020202020204" pitchFamily="34" charset="0"/>
                        <a:buChar char="•"/>
                      </a:pPr>
                      <a:r>
                        <a:rPr kumimoji="1" lang="ja" altLang="ja-JP" sz="1000" dirty="0"/>
                        <a:t>NHRHMP 2020-2040に基づく計画およびプログラムの実施に関して、民間セクター、市民社会組織、および関連する利害関係者と調整および協力</a:t>
                      </a:r>
                    </a:p>
                    <a:p>
                      <a:pPr marL="266700" indent="-84138">
                        <a:spcBef>
                          <a:spcPts val="100"/>
                        </a:spcBef>
                        <a:spcAft>
                          <a:spcPts val="100"/>
                        </a:spcAft>
                        <a:buFont typeface="Arial" panose="020B0604020202020204" pitchFamily="34" charset="0"/>
                        <a:buChar char="•"/>
                      </a:pPr>
                      <a:r>
                        <a:rPr kumimoji="1" lang="ja" altLang="ja-JP" sz="1000" dirty="0"/>
                        <a:t>国家保健人材登録簿を確立し、維持し、人材管理の効率的かつ効果的な実施のためのガイドラインを公布</a:t>
                      </a:r>
                    </a:p>
                    <a:p>
                      <a:pPr marL="266700" indent="-84138">
                        <a:spcBef>
                          <a:spcPts val="100"/>
                        </a:spcBef>
                        <a:spcAft>
                          <a:spcPts val="100"/>
                        </a:spcAft>
                        <a:buFont typeface="Arial" panose="020B0604020202020204" pitchFamily="34" charset="0"/>
                        <a:buChar char="•"/>
                      </a:pPr>
                      <a:r>
                        <a:rPr kumimoji="1" lang="ja" altLang="ja-JP" sz="1000" dirty="0"/>
                        <a:t>HRH ネットワークを制度化し、必要に応じて技術作業委員会を設置して、NHRHMP 2020-2040 の実施に関する技術的な問題について審議し、適切な措置を講じ</a:t>
                      </a:r>
                      <a:r>
                        <a:rPr kumimoji="1" lang="ja-JP" altLang="en-US" sz="1000" dirty="0"/>
                        <a:t>る</a:t>
                      </a:r>
                      <a:endParaRPr kumimoji="1" lang="ja" altLang="ja-JP" sz="10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09802863"/>
                  </a:ext>
                </a:extLst>
              </a:tr>
              <a:tr h="1249200">
                <a:tc>
                  <a:txBody>
                    <a:bodyPr/>
                    <a:lstStyle/>
                    <a:p>
                      <a:pPr algn="ctr"/>
                      <a:r>
                        <a:rPr kumimoji="1" lang="ja" altLang="ja-JP" sz="1000" b="1" dirty="0">
                          <a:latin typeface="+mn-ea"/>
                          <a:ea typeface="+mn-ea"/>
                        </a:rPr>
                        <a:t>公衆衛生プログラム</a:t>
                      </a:r>
                      <a:endParaRPr kumimoji="1" lang="en-US" altLang="ja" sz="1000" b="1" dirty="0">
                        <a:latin typeface="+mn-ea"/>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1" dirty="0">
                          <a:latin typeface="+mn-ea"/>
                          <a:ea typeface="+mn-ea"/>
                        </a:rPr>
                        <a:t>(</a:t>
                      </a:r>
                      <a:r>
                        <a:rPr kumimoji="1" lang="en-IN" altLang="ja-JP" sz="1000" b="1" dirty="0">
                          <a:latin typeface="+mn-ea"/>
                          <a:ea typeface="+mn-ea"/>
                        </a:rPr>
                        <a:t>Public Health Programs</a:t>
                      </a:r>
                      <a:r>
                        <a:rPr kumimoji="1" lang="en-US" altLang="ja-JP" sz="1000" b="1" dirty="0">
                          <a:latin typeface="+mn-ea"/>
                          <a:ea typeface="+mn-ea"/>
                        </a:rPr>
                        <a:t>)</a:t>
                      </a:r>
                      <a:endParaRPr kumimoji="1" lang="en-IN" altLang="ja-JP" sz="1000" b="1" dirty="0">
                        <a:latin typeface="+mn-ea"/>
                        <a:ea typeface="+mn-ea"/>
                      </a:endParaRP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000" dirty="0"/>
                        <a:t>-</a:t>
                      </a:r>
                      <a:endParaRPr kumimoji="1" lang="ja-JP" altLang="en-US" sz="10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 altLang="ja-JP" sz="1000" dirty="0"/>
                        <a:t>保健省</a:t>
                      </a:r>
                      <a:endParaRPr kumimoji="1" lang="ja-JP" altLang="en-US" sz="10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ja" altLang="ja-JP" sz="1000" dirty="0"/>
                        <a:t>政府は、予防接種、結核、狂犬病、HIV/AIDS、性感染症の予防、女性、男性、子供の健康、新興感染症、蠕虫病、マラリア、デング熱、住血吸虫症、ハンセン病、フィラリア症の抑制、食物や水に起因する病気、生活習慣病や非感染性疾患の予防などを含む公衆衛生プログラムを実施してい</a:t>
                      </a:r>
                      <a:r>
                        <a:rPr kumimoji="1" lang="ja-JP" altLang="en-US" sz="1000" dirty="0"/>
                        <a:t>る</a:t>
                      </a:r>
                      <a:endParaRPr kumimoji="1" lang="ja" altLang="ja-JP" sz="10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788093520"/>
                  </a:ext>
                </a:extLst>
              </a:tr>
            </a:tbl>
          </a:graphicData>
        </a:graphic>
      </p:graphicFrame>
      <p:sp>
        <p:nvSpPr>
          <p:cNvPr id="9" name="テキスト ボックス 3">
            <a:extLst>
              <a:ext uri="{FF2B5EF4-FFF2-40B4-BE49-F238E27FC236}">
                <a16:creationId xmlns:a16="http://schemas.microsoft.com/office/drawing/2014/main" id="{11F4F440-57ED-9878-B54A-9937D308B809}"/>
              </a:ext>
            </a:extLst>
          </p:cNvPr>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政府は、医療従事者の公平なアクセスと確保を確保するために医療従事者管理を強化し、同時にサービスの提供と国民の健康成果を改善するための公衆衛生プログラムに重点を置いている。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0120684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日本との関わり</a:t>
            </a:r>
            <a:endParaRPr lang="ja-JP" altLang="en-US" dirty="0"/>
          </a:p>
        </p:txBody>
      </p:sp>
    </p:spTree>
    <p:extLst>
      <p:ext uri="{BB962C8B-B14F-4D97-AF65-F5344CB8AC3E}">
        <p14:creationId xmlns:p14="http://schemas.microsoft.com/office/powerpoint/2010/main" val="14398200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フィリピン／日本との関わり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a:t>外交関係</a:t>
            </a:r>
          </a:p>
        </p:txBody>
      </p:sp>
      <p:sp>
        <p:nvSpPr>
          <p:cNvPr id="17" name="片側の 2 つの角を丸めた四角形 16"/>
          <p:cNvSpPr/>
          <p:nvPr/>
        </p:nvSpPr>
        <p:spPr>
          <a:xfrm>
            <a:off x="633527" y="1861692"/>
            <a:ext cx="7199791" cy="238563"/>
          </a:xfrm>
          <a:prstGeom prst="round2SameRect">
            <a:avLst>
              <a:gd name="adj1" fmla="val 27249"/>
              <a:gd name="adj2" fmla="val 0"/>
            </a:avLst>
          </a:prstGeom>
          <a:solidFill>
            <a:srgbClr val="1E806B"/>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720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フィリピン</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8" name="片側の 2 つの角を丸めた四角形 17"/>
          <p:cNvSpPr/>
          <p:nvPr/>
        </p:nvSpPr>
        <p:spPr>
          <a:xfrm>
            <a:off x="7833319" y="1860269"/>
            <a:ext cx="1884853" cy="227229"/>
          </a:xfrm>
          <a:prstGeom prst="round2SameRect">
            <a:avLst>
              <a:gd name="adj1" fmla="val 27249"/>
              <a:gd name="adj2" fmla="val 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720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日本</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aphicFrame>
        <p:nvGraphicFramePr>
          <p:cNvPr id="19" name="表 18"/>
          <p:cNvGraphicFramePr>
            <a:graphicFrameLocks noGrp="1"/>
          </p:cNvGraphicFramePr>
          <p:nvPr>
            <p:extLst>
              <p:ext uri="{D42A27DB-BD31-4B8C-83A1-F6EECF244321}">
                <p14:modId xmlns:p14="http://schemas.microsoft.com/office/powerpoint/2010/main" val="3089773513"/>
              </p:ext>
            </p:extLst>
          </p:nvPr>
        </p:nvGraphicFramePr>
        <p:xfrm>
          <a:off x="232853" y="2095607"/>
          <a:ext cx="9485320" cy="4535025"/>
        </p:xfrm>
        <a:graphic>
          <a:graphicData uri="http://schemas.openxmlformats.org/drawingml/2006/table">
            <a:tbl>
              <a:tblPr firstRow="1" bandRow="1">
                <a:tableStyleId>{5C22544A-7EE6-4342-B048-85BDC9FD1C3A}</a:tableStyleId>
              </a:tblPr>
              <a:tblGrid>
                <a:gridCol w="412316">
                  <a:extLst>
                    <a:ext uri="{9D8B030D-6E8A-4147-A177-3AD203B41FA5}">
                      <a16:colId xmlns:a16="http://schemas.microsoft.com/office/drawing/2014/main" val="20000"/>
                    </a:ext>
                  </a:extLst>
                </a:gridCol>
                <a:gridCol w="7196463">
                  <a:extLst>
                    <a:ext uri="{9D8B030D-6E8A-4147-A177-3AD203B41FA5}">
                      <a16:colId xmlns:a16="http://schemas.microsoft.com/office/drawing/2014/main" val="20001"/>
                    </a:ext>
                  </a:extLst>
                </a:gridCol>
                <a:gridCol w="1876541">
                  <a:extLst>
                    <a:ext uri="{9D8B030D-6E8A-4147-A177-3AD203B41FA5}">
                      <a16:colId xmlns:a16="http://schemas.microsoft.com/office/drawing/2014/main" val="20002"/>
                    </a:ext>
                  </a:extLst>
                </a:gridCol>
              </a:tblGrid>
              <a:tr h="178481">
                <a:tc>
                  <a:txBody>
                    <a:bodyPr/>
                    <a:lstStyle/>
                    <a:p>
                      <a:pPr algn="ctr"/>
                      <a:r>
                        <a:rPr lang="en-US" altLang="ja-JP" sz="8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2010</a:t>
                      </a:r>
                      <a:endParaRPr lang="ja-JP" altLang="en-US" sz="8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8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アキノ大統領、ロムロ外相（</a:t>
                      </a:r>
                      <a:r>
                        <a:rPr kumimoji="1" lang="en-US" altLang="ja-JP" sz="8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回）、プリシマ財務相、アルメンドラス・エネルギー相</a:t>
                      </a:r>
                    </a:p>
                  </a:txBody>
                  <a:tcPr marL="108000" marR="108000" marT="36000" marB="36000"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E8E8E8"/>
                    </a:solidFill>
                  </a:tcPr>
                </a:tc>
                <a:tc>
                  <a:txBody>
                    <a:bodyPr/>
                    <a:lstStyle/>
                    <a:p>
                      <a:pPr marL="0" algn="l" defTabSz="914400" rtl="0" eaLnBrk="1" fontAlgn="ctr" latinLnBrk="0" hangingPunct="0"/>
                      <a:r>
                        <a:rPr kumimoji="1" lang="zh-TW" altLang="en-US" sz="8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藤村特派大使（外務副大臣）</a:t>
                      </a:r>
                    </a:p>
                  </a:txBody>
                  <a:tcPr marL="108000" marR="108000" marT="36000" marB="36000"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00"/>
                  </a:ext>
                </a:extLst>
              </a:tr>
              <a:tr h="353595">
                <a:tc>
                  <a:txBody>
                    <a:bodyPr/>
                    <a:lstStyle/>
                    <a:p>
                      <a:pPr algn="ctr"/>
                      <a:r>
                        <a:rPr lang="en-US" altLang="ja-JP" sz="8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2011</a:t>
                      </a:r>
                      <a:endParaRPr lang="ja-JP" altLang="en-US" sz="8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0"/>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アキノ大統領（</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回）、プリシマ財務相（</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回）、ドミンゴ貿易産業相（</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回）、アルメンドラス・エネルギー相、シンソン公共事業道路相、ガズミン国防相、デル・ロサリオ外相、ロハス運輸通信相、アバド予算管理相等（非公式訪問）</a:t>
                      </a:r>
                    </a:p>
                  </a:txBody>
                  <a:tcPr marL="108000" marR="108000" marT="36000" marB="36000"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E8E8E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08000" marR="108000" marT="36000" marB="36000"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01"/>
                  </a:ext>
                </a:extLst>
              </a:tr>
              <a:tr h="353595">
                <a:tc>
                  <a:txBody>
                    <a:bodyPr/>
                    <a:lstStyle/>
                    <a:p>
                      <a:pPr algn="ctr"/>
                      <a:r>
                        <a:rPr lang="en-US" altLang="ja-JP" sz="8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2012</a:t>
                      </a:r>
                      <a:endParaRPr lang="ja-JP" altLang="en-US" sz="8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0"/>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ビナイ副大統領、ロハス運輸通信相、ドミンゴ貿易産業相、ヒメネス観光相、デル・ロサリオ外相、ガズミン国防相、プリシマ財務相、アバド予算管理相、バリサカン国家経済開発相</a:t>
                      </a:r>
                    </a:p>
                  </a:txBody>
                  <a:tcPr marL="108000" marR="108000" marT="36000" marB="36000"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E8E8E8"/>
                    </a:solidFill>
                  </a:tcPr>
                </a:tc>
                <a:tc>
                  <a:txBody>
                    <a:bodyPr/>
                    <a:lstStyle/>
                    <a:p>
                      <a:pPr marL="0" algn="l" defTabSz="914400" rtl="0" eaLnBrk="1" fontAlgn="ctr" latinLnBrk="0" hangingPunct="0"/>
                      <a:r>
                        <a:rPr kumimoji="1" lang="zh-TW"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安住財務大臣</a:t>
                      </a:r>
                    </a:p>
                  </a:txBody>
                  <a:tcPr marL="108000" marR="108000" marT="36000" marB="36000"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02"/>
                  </a:ext>
                </a:extLst>
              </a:tr>
              <a:tr h="402907">
                <a:tc>
                  <a:txBody>
                    <a:bodyPr/>
                    <a:lstStyle/>
                    <a:p>
                      <a:pPr algn="ctr"/>
                      <a:r>
                        <a:rPr lang="en-US" altLang="ja-JP" sz="8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2013</a:t>
                      </a:r>
                      <a:endParaRPr lang="ja-JP" altLang="en-US" sz="8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0"/>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アキノ大統領、ドミンゴ貿易産業相（</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回）、アバヤ運輸通信相（</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回）、デル・ロサリオ外相（</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回）、ペティリア・エネルギー相、プリシマ財務相</a:t>
                      </a:r>
                    </a:p>
                  </a:txBody>
                  <a:tcPr marL="108000" marR="108000" marT="36000" marB="36000"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TW"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安倍総理大臣、岸田外務大臣、小野寺防衛大臣（</a:t>
                      </a:r>
                      <a:r>
                        <a:rPr kumimoji="1" lang="en-US" altLang="zh-TW"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zh-TW"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a:t>
                      </a:r>
                      <a:br>
                        <a:rPr kumimoji="1" lang="en-US" altLang="zh-TW"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zh-TW"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山本内閣府特命担当大臣</a:t>
                      </a:r>
                    </a:p>
                  </a:txBody>
                  <a:tcPr marL="108000" marR="108000" marT="36000" marB="36000"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03"/>
                  </a:ext>
                </a:extLst>
              </a:tr>
              <a:tr h="353595">
                <a:tc>
                  <a:txBody>
                    <a:bodyPr/>
                    <a:lstStyle/>
                    <a:p>
                      <a:pPr algn="ctr"/>
                      <a:r>
                        <a:rPr lang="en-US" altLang="ja-JP" sz="8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2014</a:t>
                      </a:r>
                      <a:endParaRPr lang="ja-JP" altLang="en-US" sz="8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アキノ大統領、デル・ロサリオ外相（</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回）、プリシマ財務相（</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回）、バルドス労働雇用相、モンテホ科学技術相、ガズミン国防相、アバド予算管理相、シンソン公共事業道路相、ヒメネス観光相</a:t>
                      </a:r>
                    </a:p>
                  </a:txBody>
                  <a:tcPr marL="108000" marR="108000" marT="36000" marB="36000"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茂木経済産業大臣、新藤総務大臣、三ツ矢外務副大臣</a:t>
                      </a:r>
                    </a:p>
                  </a:txBody>
                  <a:tcPr marL="108000" marR="108000" marT="36000" marB="36000"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04"/>
                  </a:ext>
                </a:extLst>
              </a:tr>
              <a:tr h="402907">
                <a:tc>
                  <a:txBody>
                    <a:bodyPr/>
                    <a:lstStyle/>
                    <a:p>
                      <a:pPr algn="ctr"/>
                      <a:r>
                        <a:rPr lang="en-US" altLang="ja-JP" sz="8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2015</a:t>
                      </a:r>
                      <a:endParaRPr lang="ja-JP" altLang="en-US" sz="8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BEBEBE"/>
                    </a:solidFill>
                  </a:tcPr>
                </a:tc>
                <a:tc>
                  <a:txBody>
                    <a:bodyPr/>
                    <a:lstStyle/>
                    <a:p>
                      <a:pPr marL="0" marR="0" indent="0" algn="just" defTabSz="914400" rtl="0" eaLnBrk="1" fontAlgn="ctr" latinLnBrk="0" hangingPunct="0">
                        <a:lnSpc>
                          <a:spcPct val="100000"/>
                        </a:lnSpc>
                        <a:spcBef>
                          <a:spcPts val="0"/>
                        </a:spcBef>
                        <a:spcAft>
                          <a:spcPts val="0"/>
                        </a:spcAft>
                        <a:buClrTx/>
                        <a:buSzTx/>
                        <a:buFontTx/>
                        <a:buNone/>
                        <a:tabLst/>
                        <a:defRPr/>
                      </a:pPr>
                      <a:r>
                        <a:rPr kumimoji="1" lang="ja-JP" altLang="en-US" sz="8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キノ大統領、プリシマ財務相、シンソン公共事業道路相、ガズミン国防相、ドミンゴ貿易産業相、アバヤ運輸通信相、バリサカン国家経済開発庁長官、アバド大統領府秘書室長、アルメンドラス大統領府長官、コロマ大統領府広報業務担当相</a:t>
                      </a:r>
                    </a:p>
                  </a:txBody>
                  <a:tcPr marL="108000" marR="36000" marT="36000" marB="36000"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zh-TW"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安倍総理大臣、岸田外務大臣、宮沢経済産業大臣、林経済産業大臣</a:t>
                      </a:r>
                      <a:r>
                        <a:rPr kumimoji="1" lang="ja-JP" altLang="en-US" sz="8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b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lang="zh-CN" altLang="en-US" sz="800" b="0" dirty="0"/>
                        <a:t>太田国土交通大臣</a:t>
                      </a:r>
                      <a:endParaRPr kumimoji="1" lang="zh-TW"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36000" marB="36000"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05"/>
                  </a:ext>
                </a:extLst>
              </a:tr>
              <a:tr h="290694">
                <a:tc>
                  <a:txBody>
                    <a:bodyPr/>
                    <a:lstStyle/>
                    <a:p>
                      <a:pPr algn="ctr"/>
                      <a:r>
                        <a:rPr lang="en-US" altLang="ja-JP" sz="8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2016</a:t>
                      </a:r>
                      <a:endParaRPr lang="ja-JP" altLang="en-US" sz="8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8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ドゥテルテ大統領、アバヤ運輸通信相（</a:t>
                      </a:r>
                      <a:r>
                        <a:rPr kumimoji="1" lang="en-US" altLang="ja-JP" sz="8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バルドス労働雇用相、プリシマ財相、ヤサイ外相，ドミンゲス財相、ロレンザーナ国防相，ロペス貿易産業相，ツガデ運輸相、ドリロン上院議長、アルバレス下院議長，メディアルディア官房長官，カエタノ上院議員、エスペロン国家安全保障顧問、ゴー大統領特別補佐官</a:t>
                      </a:r>
                    </a:p>
                  </a:txBody>
                  <a:tcPr marL="108000" marR="108000" marT="36000" marB="36000"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天皇皇后両陛下、岸田外務大臣</a:t>
                      </a:r>
                      <a:endParaRPr kumimoji="1" lang="zh-TW"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36000" marB="36000"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06"/>
                  </a:ext>
                </a:extLst>
              </a:tr>
              <a:tr h="290694">
                <a:tc>
                  <a:txBody>
                    <a:bodyPr/>
                    <a:lstStyle/>
                    <a:p>
                      <a:pPr algn="ctr"/>
                      <a:r>
                        <a:rPr lang="en-US" altLang="ja-JP" sz="8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2017</a:t>
                      </a:r>
                      <a:endParaRPr lang="ja-JP" altLang="en-US" sz="8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8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ドゥテルテ大統領、ロブレド副大統領、アラン・ピーター・カエタノ外相、ツガデ運輸通信相、ロペス貿易産業相（</a:t>
                      </a:r>
                      <a:r>
                        <a:rPr kumimoji="1" lang="en-US" altLang="ja-JP" sz="8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回）、ビリヤール公共事業道路相（</a:t>
                      </a:r>
                      <a:r>
                        <a:rPr kumimoji="1" lang="en-US" altLang="ja-JP" sz="8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回）、ドミンゲス財相、クシエネルギー相、ディオクノ予算管理相、ペルニヤ国家経済開発長官、ピメンテル上院議長、ペルニア国家経済開発長官、カレタノ上院議員、ピメンテル上院議長</a:t>
                      </a:r>
                    </a:p>
                  </a:txBody>
                  <a:tcPr marL="108000" marR="108000" marT="36000" marB="36000"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zh-TW"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安倍総理大臣</a:t>
                      </a:r>
                      <a:r>
                        <a:rPr kumimoji="1" lang="ja-JP" altLang="en-US" sz="8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河野外務大臣</a:t>
                      </a:r>
                    </a:p>
                  </a:txBody>
                  <a:tcPr marL="108000" marR="108000" marT="36000" marB="36000"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07"/>
                  </a:ext>
                </a:extLst>
              </a:tr>
              <a:tr h="178481">
                <a:tc>
                  <a:txBody>
                    <a:bodyPr/>
                    <a:lstStyle/>
                    <a:p>
                      <a:pPr marL="0" algn="ctr" defTabSz="914400" rtl="0" eaLnBrk="1" fontAlgn="ctr" latinLnBrk="0" hangingPunct="0"/>
                      <a:r>
                        <a:rPr kumimoji="1" lang="en-US" altLang="ja-JP" sz="8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ja-JP" altLang="en-US" sz="8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8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アラン・ピーター・カエタノ外務大臣</a:t>
                      </a:r>
                    </a:p>
                  </a:txBody>
                  <a:tcPr marL="108000" marR="108000" marT="36000" marB="36000"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zh-TW"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野田総務大臣</a:t>
                      </a:r>
                    </a:p>
                  </a:txBody>
                  <a:tcPr marL="108000" marR="108000" marT="36000" marB="36000"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459287723"/>
                  </a:ext>
                </a:extLst>
              </a:tr>
              <a:tr h="515120">
                <a:tc>
                  <a:txBody>
                    <a:bodyPr/>
                    <a:lstStyle/>
                    <a:p>
                      <a:pPr marL="0" algn="ctr" defTabSz="914400" rtl="0" eaLnBrk="1" fontAlgn="ctr" latinLnBrk="0" hangingPunct="0"/>
                      <a:r>
                        <a:rPr kumimoji="1" lang="en-US" altLang="ja-JP" sz="8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2019</a:t>
                      </a:r>
                      <a:endParaRPr kumimoji="1" lang="ja-JP" altLang="en-US" sz="8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8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ドミンゲス財務相（</a:t>
                      </a:r>
                      <a:r>
                        <a:rPr kumimoji="1" lang="en-US" altLang="ja-JP" sz="8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8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回）、ペルニヤ国家経済開発長官（</a:t>
                      </a:r>
                      <a:r>
                        <a:rPr kumimoji="1" lang="en-US" altLang="ja-JP" sz="8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8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回）、ツガデ運輸相（</a:t>
                      </a:r>
                      <a:r>
                        <a:rPr kumimoji="1" lang="en-US" altLang="ja-JP" sz="8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8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回）、ディオクノ予算管理相、ビリヤール公共事業道路相（</a:t>
                      </a:r>
                      <a:r>
                        <a:rPr kumimoji="1" lang="en-US" altLang="ja-JP" sz="8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8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回）、ロザリオ住宅都市開発調整評議会長官</a:t>
                      </a:r>
                      <a:r>
                        <a:rPr kumimoji="1" lang="en-US" altLang="ja-JP" sz="8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回）、クシ・エネルギー相、ディゾン基地転換開発長官、ドゥテルテ大統領（</a:t>
                      </a:r>
                      <a:r>
                        <a:rPr kumimoji="1" lang="en-US" altLang="ja-JP" sz="8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ロレンザーナ国防相、ノグラレス大統領府長官、ピニョル農業相、ロクシン外相、ペニャ科学技術相、ロペス貿易産業相、プヤット観光相、リオ情報通信技術相、ガルベス大統領顧問、エスペロン大統領顧問、ディオクノ中央銀行総裁、アビサド予算管理相、クシ・エネルギー相、ディゾン基地転換開発長官</a:t>
                      </a:r>
                    </a:p>
                  </a:txBody>
                  <a:tcPr marL="108000" marR="108000" marT="36000" marB="36000"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zh-TW"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和泉洋人内閣総理大臣補佐官</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河野外務大臣</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山下法務大臣</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lang="zh-TW" altLang="en-US" sz="800" dirty="0">
                          <a:effectLst/>
                        </a:rPr>
                        <a:t>鈴木外務大臣政務官</a:t>
                      </a:r>
                      <a:endParaRPr kumimoji="1" lang="en-US" altLang="zh-TW"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1" fontAlgn="ctr" latinLnBrk="0" hangingPunct="0">
                        <a:lnSpc>
                          <a:spcPct val="100000"/>
                        </a:lnSpc>
                        <a:spcBef>
                          <a:spcPts val="0"/>
                        </a:spcBef>
                        <a:spcAft>
                          <a:spcPts val="0"/>
                        </a:spcAft>
                        <a:buClrTx/>
                        <a:buSzTx/>
                        <a:buFontTx/>
                        <a:buNone/>
                        <a:tabLst/>
                        <a:defRPr/>
                      </a:pPr>
                      <a:endParaRPr kumimoji="1" lang="zh-TW"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36000" marB="36000"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952866432"/>
                  </a:ext>
                </a:extLst>
              </a:tr>
              <a:tr h="178481">
                <a:tc>
                  <a:txBody>
                    <a:bodyPr/>
                    <a:lstStyle/>
                    <a:p>
                      <a:pPr marL="0" algn="ctr" defTabSz="914400" rtl="0" eaLnBrk="1" fontAlgn="ctr" latinLnBrk="0" hangingPunct="0"/>
                      <a:r>
                        <a:rPr kumimoji="1" lang="en-US" altLang="ja-JP" sz="8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2020</a:t>
                      </a:r>
                      <a:endParaRPr kumimoji="1" lang="ja-JP" altLang="en-US" sz="8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8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イブラヒム・バンサモロ暫定自治政府首相</a:t>
                      </a:r>
                    </a:p>
                  </a:txBody>
                  <a:tcPr marL="108000" marR="108000" marT="36000" marB="36000"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zh-TW"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茂木外務大臣</a:t>
                      </a:r>
                    </a:p>
                  </a:txBody>
                  <a:tcPr marL="108000" marR="108000" marT="36000" marB="36000"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853703348"/>
                  </a:ext>
                </a:extLst>
              </a:tr>
              <a:tr h="178481">
                <a:tc>
                  <a:txBody>
                    <a:bodyPr/>
                    <a:lstStyle/>
                    <a:p>
                      <a:pPr marL="0" algn="ctr" defTabSz="914400" rtl="0" eaLnBrk="1" fontAlgn="ctr" latinLnBrk="0" hangingPunct="0"/>
                      <a:r>
                        <a:rPr kumimoji="1" lang="en-US" altLang="ja-JP" sz="8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endParaRPr kumimoji="1" lang="ja-JP" altLang="en-US" sz="8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ja-JP" altLang="en-US" sz="8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08000" marR="108000" marT="36000" marB="36000"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E8E8E8"/>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zh-TW"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108000" marR="108000" marT="36000" marB="36000"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2151357297"/>
                  </a:ext>
                </a:extLst>
              </a:tr>
              <a:tr h="178481">
                <a:tc>
                  <a:txBody>
                    <a:bodyPr/>
                    <a:lstStyle/>
                    <a:p>
                      <a:pPr marL="0" algn="ctr" defTabSz="914400" rtl="0" eaLnBrk="1" fontAlgn="ctr" latinLnBrk="0" hangingPunct="0"/>
                      <a:r>
                        <a:rPr kumimoji="1" lang="en-US" altLang="ja-JP" sz="8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2022</a:t>
                      </a:r>
                      <a:endParaRPr kumimoji="1" lang="ja-JP" altLang="en-US" sz="8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8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プヤット観光相、ロクシン外相、ロレンザーナ国防相、ドミンゲス財務相、ベリョ労働雇用相、ドゥテルテ副大統領</a:t>
                      </a:r>
                    </a:p>
                  </a:txBody>
                  <a:tcPr marL="108000" marR="108000" marT="36000" marB="36000"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zh-TW"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森総理大臣補佐官</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、林外務大臣</a:t>
                      </a:r>
                      <a:endParaRPr kumimoji="1" lang="zh-TW"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36000" marB="36000"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3751458286"/>
                  </a:ext>
                </a:extLst>
              </a:tr>
              <a:tr h="402907">
                <a:tc>
                  <a:txBody>
                    <a:bodyPr/>
                    <a:lstStyle/>
                    <a:p>
                      <a:pPr marL="0" algn="ctr" defTabSz="914400" rtl="0" eaLnBrk="1" fontAlgn="ctr" latinLnBrk="0" hangingPunct="0"/>
                      <a:r>
                        <a:rPr kumimoji="1" lang="en-US" altLang="ja-JP" sz="8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2023</a:t>
                      </a:r>
                      <a:endParaRPr kumimoji="1" lang="ja-JP" altLang="en-US" sz="8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868686"/>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8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マルコス大統領、ズビリ上院議長、ロムアルデス下院議長、マナロ外務大臣、ディオクノ財務大臣、ボノアン公共事業道路大臣、パスクアル貿易産業大臣、ユーロ＝ロイザガ環境天然資源大臣、フラスコ観光大臣、バウティスタ運輸大臣、パンガンダーマン予算管理大臣、オプレ移住労働者大臣、バリサカン国家経済開発庁長官、ベリカリア＝ガラフィル大統領府広報大臣、ガルベス国防大臣代行、ラグダメオ大統領特別補佐官</a:t>
                      </a:r>
                    </a:p>
                  </a:txBody>
                  <a:tcPr marL="108000" marR="108000" marT="36000" marB="36000"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BAE4D9"/>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endParaRPr kumimoji="1" lang="zh-TW" altLang="en-US"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36000" marB="36000" anchor="ctr">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6350" cap="flat" cmpd="sng" algn="ctr">
                      <a:solidFill>
                        <a:schemeClr val="tx2">
                          <a:lumMod val="90000"/>
                        </a:schemeClr>
                      </a:solidFill>
                      <a:prstDash val="solid"/>
                      <a:round/>
                      <a:headEnd type="none" w="med" len="med"/>
                      <a:tailEnd type="none" w="med" len="med"/>
                    </a:lnT>
                    <a:lnB w="6350" cap="flat" cmpd="sng" algn="ctr">
                      <a:solidFill>
                        <a:schemeClr val="tx2">
                          <a:lumMod val="90000"/>
                        </a:schemeClr>
                      </a:solidFill>
                      <a:prstDash val="solid"/>
                      <a:round/>
                      <a:headEnd type="none" w="med" len="med"/>
                      <a:tailEnd type="none" w="med" len="med"/>
                    </a:lnB>
                    <a:solidFill>
                      <a:srgbClr val="CCDAEC"/>
                    </a:solidFill>
                  </a:tcPr>
                </a:tc>
                <a:extLst>
                  <a:ext uri="{0D108BD9-81ED-4DB2-BD59-A6C34878D82A}">
                    <a16:rowId xmlns:a16="http://schemas.microsoft.com/office/drawing/2014/main" val="10008"/>
                  </a:ext>
                </a:extLst>
              </a:tr>
            </a:tbl>
          </a:graphicData>
        </a:graphic>
      </p:graphicFrame>
      <p:grpSp>
        <p:nvGrpSpPr>
          <p:cNvPr id="21" name="グループ化 7"/>
          <p:cNvGrpSpPr/>
          <p:nvPr/>
        </p:nvGrpSpPr>
        <p:grpSpPr>
          <a:xfrm>
            <a:off x="344488" y="1484784"/>
            <a:ext cx="9217024" cy="288032"/>
            <a:chOff x="4803500" y="2038561"/>
            <a:chExt cx="5626916" cy="288032"/>
          </a:xfrm>
        </p:grpSpPr>
        <p:cxnSp>
          <p:nvCxnSpPr>
            <p:cNvPr id="22" name="直線コネクタ 21"/>
            <p:cNvCxnSpPr/>
            <p:nvPr/>
          </p:nvCxnSpPr>
          <p:spPr>
            <a:xfrm>
              <a:off x="4808984" y="2254585"/>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p:cNvSpPr>
              <a:spLocks noChangeArrowheads="1"/>
            </p:cNvSpPr>
            <p:nvPr/>
          </p:nvSpPr>
          <p:spPr bwMode="auto">
            <a:xfrm>
              <a:off x="4803500" y="2038561"/>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主な往訪者（大臣等）</a:t>
              </a:r>
            </a:p>
          </p:txBody>
        </p:sp>
      </p:grpSp>
      <p:sp>
        <p:nvSpPr>
          <p:cNvPr id="24" name="テキスト ボックス 23"/>
          <p:cNvSpPr txBox="1"/>
          <p:nvPr/>
        </p:nvSpPr>
        <p:spPr>
          <a:xfrm>
            <a:off x="200472" y="66869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 ホームページ </a:t>
            </a:r>
          </a:p>
        </p:txBody>
      </p:sp>
      <p:sp>
        <p:nvSpPr>
          <p:cNvPr id="25" name="テキスト ボックス 24"/>
          <p:cNvSpPr txBox="1"/>
          <p:nvPr/>
        </p:nvSpPr>
        <p:spPr>
          <a:xfrm>
            <a:off x="200470" y="1013090"/>
            <a:ext cx="9505056" cy="388889"/>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月、安倍総理大臣は公式実務訪問賓客として訪日中のロドリゴ・ドゥテルテ大統領と首脳会談を実施し、その成果として日・フィリピン共同声明が発出された。</a:t>
            </a:r>
          </a:p>
        </p:txBody>
      </p:sp>
    </p:spTree>
    <p:extLst>
      <p:ext uri="{BB962C8B-B14F-4D97-AF65-F5344CB8AC3E}">
        <p14:creationId xmlns:p14="http://schemas.microsoft.com/office/powerpoint/2010/main" val="29997961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フィリピン／日本との関わり</a:t>
            </a:r>
            <a:endParaRPr kumimoji="1" lang="ja-JP" altLang="en-US"/>
          </a:p>
        </p:txBody>
      </p:sp>
      <p:sp>
        <p:nvSpPr>
          <p:cNvPr id="6" name="テキスト プレースホルダー 5"/>
          <p:cNvSpPr>
            <a:spLocks noGrp="1"/>
          </p:cNvSpPr>
          <p:nvPr>
            <p:ph type="body" sz="quarter" idx="15"/>
          </p:nvPr>
        </p:nvSpPr>
        <p:spPr/>
        <p:txBody>
          <a:bodyPr/>
          <a:lstStyle/>
          <a:p>
            <a:r>
              <a:rPr lang="ja-JP" altLang="en-US" dirty="0"/>
              <a:t>経済産業省の主な医療国際化関連事業（</a:t>
            </a:r>
            <a:r>
              <a:rPr lang="en-US" altLang="ja-JP" dirty="0"/>
              <a:t>1/2</a:t>
            </a:r>
            <a:r>
              <a:rPr lang="ja-JP" altLang="en-US" dirty="0"/>
              <a:t>）</a:t>
            </a:r>
          </a:p>
        </p:txBody>
      </p:sp>
      <p:sp>
        <p:nvSpPr>
          <p:cNvPr id="20" name="Rectangle 6"/>
          <p:cNvSpPr>
            <a:spLocks noChangeArrowheads="1"/>
          </p:cNvSpPr>
          <p:nvPr/>
        </p:nvSpPr>
        <p:spPr bwMode="auto">
          <a:xfrm>
            <a:off x="200472" y="1340768"/>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医療国際化事業</a:t>
            </a:r>
          </a:p>
        </p:txBody>
      </p:sp>
      <p:sp>
        <p:nvSpPr>
          <p:cNvPr id="71" name="テキスト ボックス 70"/>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 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テキスト ボックス 9"/>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年度以降、医療国際化事業や官民ミッション等の事業を実施。</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1" name="表 10"/>
          <p:cNvGraphicFramePr>
            <a:graphicFrameLocks noGrp="1"/>
          </p:cNvGraphicFramePr>
          <p:nvPr>
            <p:extLst>
              <p:ext uri="{D42A27DB-BD31-4B8C-83A1-F6EECF244321}">
                <p14:modId xmlns:p14="http://schemas.microsoft.com/office/powerpoint/2010/main" val="4000827037"/>
              </p:ext>
            </p:extLst>
          </p:nvPr>
        </p:nvGraphicFramePr>
        <p:xfrm>
          <a:off x="200472" y="1628800"/>
          <a:ext cx="9504320" cy="4882860"/>
        </p:xfrm>
        <a:graphic>
          <a:graphicData uri="http://schemas.openxmlformats.org/drawingml/2006/table">
            <a:tbl>
              <a:tblPr firstRow="1" bandRow="1">
                <a:tableStyleId>{5C22544A-7EE6-4342-B048-85BDC9FD1C3A}</a:tableStyleId>
              </a:tblPr>
              <a:tblGrid>
                <a:gridCol w="360040">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gridCol w="3312000">
                  <a:extLst>
                    <a:ext uri="{9D8B030D-6E8A-4147-A177-3AD203B41FA5}">
                      <a16:colId xmlns:a16="http://schemas.microsoft.com/office/drawing/2014/main" val="20004"/>
                    </a:ext>
                  </a:extLst>
                </a:gridCol>
                <a:gridCol w="3312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40472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内視鏡センター</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zh-TW" altLang="en-US" sz="1000">
                          <a:latin typeface="Arial" panose="020B0604020202020204" pitchFamily="34" charset="0"/>
                          <a:ea typeface="ＭＳ Ｐゴシック" panose="020B0600070205080204" pitchFamily="50" charset="-128"/>
                          <a:cs typeface="Arial" panose="020B0604020202020204" pitchFamily="34" charset="0"/>
                        </a:rPr>
                        <a:t>非営利活動法人</a:t>
                      </a:r>
                      <a:br>
                        <a:rPr lang="en-US" altLang="zh-TW" sz="1000">
                          <a:latin typeface="Arial" panose="020B0604020202020204" pitchFamily="34" charset="0"/>
                          <a:ea typeface="ＭＳ Ｐゴシック" panose="020B0600070205080204" pitchFamily="50" charset="-128"/>
                          <a:cs typeface="Arial" panose="020B0604020202020204" pitchFamily="34" charset="0"/>
                        </a:rPr>
                      </a:br>
                      <a:r>
                        <a:rPr lang="zh-TW" altLang="en-US" sz="1000">
                          <a:latin typeface="Arial" panose="020B0604020202020204" pitchFamily="34" charset="0"/>
                          <a:ea typeface="ＭＳ Ｐゴシック" panose="020B0600070205080204" pitchFamily="50" charset="-128"/>
                          <a:cs typeface="Arial" panose="020B0604020202020204" pitchFamily="34" charset="0"/>
                        </a:rPr>
                        <a:t>消化器健康医療</a:t>
                      </a:r>
                      <a:br>
                        <a:rPr lang="en-US" altLang="zh-TW" sz="1000">
                          <a:latin typeface="Arial" panose="020B0604020202020204" pitchFamily="34" charset="0"/>
                          <a:ea typeface="ＭＳ Ｐゴシック" panose="020B0600070205080204" pitchFamily="50" charset="-128"/>
                          <a:cs typeface="Arial" panose="020B0604020202020204" pitchFamily="34" charset="0"/>
                        </a:rPr>
                      </a:br>
                      <a:r>
                        <a:rPr lang="zh-TW" altLang="en-US" sz="1000">
                          <a:latin typeface="Arial" panose="020B0604020202020204" pitchFamily="34" charset="0"/>
                          <a:ea typeface="ＭＳ Ｐゴシック" panose="020B0600070205080204" pitchFamily="50" charset="-128"/>
                          <a:cs typeface="Arial" panose="020B0604020202020204" pitchFamily="34" charset="0"/>
                        </a:rPr>
                        <a:t>研究機構</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国際先進消化器内視鏡センターの設立</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研修の実施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ジョイントベンチャーの設立準備</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108000" marB="108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セン</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トルークスメディカルセンターグローバルシティーに「国際先進消化器内視鏡センター」を開設。オリンパス製、富士フイルム制の内視鏡システムを導入。</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セン</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トルークスメディカルセンターグローバルシティーで国際シンポジウムを開催。日本式消化器内視鏡診断・治療についての講演を行うとともに、現地医師の教育指導を実施した。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神戸大学消化器内科から石田助教が同センターに常駐し、診断・治療の指導にあたっている。</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現地医療機関、医療コンサルティング会社と、メディカルツーリズムなどを推進するジョイントベンチャー設置に向けた検討を進める。</a:t>
                      </a:r>
                      <a:endParaRPr kumimoji="1" lang="ja-JP" altLang="en-US" sz="1000" b="0" i="0" u="none" strike="noStrike" kern="1200" cap="none" spc="-4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296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画像保存通信システム（</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PACS</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富士フイルム</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株式会社</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フイルムレス運用のトレーニング</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現地に</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PACS</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を導入しての、フイルムレス運用の有効性の確認（実証）</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フィリピンにおける類似症例検索システムの有効性の評価</a:t>
                      </a:r>
                    </a:p>
                  </a:txBody>
                  <a:tcPr marL="108000" marR="108000" marT="108000" marB="108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PGH</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幹部の日本招聘、静岡がんセンター訪問による、</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PACS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の稼働状況及び先端医療機器の視察及びフイルムレス運用の効果体験の場を提供。</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PACS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導入に向けた理解促進につなげた。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静岡がんセンターに、</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PGH</a:t>
                      </a:r>
                      <a:r>
                        <a:rPr kumimoji="1" lang="ja-JP" altLang="en-US" sz="1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の読</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影医を招聘し、</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PACS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管理研修を実施（</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名</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ヶ月）。併せて、静岡がんセンター画像診断科部長による</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PGH</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視察・指導を実施。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PGH</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に</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PACS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をトライアル導入し、最適なフイルムレス運用環境を構築。導入効果測定を行い、フィリピン国公立病院のモデルケースとした。また、周辺病院関係者を</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PGH</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に集め、</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PACS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デモを実施し、</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PACS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導入効果の周知を図った。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類似症例検索については、日・比で多い症例が異なるため、フィリピン独自のデータベース構築の必要性が明らかになった。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6682509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フィリピン／日本との関わり</a:t>
            </a:r>
            <a:endParaRPr kumimoji="1" lang="ja-JP" altLang="en-US"/>
          </a:p>
        </p:txBody>
      </p:sp>
      <p:sp>
        <p:nvSpPr>
          <p:cNvPr id="6" name="テキスト プレースホルダー 5"/>
          <p:cNvSpPr>
            <a:spLocks noGrp="1"/>
          </p:cNvSpPr>
          <p:nvPr>
            <p:ph type="body" sz="quarter" idx="15"/>
          </p:nvPr>
        </p:nvSpPr>
        <p:spPr/>
        <p:txBody>
          <a:bodyPr/>
          <a:lstStyle/>
          <a:p>
            <a:r>
              <a:rPr lang="ja-JP" altLang="en-US" dirty="0"/>
              <a:t>経済産業省の主な医療国際化関連事業（</a:t>
            </a:r>
            <a:r>
              <a:rPr lang="en-US" altLang="ja-JP" dirty="0"/>
              <a:t>2/2</a:t>
            </a:r>
            <a:r>
              <a:rPr lang="ja-JP" altLang="en-US" dirty="0"/>
              <a:t>）</a:t>
            </a:r>
          </a:p>
        </p:txBody>
      </p:sp>
      <p:graphicFrame>
        <p:nvGraphicFramePr>
          <p:cNvPr id="21" name="表 20"/>
          <p:cNvGraphicFramePr>
            <a:graphicFrameLocks noGrp="1"/>
          </p:cNvGraphicFramePr>
          <p:nvPr>
            <p:extLst>
              <p:ext uri="{D42A27DB-BD31-4B8C-83A1-F6EECF244321}">
                <p14:modId xmlns:p14="http://schemas.microsoft.com/office/powerpoint/2010/main" val="2473271675"/>
              </p:ext>
            </p:extLst>
          </p:nvPr>
        </p:nvGraphicFramePr>
        <p:xfrm>
          <a:off x="200472" y="1484784"/>
          <a:ext cx="9504000" cy="1822262"/>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260000">
                  <a:extLst>
                    <a:ext uri="{9D8B030D-6E8A-4147-A177-3AD203B41FA5}">
                      <a16:colId xmlns:a16="http://schemas.microsoft.com/office/drawing/2014/main" val="20002"/>
                    </a:ext>
                  </a:extLst>
                </a:gridCol>
                <a:gridCol w="2052000">
                  <a:extLst>
                    <a:ext uri="{9D8B030D-6E8A-4147-A177-3AD203B41FA5}">
                      <a16:colId xmlns:a16="http://schemas.microsoft.com/office/drawing/2014/main" val="20003"/>
                    </a:ext>
                  </a:extLst>
                </a:gridCol>
                <a:gridCol w="5256000">
                  <a:extLst>
                    <a:ext uri="{9D8B030D-6E8A-4147-A177-3AD203B41FA5}">
                      <a16:colId xmlns:a16="http://schemas.microsoft.com/office/drawing/2014/main" val="20004"/>
                    </a:ext>
                  </a:extLst>
                </a:gridCol>
              </a:tblGrid>
              <a:tr h="229398">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内容</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セミナーでの主な講演者</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785401">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セミナー、</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病院訪問、</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保健省訪問</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早期発見・早期治療のための</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日本の医療システム</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日本人間ドック学会　鏑木淳一　医師 </a:t>
                      </a:r>
                    </a:p>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神戸大学　東健　教授</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785401">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zh-TW" altLang="en-US" sz="1000" dirty="0">
                          <a:latin typeface="Arial" panose="020B0604020202020204" pitchFamily="34" charset="0"/>
                          <a:ea typeface="ＭＳ Ｐゴシック" panose="020B0600070205080204" pitchFamily="50" charset="-128"/>
                          <a:cs typeface="Arial" panose="020B0604020202020204" pitchFamily="34" charset="0"/>
                        </a:rPr>
                        <a:t>保健大臣表敬訪問</a:t>
                      </a:r>
                      <a:r>
                        <a:rPr lang="ja-JP" altLang="en-US" sz="1000" dirty="0" err="1">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セミナー、</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病院訪問</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がん・生活習慣病の診断と治療</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大分大学　北野正剛　学長</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国立循環器病研究センター　</a:t>
                      </a:r>
                      <a:r>
                        <a:rPr lang="ja-JP" altLang="en-US" sz="1000" dirty="0">
                          <a:effectLst/>
                        </a:rPr>
                        <a:t>北風 政史　部長</a:t>
                      </a:r>
                      <a:endPar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9525"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22" name="Rectangle 6"/>
          <p:cNvSpPr>
            <a:spLocks noChangeArrowheads="1"/>
          </p:cNvSpPr>
          <p:nvPr/>
        </p:nvSpPr>
        <p:spPr bwMode="auto">
          <a:xfrm>
            <a:off x="200472" y="1124744"/>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官民ミッション</a:t>
            </a:r>
          </a:p>
        </p:txBody>
      </p:sp>
      <p:sp>
        <p:nvSpPr>
          <p:cNvPr id="71" name="テキスト ボックス 70"/>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 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Medical</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Excellence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JAPAN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839809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p:cNvGraphicFramePr>
          <p:nvPr>
            <p:custDataLst>
              <p:tags r:id="rId1"/>
            </p:custDataLst>
            <p:extLst>
              <p:ext uri="{D42A27DB-BD31-4B8C-83A1-F6EECF244321}">
                <p14:modId xmlns:p14="http://schemas.microsoft.com/office/powerpoint/2010/main" val="8262386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89" imgW="360" imgH="360" progId="TCLayout.ActiveDocument.1">
                  <p:embed/>
                </p:oleObj>
              </mc:Choice>
              <mc:Fallback>
                <p:oleObj name="think-cellスライド" r:id="rId89" imgW="360" imgH="360" progId="TCLayout.ActiveDocument.1">
                  <p:embed/>
                  <p:pic>
                    <p:nvPicPr>
                      <p:cNvPr id="8" name="Object 7" hidden="1"/>
                      <p:cNvPicPr>
                        <a:picLocks noChangeAspect="1" noChangeArrowheads="1"/>
                      </p:cNvPicPr>
                      <p:nvPr/>
                    </p:nvPicPr>
                    <p:blipFill>
                      <a:blip r:embed="rId9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44" name="フリーフォーム 43"/>
          <p:cNvSpPr/>
          <p:nvPr/>
        </p:nvSpPr>
        <p:spPr>
          <a:xfrm>
            <a:off x="7870655" y="2087041"/>
            <a:ext cx="1605854" cy="1635831"/>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85592 w 1742879"/>
              <a:gd name="connsiteY0" fmla="*/ 0 h 1662015"/>
              <a:gd name="connsiteX1" fmla="*/ 9330 w 1742879"/>
              <a:gd name="connsiteY1" fmla="*/ 368169 h 1662015"/>
              <a:gd name="connsiteX2" fmla="*/ 0 w 1742879"/>
              <a:gd name="connsiteY2" fmla="*/ 1662015 h 1662015"/>
              <a:gd name="connsiteX3" fmla="*/ 1742879 w 1742879"/>
              <a:gd name="connsiteY3" fmla="*/ 1138237 h 1662015"/>
              <a:gd name="connsiteX0" fmla="*/ 585655 w 1742942"/>
              <a:gd name="connsiteY0" fmla="*/ 0 h 1662034"/>
              <a:gd name="connsiteX1" fmla="*/ 9393 w 1742942"/>
              <a:gd name="connsiteY1" fmla="*/ 368169 h 1662034"/>
              <a:gd name="connsiteX2" fmla="*/ 63 w 1742942"/>
              <a:gd name="connsiteY2" fmla="*/ 1662015 h 1662034"/>
              <a:gd name="connsiteX3" fmla="*/ 1742942 w 1742942"/>
              <a:gd name="connsiteY3" fmla="*/ 1138237 h 1662034"/>
              <a:gd name="connsiteX0" fmla="*/ 585635 w 1742922"/>
              <a:gd name="connsiteY0" fmla="*/ 0 h 1662025"/>
              <a:gd name="connsiteX1" fmla="*/ 9373 w 1742922"/>
              <a:gd name="connsiteY1" fmla="*/ 368169 h 1662025"/>
              <a:gd name="connsiteX2" fmla="*/ 43 w 1742922"/>
              <a:gd name="connsiteY2" fmla="*/ 1662015 h 1662025"/>
              <a:gd name="connsiteX3" fmla="*/ 1742922 w 1742922"/>
              <a:gd name="connsiteY3" fmla="*/ 1138237 h 1662025"/>
              <a:gd name="connsiteX0" fmla="*/ 411804 w 1742922"/>
              <a:gd name="connsiteY0" fmla="*/ 0 h 1635831"/>
              <a:gd name="connsiteX1" fmla="*/ 9373 w 1742922"/>
              <a:gd name="connsiteY1" fmla="*/ 341975 h 1635831"/>
              <a:gd name="connsiteX2" fmla="*/ 43 w 1742922"/>
              <a:gd name="connsiteY2" fmla="*/ 1635821 h 1635831"/>
              <a:gd name="connsiteX3" fmla="*/ 1742922 w 1742922"/>
              <a:gd name="connsiteY3" fmla="*/ 1112043 h 1635831"/>
              <a:gd name="connsiteX0" fmla="*/ 411804 w 1735778"/>
              <a:gd name="connsiteY0" fmla="*/ 0 h 1635831"/>
              <a:gd name="connsiteX1" fmla="*/ 9373 w 1735778"/>
              <a:gd name="connsiteY1" fmla="*/ 341975 h 1635831"/>
              <a:gd name="connsiteX2" fmla="*/ 43 w 1735778"/>
              <a:gd name="connsiteY2" fmla="*/ 1635821 h 1635831"/>
              <a:gd name="connsiteX3" fmla="*/ 1735778 w 1735778"/>
              <a:gd name="connsiteY3" fmla="*/ 1119186 h 1635831"/>
            </a:gdLst>
            <a:ahLst/>
            <a:cxnLst>
              <a:cxn ang="0">
                <a:pos x="connsiteX0" y="connsiteY0"/>
              </a:cxn>
              <a:cxn ang="0">
                <a:pos x="connsiteX1" y="connsiteY1"/>
              </a:cxn>
              <a:cxn ang="0">
                <a:pos x="connsiteX2" y="connsiteY2"/>
              </a:cxn>
              <a:cxn ang="0">
                <a:pos x="connsiteX3" y="connsiteY3"/>
              </a:cxn>
            </a:cxnLst>
            <a:rect l="l" t="t" r="r" b="b"/>
            <a:pathLst>
              <a:path w="1735778" h="1635831">
                <a:moveTo>
                  <a:pt x="411804" y="0"/>
                </a:moveTo>
                <a:lnTo>
                  <a:pt x="9373" y="341975"/>
                </a:lnTo>
                <a:lnTo>
                  <a:pt x="43" y="1635821"/>
                </a:lnTo>
                <a:cubicBezTo>
                  <a:pt x="-9936" y="1638510"/>
                  <a:pt x="1727096" y="1125828"/>
                  <a:pt x="1735778" y="1119186"/>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50"/>
          <p:cNvSpPr/>
          <p:nvPr/>
        </p:nvSpPr>
        <p:spPr>
          <a:xfrm>
            <a:off x="7833321" y="4581128"/>
            <a:ext cx="1615480" cy="1659247"/>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228210 h 1885950"/>
              <a:gd name="connsiteX2" fmla="*/ 0 w 1733549"/>
              <a:gd name="connsiteY2" fmla="*/ 1885950 h 1885950"/>
              <a:gd name="connsiteX3" fmla="*/ 1733549 w 1733549"/>
              <a:gd name="connsiteY3" fmla="*/ 1138237 h 1885950"/>
              <a:gd name="connsiteX0" fmla="*/ 576262 w 1733549"/>
              <a:gd name="connsiteY0" fmla="*/ 0 h 1680677"/>
              <a:gd name="connsiteX1" fmla="*/ 0 w 1733549"/>
              <a:gd name="connsiteY1" fmla="*/ 228210 h 1680677"/>
              <a:gd name="connsiteX2" fmla="*/ 0 w 1733549"/>
              <a:gd name="connsiteY2" fmla="*/ 1680677 h 1680677"/>
              <a:gd name="connsiteX3" fmla="*/ 1733549 w 1733549"/>
              <a:gd name="connsiteY3" fmla="*/ 1138237 h 1680677"/>
              <a:gd name="connsiteX0" fmla="*/ 576262 w 1733549"/>
              <a:gd name="connsiteY0" fmla="*/ 1223 h 1681900"/>
              <a:gd name="connsiteX1" fmla="*/ 0 w 1733549"/>
              <a:gd name="connsiteY1" fmla="*/ 229433 h 1681900"/>
              <a:gd name="connsiteX2" fmla="*/ 0 w 1733549"/>
              <a:gd name="connsiteY2" fmla="*/ 1681900 h 1681900"/>
              <a:gd name="connsiteX3" fmla="*/ 1733549 w 1733549"/>
              <a:gd name="connsiteY3" fmla="*/ 1139460 h 1681900"/>
              <a:gd name="connsiteX0" fmla="*/ 576262 w 1709737"/>
              <a:gd name="connsiteY0" fmla="*/ 1223 h 1681900"/>
              <a:gd name="connsiteX1" fmla="*/ 0 w 1709737"/>
              <a:gd name="connsiteY1" fmla="*/ 229433 h 1681900"/>
              <a:gd name="connsiteX2" fmla="*/ 0 w 1709737"/>
              <a:gd name="connsiteY2" fmla="*/ 1681900 h 1681900"/>
              <a:gd name="connsiteX3" fmla="*/ 1709737 w 1709737"/>
              <a:gd name="connsiteY3" fmla="*/ 1222804 h 1681900"/>
              <a:gd name="connsiteX0" fmla="*/ 576262 w 1709737"/>
              <a:gd name="connsiteY0" fmla="*/ 719 h 1681396"/>
              <a:gd name="connsiteX1" fmla="*/ 0 w 1709737"/>
              <a:gd name="connsiteY1" fmla="*/ 357516 h 1681396"/>
              <a:gd name="connsiteX2" fmla="*/ 0 w 1709737"/>
              <a:gd name="connsiteY2" fmla="*/ 1681396 h 1681396"/>
              <a:gd name="connsiteX3" fmla="*/ 1709737 w 1709737"/>
              <a:gd name="connsiteY3" fmla="*/ 1222300 h 1681396"/>
              <a:gd name="connsiteX0" fmla="*/ 576262 w 1709737"/>
              <a:gd name="connsiteY0" fmla="*/ 758 h 1681435"/>
              <a:gd name="connsiteX1" fmla="*/ 0 w 1709737"/>
              <a:gd name="connsiteY1" fmla="*/ 357555 h 1681435"/>
              <a:gd name="connsiteX2" fmla="*/ 0 w 1709737"/>
              <a:gd name="connsiteY2" fmla="*/ 1681435 h 1681435"/>
              <a:gd name="connsiteX3" fmla="*/ 1709737 w 1709737"/>
              <a:gd name="connsiteY3" fmla="*/ 1222339 h 1681435"/>
              <a:gd name="connsiteX0" fmla="*/ 402430 w 1709737"/>
              <a:gd name="connsiteY0" fmla="*/ 856 h 1648196"/>
              <a:gd name="connsiteX1" fmla="*/ 0 w 1709737"/>
              <a:gd name="connsiteY1" fmla="*/ 324316 h 1648196"/>
              <a:gd name="connsiteX2" fmla="*/ 0 w 1709737"/>
              <a:gd name="connsiteY2" fmla="*/ 1648196 h 1648196"/>
              <a:gd name="connsiteX3" fmla="*/ 1709737 w 1709737"/>
              <a:gd name="connsiteY3" fmla="*/ 1189100 h 1648196"/>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7193 w 1709737"/>
              <a:gd name="connsiteY0" fmla="*/ 0 h 1659247"/>
              <a:gd name="connsiteX1" fmla="*/ 0 w 1709737"/>
              <a:gd name="connsiteY1" fmla="*/ 335367 h 1659247"/>
              <a:gd name="connsiteX2" fmla="*/ 0 w 1709737"/>
              <a:gd name="connsiteY2" fmla="*/ 1659247 h 1659247"/>
              <a:gd name="connsiteX3" fmla="*/ 1709737 w 1709737"/>
              <a:gd name="connsiteY3" fmla="*/ 1200151 h 1659247"/>
              <a:gd name="connsiteX0" fmla="*/ 407193 w 1709737"/>
              <a:gd name="connsiteY0" fmla="*/ 0 h 1659247"/>
              <a:gd name="connsiteX1" fmla="*/ 0 w 1709737"/>
              <a:gd name="connsiteY1" fmla="*/ 321080 h 1659247"/>
              <a:gd name="connsiteX2" fmla="*/ 0 w 1709737"/>
              <a:gd name="connsiteY2" fmla="*/ 1659247 h 1659247"/>
              <a:gd name="connsiteX3" fmla="*/ 1709737 w 1709737"/>
              <a:gd name="connsiteY3" fmla="*/ 1200151 h 1659247"/>
            </a:gdLst>
            <a:ahLst/>
            <a:cxnLst>
              <a:cxn ang="0">
                <a:pos x="connsiteX0" y="connsiteY0"/>
              </a:cxn>
              <a:cxn ang="0">
                <a:pos x="connsiteX1" y="connsiteY1"/>
              </a:cxn>
              <a:cxn ang="0">
                <a:pos x="connsiteX2" y="connsiteY2"/>
              </a:cxn>
              <a:cxn ang="0">
                <a:pos x="connsiteX3" y="connsiteY3"/>
              </a:cxn>
            </a:cxnLst>
            <a:rect l="l" t="t" r="r" b="b"/>
            <a:pathLst>
              <a:path w="1709737" h="1659247">
                <a:moveTo>
                  <a:pt x="407193" y="0"/>
                </a:moveTo>
                <a:cubicBezTo>
                  <a:pt x="406091" y="4196"/>
                  <a:pt x="123031" y="228341"/>
                  <a:pt x="0" y="321080"/>
                </a:cubicBezTo>
                <a:lnTo>
                  <a:pt x="0" y="1659247"/>
                </a:lnTo>
                <a:cubicBezTo>
                  <a:pt x="577850" y="1478434"/>
                  <a:pt x="1131887" y="1380964"/>
                  <a:pt x="1709737" y="1200151"/>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フィリピン／一般概況／経済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GDP</a:t>
            </a:r>
            <a:r>
              <a:rPr lang="ja-JP" altLang="en-US" dirty="0" err="1"/>
              <a:t>、</a:t>
            </a:r>
            <a:r>
              <a:rPr lang="en-US" altLang="ja-JP" dirty="0"/>
              <a:t>GDP</a:t>
            </a:r>
            <a:r>
              <a:rPr lang="ja-JP" altLang="en-US" dirty="0"/>
              <a:t>成長率、</a:t>
            </a:r>
            <a:r>
              <a:rPr lang="en-US" altLang="ja-JP" dirty="0"/>
              <a:t>1</a:t>
            </a:r>
            <a:r>
              <a:rPr lang="ja-JP" altLang="en-US" dirty="0"/>
              <a:t>人当たり</a:t>
            </a:r>
            <a:r>
              <a:rPr lang="en-US" altLang="ja-JP" dirty="0"/>
              <a:t>GDP</a:t>
            </a:r>
          </a:p>
        </p:txBody>
      </p:sp>
      <p:sp>
        <p:nvSpPr>
          <p:cNvPr id="49" name="テキスト ボックス 48"/>
          <p:cNvSpPr txBox="1"/>
          <p:nvPr/>
        </p:nvSpPr>
        <p:spPr>
          <a:xfrm>
            <a:off x="8265368" y="2060848"/>
            <a:ext cx="1296000" cy="576064"/>
          </a:xfrm>
          <a:prstGeom prst="round2SameRect">
            <a:avLst>
              <a:gd name="adj1" fmla="val 12536"/>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endPar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 name="片側の 2 つの角を丸めた四角形 49"/>
          <p:cNvSpPr/>
          <p:nvPr/>
        </p:nvSpPr>
        <p:spPr>
          <a:xfrm>
            <a:off x="8265368" y="263691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sz="2000" spc="-5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494.16</a:t>
            </a:r>
          </a:p>
          <a:p>
            <a:pPr algn="ct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億</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sp>
        <p:nvSpPr>
          <p:cNvPr id="52" name="テキスト ボックス 51"/>
          <p:cNvSpPr txBox="1"/>
          <p:nvPr/>
        </p:nvSpPr>
        <p:spPr>
          <a:xfrm>
            <a:off x="8218660" y="4559154"/>
            <a:ext cx="1296000" cy="648618"/>
          </a:xfrm>
          <a:prstGeom prst="round2SameRect">
            <a:avLst>
              <a:gd name="adj1" fmla="val 9599"/>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人当たり</a:t>
            </a:r>
            <a:b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endPar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片側の 2 つの角を丸めた四角形 52"/>
          <p:cNvSpPr/>
          <p:nvPr/>
        </p:nvSpPr>
        <p:spPr>
          <a:xfrm>
            <a:off x="8218660" y="520777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sz="200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4,320.56</a:t>
            </a:r>
          </a:p>
          <a:p>
            <a:pPr algn="ct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54" name="グループ化 7"/>
          <p:cNvGrpSpPr/>
          <p:nvPr/>
        </p:nvGrpSpPr>
        <p:grpSpPr>
          <a:xfrm>
            <a:off x="632520" y="1700808"/>
            <a:ext cx="8640960" cy="288032"/>
            <a:chOff x="4803500" y="2113806"/>
            <a:chExt cx="5626916" cy="288032"/>
          </a:xfrm>
        </p:grpSpPr>
        <p:cxnSp>
          <p:nvCxnSpPr>
            <p:cNvPr id="55" name="直線コネクタ 5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名目</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および実質</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成長率</a:t>
              </a:r>
            </a:p>
          </p:txBody>
        </p:sp>
      </p:grpSp>
      <p:grpSp>
        <p:nvGrpSpPr>
          <p:cNvPr id="57" name="グループ化 7"/>
          <p:cNvGrpSpPr/>
          <p:nvPr/>
        </p:nvGrpSpPr>
        <p:grpSpPr>
          <a:xfrm>
            <a:off x="632520" y="4149080"/>
            <a:ext cx="8640960" cy="288032"/>
            <a:chOff x="4803500" y="2113806"/>
            <a:chExt cx="5626916" cy="288032"/>
          </a:xfrm>
        </p:grpSpPr>
        <p:cxnSp>
          <p:nvCxnSpPr>
            <p:cNvPr id="58" name="直線コネクタ 57"/>
            <p:cNvCxnSpPr/>
            <p:nvPr/>
          </p:nvCxnSpPr>
          <p:spPr>
            <a:xfrm>
              <a:off x="4808984" y="2401838"/>
              <a:ext cx="5621432"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5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zh-TW" sz="1400" dirty="0">
                  <a:solidFill>
                    <a:srgbClr val="000000"/>
                  </a:solidFill>
                  <a:latin typeface="Arial Black" pitchFamily="34" charset="0"/>
                  <a:ea typeface="HGP創英角ｺﾞｼｯｸUB" pitchFamily="50" charset="-128"/>
                </a:rPr>
                <a:t>1</a:t>
              </a:r>
              <a:r>
                <a:rPr lang="zh-TW" altLang="en-US" sz="1400" dirty="0">
                  <a:solidFill>
                    <a:srgbClr val="000000"/>
                  </a:solidFill>
                  <a:latin typeface="Arial Black" pitchFamily="34" charset="0"/>
                  <a:ea typeface="HGP創英角ｺﾞｼｯｸUB" pitchFamily="50" charset="-128"/>
                </a:rPr>
                <a:t>人</a:t>
              </a:r>
              <a:r>
                <a:rPr lang="ja-JP" altLang="en-US" sz="1400" dirty="0">
                  <a:solidFill>
                    <a:srgbClr val="000000"/>
                  </a:solidFill>
                  <a:latin typeface="Arial Black" pitchFamily="34" charset="0"/>
                  <a:ea typeface="HGP創英角ｺﾞｼｯｸUB" pitchFamily="50" charset="-128"/>
                </a:rPr>
                <a:t>当たり名目</a:t>
              </a:r>
              <a:r>
                <a:rPr lang="en-US" altLang="zh-TW" sz="1400" dirty="0">
                  <a:solidFill>
                    <a:srgbClr val="000000"/>
                  </a:solidFill>
                  <a:latin typeface="Arial Black" pitchFamily="34" charset="0"/>
                  <a:ea typeface="HGP創英角ｺﾞｼｯｸUB" pitchFamily="50" charset="-128"/>
                </a:rPr>
                <a:t>GDP</a:t>
              </a:r>
            </a:p>
          </p:txBody>
        </p:sp>
      </p:grpSp>
      <p:sp>
        <p:nvSpPr>
          <p:cNvPr id="60" name="テキスト ボックス 59"/>
          <p:cNvSpPr txBox="1"/>
          <p:nvPr/>
        </p:nvSpPr>
        <p:spPr>
          <a:xfrm>
            <a:off x="200472" y="1124744"/>
            <a:ext cx="9505056" cy="479298"/>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実質</a:t>
            </a:r>
            <a:r>
              <a:rPr lang="en-US" altLang="ja-JP" dirty="0"/>
              <a:t>GDP</a:t>
            </a:r>
            <a:r>
              <a:rPr lang="ja-JP" altLang="en-US" dirty="0"/>
              <a:t>成長率は過去</a:t>
            </a:r>
            <a:r>
              <a:rPr lang="en-US" altLang="ja-JP" dirty="0"/>
              <a:t>10</a:t>
            </a:r>
            <a:r>
              <a:rPr lang="ja-JP" altLang="en-US" dirty="0"/>
              <a:t>年は</a:t>
            </a:r>
            <a:r>
              <a:rPr lang="en-US" altLang="ja-JP" dirty="0"/>
              <a:t>6%</a:t>
            </a:r>
            <a:r>
              <a:rPr lang="ja-JP" altLang="en-US" dirty="0"/>
              <a:t>前後で安定していたが、新型コロナの影響もあり、</a:t>
            </a:r>
            <a:r>
              <a:rPr lang="en-US" altLang="ja-JP" dirty="0"/>
              <a:t>2020</a:t>
            </a:r>
            <a:r>
              <a:rPr lang="ja-JP" altLang="en-US" dirty="0"/>
              <a:t>年に急落した。</a:t>
            </a:r>
            <a:endParaRPr lang="en-US" altLang="ja-JP" dirty="0"/>
          </a:p>
          <a:p>
            <a:r>
              <a:rPr lang="en-US" altLang="ja-JP" dirty="0"/>
              <a:t>2024</a:t>
            </a:r>
            <a:r>
              <a:rPr lang="ja-JP" altLang="en-US" dirty="0"/>
              <a:t>年には</a:t>
            </a:r>
            <a:r>
              <a:rPr lang="en-US" altLang="ja-JP" dirty="0"/>
              <a:t>GDP</a:t>
            </a:r>
            <a:r>
              <a:rPr lang="ja-JP" altLang="en-US" dirty="0"/>
              <a:t>成長率はコロナ前水準を上回る</a:t>
            </a:r>
            <a:r>
              <a:rPr lang="en-US" altLang="ja-JP" dirty="0"/>
              <a:t>5.7%</a:t>
            </a:r>
            <a:r>
              <a:rPr lang="ja-JP" altLang="en-US" dirty="0"/>
              <a:t>となり、</a:t>
            </a:r>
            <a:r>
              <a:rPr lang="en-US" altLang="ja-JP" dirty="0"/>
              <a:t>2025</a:t>
            </a:r>
            <a:r>
              <a:rPr lang="ja-JP" altLang="en-US" dirty="0"/>
              <a:t>年には</a:t>
            </a:r>
            <a:r>
              <a:rPr lang="en-US" altLang="ja-JP" dirty="0"/>
              <a:t>GDP</a:t>
            </a:r>
            <a:r>
              <a:rPr lang="ja-JP" altLang="en-US" dirty="0"/>
              <a:t>が約</a:t>
            </a:r>
            <a:r>
              <a:rPr lang="en-US" altLang="ja-JP" dirty="0"/>
              <a:t>4,941</a:t>
            </a:r>
            <a:r>
              <a:rPr lang="ja-JP" altLang="en-US" dirty="0"/>
              <a:t>億</a:t>
            </a:r>
            <a:r>
              <a:rPr lang="en-US" altLang="ja-JP" dirty="0"/>
              <a:t>US$</a:t>
            </a:r>
            <a:r>
              <a:rPr lang="ja-JP" altLang="en-US" dirty="0"/>
              <a:t>まで成長する見込みである。</a:t>
            </a:r>
            <a:endParaRPr lang="en-US" altLang="ja-JP" dirty="0"/>
          </a:p>
        </p:txBody>
      </p:sp>
      <p:sp>
        <p:nvSpPr>
          <p:cNvPr id="25" name="テキスト ボックス 24"/>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」、世界銀行（２０２６年３月時点）</a:t>
            </a:r>
          </a:p>
        </p:txBody>
      </p:sp>
      <p:sp>
        <p:nvSpPr>
          <p:cNvPr id="3" name="Rectangle 2"/>
          <p:cNvSpPr/>
          <p:nvPr>
            <p:custDataLst>
              <p:tags r:id="rId3"/>
            </p:custDataLst>
          </p:nvPr>
        </p:nvSpPr>
        <p:spPr bwMode="gray">
          <a:xfrm>
            <a:off x="8315325" y="3484563"/>
            <a:ext cx="179388" cy="133350"/>
          </a:xfrm>
          <a:prstGeom prst="rect">
            <a:avLst/>
          </a:prstGeom>
          <a:solidFill>
            <a:srgbClr val="80CCE8"/>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cxnSp>
        <p:nvCxnSpPr>
          <p:cNvPr id="4" name="Straight Connector 3"/>
          <p:cNvCxnSpPr/>
          <p:nvPr>
            <p:custDataLst>
              <p:tags r:id="rId4"/>
            </p:custDataLst>
          </p:nvPr>
        </p:nvCxnSpPr>
        <p:spPr bwMode="gray">
          <a:xfrm>
            <a:off x="8234362" y="3754438"/>
            <a:ext cx="255588"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7" name="Oval 6"/>
          <p:cNvSpPr/>
          <p:nvPr>
            <p:custDataLst>
              <p:tags r:id="rId5"/>
            </p:custDataLst>
          </p:nvPr>
        </p:nvSpPr>
        <p:spPr bwMode="gray">
          <a:xfrm>
            <a:off x="8323263" y="3716338"/>
            <a:ext cx="76200" cy="76200"/>
          </a:xfrm>
          <a:prstGeom prst="ellipse">
            <a:avLst/>
          </a:prstGeom>
          <a:solidFill>
            <a:srgbClr val="1F497D"/>
          </a:solidFill>
          <a:ln w="9525">
            <a:solidFill>
              <a:srgbClr val="1F497D"/>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82" name="テキスト プレースホルダ 9"/>
          <p:cNvSpPr>
            <a:spLocks/>
          </p:cNvSpPr>
          <p:nvPr>
            <p:custDataLst>
              <p:tags r:id="rId6"/>
            </p:custDataLst>
          </p:nvPr>
        </p:nvSpPr>
        <p:spPr bwMode="auto">
          <a:xfrm>
            <a:off x="8545513" y="3479800"/>
            <a:ext cx="1168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072E489-822F-492E-A948-1E20BDB24D7D}" type="datetime'''名''目G''''''''''''D''''''P''''''（''10''''億''U''''''S$）'''">
              <a:rPr kumimoji="0" lang="ja-JP" altLang="en-US" sz="1000">
                <a:sym typeface="+mn-lt"/>
              </a:rPr>
              <a:pPr marL="0" indent="0">
                <a:spcBef>
                  <a:spcPct val="0"/>
                </a:spcBef>
                <a:buNone/>
              </a:pPr>
              <a:t>名目GDP（10億US$）</a:t>
            </a:fld>
            <a:endParaRPr kumimoji="0" lang="ja-JP" altLang="en-US" sz="1000" dirty="0">
              <a:sym typeface="+mn-lt"/>
            </a:endParaRPr>
          </a:p>
        </p:txBody>
      </p:sp>
      <p:sp>
        <p:nvSpPr>
          <p:cNvPr id="81" name="テキスト プレースホルダ 9"/>
          <p:cNvSpPr>
            <a:spLocks/>
          </p:cNvSpPr>
          <p:nvPr>
            <p:custDataLst>
              <p:tags r:id="rId7"/>
            </p:custDataLst>
          </p:nvPr>
        </p:nvSpPr>
        <p:spPr bwMode="auto">
          <a:xfrm>
            <a:off x="8545513" y="3683000"/>
            <a:ext cx="11636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D2B3C44-C5E4-47BB-BBBE-ED97E2E81B8B}" type="datetime'''''''''''''''''''''実''''''''質''''''''''G''DP成長''''''''率''（％）'">
              <a:rPr kumimoji="0" lang="ja-JP" altLang="en-US" sz="1000">
                <a:sym typeface="+mn-lt"/>
              </a:rPr>
              <a:pPr marL="0" indent="0">
                <a:spcBef>
                  <a:spcPct val="0"/>
                </a:spcBef>
                <a:buNone/>
              </a:pPr>
              <a:t>実質GDP成長率（％）</a:t>
            </a:fld>
            <a:endParaRPr kumimoji="0" lang="ja-JP" altLang="en-US" sz="1000" dirty="0">
              <a:sym typeface="+mn-lt"/>
            </a:endParaRPr>
          </a:p>
        </p:txBody>
      </p:sp>
      <p:graphicFrame>
        <p:nvGraphicFramePr>
          <p:cNvPr id="28" name="Chart 27">
            <a:extLst>
              <a:ext uri="{FF2B5EF4-FFF2-40B4-BE49-F238E27FC236}">
                <a16:creationId xmlns:a16="http://schemas.microsoft.com/office/drawing/2014/main" id="{AC041180-16B5-457F-286B-8FCD25134B9F}"/>
              </a:ext>
            </a:extLst>
          </p:cNvPr>
          <p:cNvGraphicFramePr/>
          <p:nvPr>
            <p:custDataLst>
              <p:tags r:id="rId8"/>
            </p:custDataLst>
            <p:extLst>
              <p:ext uri="{D42A27DB-BD31-4B8C-83A1-F6EECF244321}">
                <p14:modId xmlns:p14="http://schemas.microsoft.com/office/powerpoint/2010/main" val="2572749588"/>
              </p:ext>
            </p:extLst>
          </p:nvPr>
        </p:nvGraphicFramePr>
        <p:xfrm>
          <a:off x="327025" y="2124075"/>
          <a:ext cx="8062913" cy="1987550"/>
        </p:xfrm>
        <a:graphic>
          <a:graphicData uri="http://schemas.openxmlformats.org/drawingml/2006/chart">
            <c:chart xmlns:c="http://schemas.openxmlformats.org/drawingml/2006/chart" xmlns:r="http://schemas.openxmlformats.org/officeDocument/2006/relationships" r:id="rId91"/>
          </a:graphicData>
        </a:graphic>
      </p:graphicFrame>
      <p:sp>
        <p:nvSpPr>
          <p:cNvPr id="42" name="Text Placeholder 12"/>
          <p:cNvSpPr>
            <a:spLocks/>
          </p:cNvSpPr>
          <p:nvPr>
            <p:custDataLst>
              <p:tags r:id="rId9"/>
            </p:custDataLst>
          </p:nvPr>
        </p:nvSpPr>
        <p:spPr bwMode="auto">
          <a:xfrm>
            <a:off x="7989888" y="20193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r>
              <a:rPr kumimoji="0" lang="ja-JP" altLang="en-US" sz="1000" b="0" dirty="0">
                <a:sym typeface="+mn-lt"/>
              </a:rPr>
              <a:t>（％）</a:t>
            </a:r>
          </a:p>
        </p:txBody>
      </p:sp>
      <p:sp>
        <p:nvSpPr>
          <p:cNvPr id="102" name="テキスト プレースホルダ 9">
            <a:extLst>
              <a:ext uri="{FF2B5EF4-FFF2-40B4-BE49-F238E27FC236}">
                <a16:creationId xmlns:a16="http://schemas.microsoft.com/office/drawing/2014/main" id="{E5BD6F9C-17F6-DCB5-A916-764A1D5F7129}"/>
              </a:ext>
            </a:extLst>
          </p:cNvPr>
          <p:cNvSpPr>
            <a:spLocks/>
          </p:cNvSpPr>
          <p:nvPr>
            <p:custDataLst>
              <p:tags r:id="rId10"/>
            </p:custDataLst>
          </p:nvPr>
        </p:nvSpPr>
        <p:spPr bwMode="auto">
          <a:xfrm>
            <a:off x="763588" y="39719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BEFD712-9B29-4AF4-A814-06EEC84C1B8D}" type="datetime'''''''2''''''''''''''''00''''0'''''''''''''''''">
              <a:rPr lang="en-US" altLang="en-US" sz="1000" smtClean="0">
                <a:effectLst/>
                <a:sym typeface="+mn-lt"/>
              </a:rPr>
              <a:pPr marL="0" lvl="0" indent="0" algn="ctr">
                <a:spcBef>
                  <a:spcPct val="0"/>
                </a:spcBef>
                <a:buNone/>
              </a:pPr>
              <a:t>2000</a:t>
            </a:fld>
            <a:endParaRPr kumimoji="1" lang="en-US" altLang="ja-JP" sz="1000" dirty="0">
              <a:sym typeface="+mn-lt"/>
            </a:endParaRPr>
          </a:p>
        </p:txBody>
      </p:sp>
      <p:sp>
        <p:nvSpPr>
          <p:cNvPr id="103" name="テキスト プレースホルダ 9">
            <a:extLst>
              <a:ext uri="{FF2B5EF4-FFF2-40B4-BE49-F238E27FC236}">
                <a16:creationId xmlns:a16="http://schemas.microsoft.com/office/drawing/2014/main" id="{54C0F7B4-485F-C45C-E035-4F4C1007B046}"/>
              </a:ext>
            </a:extLst>
          </p:cNvPr>
          <p:cNvSpPr>
            <a:spLocks/>
          </p:cNvSpPr>
          <p:nvPr>
            <p:custDataLst>
              <p:tags r:id="rId11"/>
            </p:custDataLst>
          </p:nvPr>
        </p:nvSpPr>
        <p:spPr bwMode="auto">
          <a:xfrm>
            <a:off x="1117600"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1F24169-8FCA-4FEE-8642-D49C5EE8F71E}" type="datetime'''''''0''''''''''''''''''''''''''''''''1'''''">
              <a:rPr lang="en-US" altLang="en-US" sz="1000" smtClean="0">
                <a:effectLst/>
                <a:sym typeface="+mn-lt"/>
              </a:rPr>
              <a:pPr marL="0" lvl="0" indent="0" algn="ctr">
                <a:spcBef>
                  <a:spcPct val="0"/>
                </a:spcBef>
                <a:buNone/>
              </a:pPr>
              <a:t>01</a:t>
            </a:fld>
            <a:endParaRPr kumimoji="1" lang="en-US" altLang="ja-JP" sz="1000" dirty="0">
              <a:sym typeface="+mn-lt"/>
            </a:endParaRPr>
          </a:p>
        </p:txBody>
      </p:sp>
      <p:sp>
        <p:nvSpPr>
          <p:cNvPr id="104" name="テキスト プレースホルダ 9">
            <a:extLst>
              <a:ext uri="{FF2B5EF4-FFF2-40B4-BE49-F238E27FC236}">
                <a16:creationId xmlns:a16="http://schemas.microsoft.com/office/drawing/2014/main" id="{A4BC0BC7-739B-839E-CAA7-F86D0174EAAB}"/>
              </a:ext>
            </a:extLst>
          </p:cNvPr>
          <p:cNvSpPr>
            <a:spLocks/>
          </p:cNvSpPr>
          <p:nvPr>
            <p:custDataLst>
              <p:tags r:id="rId12"/>
            </p:custDataLst>
          </p:nvPr>
        </p:nvSpPr>
        <p:spPr bwMode="auto">
          <a:xfrm>
            <a:off x="140176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AEBA339-1CD1-4357-8A16-325FF774BDF7}" type="datetime'''''''''''''''''''0''''''''''''''''''''''''''''''''''2'''">
              <a:rPr lang="en-US" altLang="en-US" sz="1000" smtClean="0">
                <a:effectLst/>
                <a:sym typeface="+mn-lt"/>
              </a:rPr>
              <a:pPr marL="0" lvl="0" indent="0" algn="ctr">
                <a:spcBef>
                  <a:spcPct val="0"/>
                </a:spcBef>
                <a:buNone/>
              </a:pPr>
              <a:t>02</a:t>
            </a:fld>
            <a:endParaRPr kumimoji="1" lang="en-US" altLang="ja-JP" sz="1000" dirty="0">
              <a:sym typeface="+mn-lt"/>
            </a:endParaRPr>
          </a:p>
        </p:txBody>
      </p:sp>
      <p:sp>
        <p:nvSpPr>
          <p:cNvPr id="106" name="テキスト プレースホルダ 9">
            <a:extLst>
              <a:ext uri="{FF2B5EF4-FFF2-40B4-BE49-F238E27FC236}">
                <a16:creationId xmlns:a16="http://schemas.microsoft.com/office/drawing/2014/main" id="{F4B50F9B-A671-45AF-6534-50EA810A7122}"/>
              </a:ext>
            </a:extLst>
          </p:cNvPr>
          <p:cNvSpPr>
            <a:spLocks/>
          </p:cNvSpPr>
          <p:nvPr>
            <p:custDataLst>
              <p:tags r:id="rId13"/>
            </p:custDataLst>
          </p:nvPr>
        </p:nvSpPr>
        <p:spPr bwMode="auto">
          <a:xfrm>
            <a:off x="168592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0901A55-7552-4972-BBBA-8D9041DD9E74}" type="datetime'''''0''''''3'''''''''">
              <a:rPr lang="en-US" altLang="en-US" sz="1000" smtClean="0">
                <a:effectLst/>
                <a:sym typeface="+mn-lt"/>
              </a:rPr>
              <a:pPr marL="0" lvl="0" indent="0" algn="ctr">
                <a:spcBef>
                  <a:spcPct val="0"/>
                </a:spcBef>
                <a:buNone/>
              </a:pPr>
              <a:t>03</a:t>
            </a:fld>
            <a:endParaRPr kumimoji="1" lang="en-US" altLang="ja-JP" sz="1000" dirty="0">
              <a:sym typeface="+mn-lt"/>
            </a:endParaRPr>
          </a:p>
        </p:txBody>
      </p:sp>
      <p:sp>
        <p:nvSpPr>
          <p:cNvPr id="107" name="テキスト プレースホルダ 9">
            <a:extLst>
              <a:ext uri="{FF2B5EF4-FFF2-40B4-BE49-F238E27FC236}">
                <a16:creationId xmlns:a16="http://schemas.microsoft.com/office/drawing/2014/main" id="{001F9741-02A8-6F7C-5FAF-413D3E94960E}"/>
              </a:ext>
            </a:extLst>
          </p:cNvPr>
          <p:cNvSpPr>
            <a:spLocks/>
          </p:cNvSpPr>
          <p:nvPr>
            <p:custDataLst>
              <p:tags r:id="rId14"/>
            </p:custDataLst>
          </p:nvPr>
        </p:nvSpPr>
        <p:spPr bwMode="auto">
          <a:xfrm>
            <a:off x="197008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7F98BF2-3D33-4696-9985-E7F32D99DDBE}" type="datetime'''''''''''''0''''''''''''''''''''4'''''''''''''''''''''''">
              <a:rPr lang="en-US" altLang="en-US" sz="1000" smtClean="0">
                <a:effectLst/>
                <a:sym typeface="+mn-lt"/>
              </a:rPr>
              <a:pPr marL="0" lvl="0" indent="0" algn="ctr">
                <a:spcBef>
                  <a:spcPct val="0"/>
                </a:spcBef>
                <a:buNone/>
              </a:pPr>
              <a:t>04</a:t>
            </a:fld>
            <a:endParaRPr kumimoji="1" lang="en-US" altLang="ja-JP" sz="1000" dirty="0">
              <a:sym typeface="+mn-lt"/>
            </a:endParaRPr>
          </a:p>
        </p:txBody>
      </p:sp>
      <p:sp>
        <p:nvSpPr>
          <p:cNvPr id="175" name="テキスト プレースホルダ 9">
            <a:extLst>
              <a:ext uri="{FF2B5EF4-FFF2-40B4-BE49-F238E27FC236}">
                <a16:creationId xmlns:a16="http://schemas.microsoft.com/office/drawing/2014/main" id="{E08BB570-3B67-ED8E-1AAB-FA9A22E8ACB8}"/>
              </a:ext>
            </a:extLst>
          </p:cNvPr>
          <p:cNvSpPr>
            <a:spLocks/>
          </p:cNvSpPr>
          <p:nvPr>
            <p:custDataLst>
              <p:tags r:id="rId15"/>
            </p:custDataLst>
          </p:nvPr>
        </p:nvSpPr>
        <p:spPr bwMode="gray">
          <a:xfrm>
            <a:off x="2208213" y="363061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F87D0E5-F3DD-4129-A33F-22B141AE0016}" type="datetime'''''''''''''''''''''''''10''''''''''''7'''''''''''''''">
              <a:rPr lang="en-US" altLang="en-US" sz="1000" smtClean="0">
                <a:effectLst/>
                <a:sym typeface="+mn-lt"/>
              </a:rPr>
              <a:pPr marL="0" lvl="0" indent="0" algn="ctr">
                <a:spcBef>
                  <a:spcPct val="0"/>
                </a:spcBef>
                <a:buNone/>
              </a:pPr>
              <a:t>107</a:t>
            </a:fld>
            <a:endParaRPr kumimoji="1" lang="en-US" altLang="ja-JP" sz="1000" dirty="0">
              <a:sym typeface="+mn-lt"/>
            </a:endParaRPr>
          </a:p>
        </p:txBody>
      </p:sp>
      <p:sp>
        <p:nvSpPr>
          <p:cNvPr id="109" name="テキスト プレースホルダ 9">
            <a:extLst>
              <a:ext uri="{FF2B5EF4-FFF2-40B4-BE49-F238E27FC236}">
                <a16:creationId xmlns:a16="http://schemas.microsoft.com/office/drawing/2014/main" id="{FE7BF191-CBBE-A9B9-90FE-BA45347E41A3}"/>
              </a:ext>
            </a:extLst>
          </p:cNvPr>
          <p:cNvSpPr>
            <a:spLocks/>
          </p:cNvSpPr>
          <p:nvPr>
            <p:custDataLst>
              <p:tags r:id="rId16"/>
            </p:custDataLst>
          </p:nvPr>
        </p:nvSpPr>
        <p:spPr bwMode="auto">
          <a:xfrm>
            <a:off x="2254250"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1F29124-6698-446E-9C9C-66566C5DE071}" type="datetime'''''''''''0''''5'''''''''''''''''">
              <a:rPr lang="en-US" altLang="en-US" sz="1000" smtClean="0">
                <a:effectLst/>
                <a:sym typeface="+mn-lt"/>
              </a:rPr>
              <a:pPr marL="0" lvl="0" indent="0" algn="ctr">
                <a:spcBef>
                  <a:spcPct val="0"/>
                </a:spcBef>
                <a:buNone/>
              </a:pPr>
              <a:t>05</a:t>
            </a:fld>
            <a:endParaRPr kumimoji="1" lang="en-US" altLang="ja-JP" sz="1000" dirty="0">
              <a:sym typeface="+mn-lt"/>
            </a:endParaRPr>
          </a:p>
        </p:txBody>
      </p:sp>
      <p:sp>
        <p:nvSpPr>
          <p:cNvPr id="177" name="テキスト プレースホルダ 9">
            <a:extLst>
              <a:ext uri="{FF2B5EF4-FFF2-40B4-BE49-F238E27FC236}">
                <a16:creationId xmlns:a16="http://schemas.microsoft.com/office/drawing/2014/main" id="{F915B8DA-7BE7-F7C2-59A1-5A3DD091126B}"/>
              </a:ext>
            </a:extLst>
          </p:cNvPr>
          <p:cNvSpPr>
            <a:spLocks/>
          </p:cNvSpPr>
          <p:nvPr>
            <p:custDataLst>
              <p:tags r:id="rId17"/>
            </p:custDataLst>
          </p:nvPr>
        </p:nvSpPr>
        <p:spPr bwMode="gray">
          <a:xfrm>
            <a:off x="2492375" y="359727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5BA27AB-A2CC-46C8-AF8E-95F5F3C3BBEF}" type="datetime'''''''''''''''''''''''''''1''''2''''''''''''''''''8'''''''''">
              <a:rPr lang="en-US" altLang="en-US" sz="1000" smtClean="0">
                <a:effectLst/>
                <a:sym typeface="+mn-lt"/>
              </a:rPr>
              <a:pPr marL="0" lvl="0" indent="0" algn="ctr">
                <a:spcBef>
                  <a:spcPct val="0"/>
                </a:spcBef>
                <a:buNone/>
              </a:pPr>
              <a:t>128</a:t>
            </a:fld>
            <a:endParaRPr kumimoji="1" lang="en-US" altLang="ja-JP" sz="1000" dirty="0">
              <a:sym typeface="+mn-lt"/>
            </a:endParaRPr>
          </a:p>
        </p:txBody>
      </p:sp>
      <p:sp>
        <p:nvSpPr>
          <p:cNvPr id="110" name="テキスト プレースホルダ 9">
            <a:extLst>
              <a:ext uri="{FF2B5EF4-FFF2-40B4-BE49-F238E27FC236}">
                <a16:creationId xmlns:a16="http://schemas.microsoft.com/office/drawing/2014/main" id="{520452D7-4AA3-F8DF-0E7F-9D2B96027CC4}"/>
              </a:ext>
            </a:extLst>
          </p:cNvPr>
          <p:cNvSpPr>
            <a:spLocks/>
          </p:cNvSpPr>
          <p:nvPr>
            <p:custDataLst>
              <p:tags r:id="rId18"/>
            </p:custDataLst>
          </p:nvPr>
        </p:nvSpPr>
        <p:spPr bwMode="auto">
          <a:xfrm>
            <a:off x="253841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13F4796-6635-4EC8-A501-94843DDB30BC}" type="datetime'''''''''''0''''''''''''''''''6'''''">
              <a:rPr lang="en-US" altLang="en-US" sz="1000" smtClean="0">
                <a:effectLst/>
                <a:sym typeface="+mn-lt"/>
              </a:rPr>
              <a:pPr marL="0" lvl="0" indent="0" algn="ctr">
                <a:spcBef>
                  <a:spcPct val="0"/>
                </a:spcBef>
                <a:buNone/>
              </a:pPr>
              <a:t>06</a:t>
            </a:fld>
            <a:endParaRPr kumimoji="1" lang="en-US" altLang="ja-JP" sz="1000" dirty="0">
              <a:sym typeface="+mn-lt"/>
            </a:endParaRPr>
          </a:p>
        </p:txBody>
      </p:sp>
      <p:sp>
        <p:nvSpPr>
          <p:cNvPr id="179" name="テキスト プレースホルダ 9">
            <a:extLst>
              <a:ext uri="{FF2B5EF4-FFF2-40B4-BE49-F238E27FC236}">
                <a16:creationId xmlns:a16="http://schemas.microsoft.com/office/drawing/2014/main" id="{9A6FA11C-56FB-5339-4CA9-085D6E1F7262}"/>
              </a:ext>
            </a:extLst>
          </p:cNvPr>
          <p:cNvSpPr>
            <a:spLocks/>
          </p:cNvSpPr>
          <p:nvPr>
            <p:custDataLst>
              <p:tags r:id="rId19"/>
            </p:custDataLst>
          </p:nvPr>
        </p:nvSpPr>
        <p:spPr bwMode="gray">
          <a:xfrm>
            <a:off x="2776538" y="354965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19C6F2A-4F99-47CF-A2D8-13263ECBEFA7}" type="datetime'''''''''''1''''''''5''''''''''''''''''''''''''''''''6'">
              <a:rPr lang="en-US" altLang="en-US" sz="1000" smtClean="0">
                <a:effectLst/>
                <a:sym typeface="+mn-lt"/>
              </a:rPr>
              <a:pPr marL="0" lvl="0" indent="0" algn="ctr">
                <a:spcBef>
                  <a:spcPct val="0"/>
                </a:spcBef>
                <a:buNone/>
              </a:pPr>
              <a:t>156</a:t>
            </a:fld>
            <a:endParaRPr kumimoji="1" lang="en-US" altLang="ja-JP" sz="1000" dirty="0">
              <a:sym typeface="+mn-lt"/>
            </a:endParaRPr>
          </a:p>
        </p:txBody>
      </p:sp>
      <p:sp>
        <p:nvSpPr>
          <p:cNvPr id="112" name="テキスト プレースホルダ 9">
            <a:extLst>
              <a:ext uri="{FF2B5EF4-FFF2-40B4-BE49-F238E27FC236}">
                <a16:creationId xmlns:a16="http://schemas.microsoft.com/office/drawing/2014/main" id="{0B9692D5-459D-41B8-0EDD-B93243FB2E37}"/>
              </a:ext>
            </a:extLst>
          </p:cNvPr>
          <p:cNvSpPr>
            <a:spLocks/>
          </p:cNvSpPr>
          <p:nvPr>
            <p:custDataLst>
              <p:tags r:id="rId20"/>
            </p:custDataLst>
          </p:nvPr>
        </p:nvSpPr>
        <p:spPr bwMode="auto">
          <a:xfrm>
            <a:off x="282257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F0FDAD7-436D-4C66-96D4-8EC241EA7C8B}" type="datetime'''''''''''''''''0''''''''''''''''''''''''''7'''''''''''''''">
              <a:rPr lang="en-US" altLang="en-US" sz="1000" smtClean="0">
                <a:effectLst/>
                <a:sym typeface="+mn-lt"/>
              </a:rPr>
              <a:pPr marL="0" lvl="0" indent="0" algn="ctr">
                <a:spcBef>
                  <a:spcPct val="0"/>
                </a:spcBef>
                <a:buNone/>
              </a:pPr>
              <a:t>07</a:t>
            </a:fld>
            <a:endParaRPr kumimoji="1" lang="en-US" altLang="ja-JP" sz="1000" dirty="0">
              <a:sym typeface="+mn-lt"/>
            </a:endParaRPr>
          </a:p>
        </p:txBody>
      </p:sp>
      <p:sp>
        <p:nvSpPr>
          <p:cNvPr id="181" name="テキスト プレースホルダ 9">
            <a:extLst>
              <a:ext uri="{FF2B5EF4-FFF2-40B4-BE49-F238E27FC236}">
                <a16:creationId xmlns:a16="http://schemas.microsoft.com/office/drawing/2014/main" id="{B7FDB2D3-5585-41B9-1952-6CA9EF15FB80}"/>
              </a:ext>
            </a:extLst>
          </p:cNvPr>
          <p:cNvSpPr>
            <a:spLocks/>
          </p:cNvSpPr>
          <p:nvPr>
            <p:custDataLst>
              <p:tags r:id="rId21"/>
            </p:custDataLst>
          </p:nvPr>
        </p:nvSpPr>
        <p:spPr bwMode="gray">
          <a:xfrm>
            <a:off x="3060700" y="350837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600CBFA-0F45-48DE-84A2-E6D3E9C2BCBE}" type="datetime'''''''''''1''''''''''''''''''''8''''''1'">
              <a:rPr lang="en-US" altLang="en-US" sz="1000" smtClean="0">
                <a:effectLst/>
                <a:sym typeface="+mn-lt"/>
              </a:rPr>
              <a:pPr marL="0" lvl="0" indent="0" algn="ctr">
                <a:spcBef>
                  <a:spcPct val="0"/>
                </a:spcBef>
                <a:buNone/>
              </a:pPr>
              <a:t>181</a:t>
            </a:fld>
            <a:endParaRPr kumimoji="1" lang="en-US" altLang="ja-JP" sz="1000" dirty="0">
              <a:sym typeface="+mn-lt"/>
            </a:endParaRPr>
          </a:p>
        </p:txBody>
      </p:sp>
      <p:sp>
        <p:nvSpPr>
          <p:cNvPr id="121" name="テキスト プレースホルダ 9">
            <a:extLst>
              <a:ext uri="{FF2B5EF4-FFF2-40B4-BE49-F238E27FC236}">
                <a16:creationId xmlns:a16="http://schemas.microsoft.com/office/drawing/2014/main" id="{51BB276D-4170-B8E3-E997-243322DE4517}"/>
              </a:ext>
            </a:extLst>
          </p:cNvPr>
          <p:cNvSpPr>
            <a:spLocks/>
          </p:cNvSpPr>
          <p:nvPr>
            <p:custDataLst>
              <p:tags r:id="rId22"/>
            </p:custDataLst>
          </p:nvPr>
        </p:nvSpPr>
        <p:spPr bwMode="auto">
          <a:xfrm>
            <a:off x="310673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915E40F-68F0-4943-8BBA-021E1CC916E8}" type="datetime'0''''''''''''''''''''''''''''''''''''8'''''''''''''''">
              <a:rPr lang="en-US" altLang="en-US" sz="1000" smtClean="0">
                <a:effectLst/>
                <a:sym typeface="+mn-lt"/>
              </a:rPr>
              <a:pPr marL="0" lvl="0" indent="0" algn="ctr">
                <a:spcBef>
                  <a:spcPct val="0"/>
                </a:spcBef>
                <a:buNone/>
              </a:pPr>
              <a:t>08</a:t>
            </a:fld>
            <a:endParaRPr kumimoji="1" lang="en-US" altLang="ja-JP" sz="1000" dirty="0">
              <a:sym typeface="+mn-lt"/>
            </a:endParaRPr>
          </a:p>
        </p:txBody>
      </p:sp>
      <p:sp>
        <p:nvSpPr>
          <p:cNvPr id="183" name="テキスト プレースホルダ 9">
            <a:extLst>
              <a:ext uri="{FF2B5EF4-FFF2-40B4-BE49-F238E27FC236}">
                <a16:creationId xmlns:a16="http://schemas.microsoft.com/office/drawing/2014/main" id="{A3777CCD-C691-21C8-869D-CCEBCB2B5C52}"/>
              </a:ext>
            </a:extLst>
          </p:cNvPr>
          <p:cNvSpPr>
            <a:spLocks/>
          </p:cNvSpPr>
          <p:nvPr>
            <p:custDataLst>
              <p:tags r:id="rId23"/>
            </p:custDataLst>
          </p:nvPr>
        </p:nvSpPr>
        <p:spPr bwMode="gray">
          <a:xfrm>
            <a:off x="3344863" y="351631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9EF979D-976B-4317-85C4-BEBA3B23A0E7}" type="datetime'''''''''''''''1''''''''''7''''6'''''''">
              <a:rPr lang="en-US" altLang="en-US" sz="1000" smtClean="0">
                <a:effectLst/>
                <a:sym typeface="+mn-lt"/>
              </a:rPr>
              <a:pPr marL="0" lvl="0" indent="0" algn="ctr">
                <a:spcBef>
                  <a:spcPct val="0"/>
                </a:spcBef>
                <a:buNone/>
              </a:pPr>
              <a:t>176</a:t>
            </a:fld>
            <a:endParaRPr kumimoji="1" lang="en-US" altLang="ja-JP" sz="1000" dirty="0">
              <a:sym typeface="+mn-lt"/>
            </a:endParaRPr>
          </a:p>
        </p:txBody>
      </p:sp>
      <p:sp useBgFill="1">
        <p:nvSpPr>
          <p:cNvPr id="184" name="テキスト プレースホルダ 9">
            <a:extLst>
              <a:ext uri="{FF2B5EF4-FFF2-40B4-BE49-F238E27FC236}">
                <a16:creationId xmlns:a16="http://schemas.microsoft.com/office/drawing/2014/main" id="{289DCE2A-51EE-D4DB-D948-31B3E5083563}"/>
              </a:ext>
            </a:extLst>
          </p:cNvPr>
          <p:cNvSpPr>
            <a:spLocks/>
          </p:cNvSpPr>
          <p:nvPr>
            <p:custDataLst>
              <p:tags r:id="rId24"/>
            </p:custDataLst>
          </p:nvPr>
        </p:nvSpPr>
        <p:spPr bwMode="gray">
          <a:xfrm>
            <a:off x="3362325" y="275907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2EA8D6A-C25E-4E1F-9D01-AF6AE6B2077F}" type="datetime'1''''''''''''''''''''''''''''''''''''.''''''''''4'''">
              <a:rPr lang="en-US" altLang="en-US" sz="1000" smtClean="0">
                <a:effectLst/>
                <a:sym typeface="+mn-lt"/>
              </a:rPr>
              <a:pPr marL="0" lvl="0" indent="0" algn="ctr">
                <a:spcBef>
                  <a:spcPct val="0"/>
                </a:spcBef>
                <a:buNone/>
              </a:pPr>
              <a:t>1.4</a:t>
            </a:fld>
            <a:endParaRPr kumimoji="1" lang="en-US" altLang="ja-JP" sz="1000" dirty="0">
              <a:sym typeface="+mn-lt"/>
            </a:endParaRPr>
          </a:p>
        </p:txBody>
      </p:sp>
      <p:sp>
        <p:nvSpPr>
          <p:cNvPr id="122" name="テキスト プレースホルダ 9">
            <a:extLst>
              <a:ext uri="{FF2B5EF4-FFF2-40B4-BE49-F238E27FC236}">
                <a16:creationId xmlns:a16="http://schemas.microsoft.com/office/drawing/2014/main" id="{07BE0468-40F9-2330-C48E-517368E8BECA}"/>
              </a:ext>
            </a:extLst>
          </p:cNvPr>
          <p:cNvSpPr>
            <a:spLocks/>
          </p:cNvSpPr>
          <p:nvPr>
            <p:custDataLst>
              <p:tags r:id="rId25"/>
            </p:custDataLst>
          </p:nvPr>
        </p:nvSpPr>
        <p:spPr bwMode="auto">
          <a:xfrm>
            <a:off x="3390900"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C697782-F047-4E6D-A84A-8F7EBAD1446D}" type="datetime'''''''0''''''9'''''''''''''''''''''''''''''''''''''''''''''">
              <a:rPr lang="en-US" altLang="en-US" sz="1000" smtClean="0">
                <a:effectLst/>
                <a:sym typeface="+mn-lt"/>
              </a:rPr>
              <a:pPr marL="0" lvl="0" indent="0" algn="ctr">
                <a:spcBef>
                  <a:spcPct val="0"/>
                </a:spcBef>
                <a:buNone/>
              </a:pPr>
              <a:t>09</a:t>
            </a:fld>
            <a:endParaRPr kumimoji="1" lang="en-US" altLang="ja-JP" sz="1000" dirty="0">
              <a:sym typeface="+mn-lt"/>
            </a:endParaRPr>
          </a:p>
        </p:txBody>
      </p:sp>
      <p:sp>
        <p:nvSpPr>
          <p:cNvPr id="186" name="テキスト プレースホルダ 9">
            <a:extLst>
              <a:ext uri="{FF2B5EF4-FFF2-40B4-BE49-F238E27FC236}">
                <a16:creationId xmlns:a16="http://schemas.microsoft.com/office/drawing/2014/main" id="{B7B1C5DF-82DB-81B0-BD89-8E710FD972E5}"/>
              </a:ext>
            </a:extLst>
          </p:cNvPr>
          <p:cNvSpPr>
            <a:spLocks/>
          </p:cNvSpPr>
          <p:nvPr>
            <p:custDataLst>
              <p:tags r:id="rId26"/>
            </p:custDataLst>
          </p:nvPr>
        </p:nvSpPr>
        <p:spPr bwMode="gray">
          <a:xfrm>
            <a:off x="3629025" y="346233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86E0017-2AE1-4ED6-B69D-C7C33B5FE6D4}" type="datetime'''''''2''''''''''''0''''''''8'''''''''''''''">
              <a:rPr lang="en-US" altLang="en-US" sz="1000" smtClean="0">
                <a:effectLst/>
                <a:sym typeface="+mn-lt"/>
              </a:rPr>
              <a:pPr marL="0" lvl="0" indent="0" algn="ctr">
                <a:spcBef>
                  <a:spcPct val="0"/>
                </a:spcBef>
                <a:buNone/>
              </a:pPr>
              <a:t>208</a:t>
            </a:fld>
            <a:endParaRPr kumimoji="1" lang="en-US" altLang="ja-JP" sz="1000" dirty="0">
              <a:sym typeface="+mn-lt"/>
            </a:endParaRPr>
          </a:p>
        </p:txBody>
      </p:sp>
      <p:sp>
        <p:nvSpPr>
          <p:cNvPr id="134" name="テキスト プレースホルダ 9">
            <a:extLst>
              <a:ext uri="{FF2B5EF4-FFF2-40B4-BE49-F238E27FC236}">
                <a16:creationId xmlns:a16="http://schemas.microsoft.com/office/drawing/2014/main" id="{FBAE41F0-F0A6-6B0E-4126-2A9BC10806CD}"/>
              </a:ext>
            </a:extLst>
          </p:cNvPr>
          <p:cNvSpPr>
            <a:spLocks/>
          </p:cNvSpPr>
          <p:nvPr>
            <p:custDataLst>
              <p:tags r:id="rId27"/>
            </p:custDataLst>
          </p:nvPr>
        </p:nvSpPr>
        <p:spPr bwMode="auto">
          <a:xfrm>
            <a:off x="367506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6F82560-0C79-4A2C-8AEF-9A4B3B0B665B}" type="datetime'''''''''''''1''''''''''0'''''''''">
              <a:rPr lang="en-US" altLang="en-US" sz="1000" smtClean="0">
                <a:effectLst/>
                <a:sym typeface="+mn-lt"/>
              </a:rPr>
              <a:pPr marL="0" lvl="0" indent="0" algn="ctr">
                <a:spcBef>
                  <a:spcPct val="0"/>
                </a:spcBef>
                <a:buNone/>
              </a:pPr>
              <a:t>10</a:t>
            </a:fld>
            <a:endParaRPr kumimoji="1" lang="en-US" altLang="ja-JP" sz="1000" dirty="0">
              <a:sym typeface="+mn-lt"/>
            </a:endParaRPr>
          </a:p>
        </p:txBody>
      </p:sp>
      <p:sp>
        <p:nvSpPr>
          <p:cNvPr id="188" name="テキスト プレースホルダ 9">
            <a:extLst>
              <a:ext uri="{FF2B5EF4-FFF2-40B4-BE49-F238E27FC236}">
                <a16:creationId xmlns:a16="http://schemas.microsoft.com/office/drawing/2014/main" id="{57BA2A50-93A9-1F8C-53DA-AE29C0D07A74}"/>
              </a:ext>
            </a:extLst>
          </p:cNvPr>
          <p:cNvSpPr>
            <a:spLocks/>
          </p:cNvSpPr>
          <p:nvPr>
            <p:custDataLst>
              <p:tags r:id="rId28"/>
            </p:custDataLst>
          </p:nvPr>
        </p:nvSpPr>
        <p:spPr bwMode="gray">
          <a:xfrm>
            <a:off x="3913188" y="341947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FC77DA1-F8B6-4B2E-8578-17DBB50AC8D2}" type="datetime'''''''''''''''''''''''''''''''''''2''''''''''''''''''''34'''''">
              <a:rPr lang="en-US" altLang="en-US" sz="1000" smtClean="0">
                <a:effectLst/>
                <a:sym typeface="+mn-lt"/>
              </a:rPr>
              <a:pPr marL="0" lvl="0" indent="0" algn="ctr">
                <a:spcBef>
                  <a:spcPct val="0"/>
                </a:spcBef>
                <a:buNone/>
              </a:pPr>
              <a:t>234</a:t>
            </a:fld>
            <a:endParaRPr kumimoji="1" lang="en-US" altLang="ja-JP" sz="1000" dirty="0">
              <a:sym typeface="+mn-lt"/>
            </a:endParaRPr>
          </a:p>
        </p:txBody>
      </p:sp>
      <p:sp>
        <p:nvSpPr>
          <p:cNvPr id="135" name="テキスト プレースホルダ 9">
            <a:extLst>
              <a:ext uri="{FF2B5EF4-FFF2-40B4-BE49-F238E27FC236}">
                <a16:creationId xmlns:a16="http://schemas.microsoft.com/office/drawing/2014/main" id="{0C186122-10DB-B577-C91C-6AC1EEC34FD9}"/>
              </a:ext>
            </a:extLst>
          </p:cNvPr>
          <p:cNvSpPr>
            <a:spLocks/>
          </p:cNvSpPr>
          <p:nvPr>
            <p:custDataLst>
              <p:tags r:id="rId29"/>
            </p:custDataLst>
          </p:nvPr>
        </p:nvSpPr>
        <p:spPr bwMode="auto">
          <a:xfrm>
            <a:off x="395922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5B77C03-7B23-483C-A7CF-FC1D5E110897}" type="datetime'''''''''1''''''1'''''''''''''''''">
              <a:rPr lang="en-US" altLang="en-US" sz="1000" smtClean="0">
                <a:effectLst/>
                <a:sym typeface="+mn-lt"/>
              </a:rPr>
              <a:pPr marL="0" lvl="0" indent="0" algn="ctr">
                <a:spcBef>
                  <a:spcPct val="0"/>
                </a:spcBef>
                <a:buNone/>
              </a:pPr>
              <a:t>11</a:t>
            </a:fld>
            <a:endParaRPr kumimoji="1" lang="en-US" altLang="ja-JP" sz="1000" dirty="0">
              <a:sym typeface="+mn-lt"/>
            </a:endParaRPr>
          </a:p>
        </p:txBody>
      </p:sp>
      <p:sp>
        <p:nvSpPr>
          <p:cNvPr id="190" name="テキスト プレースホルダ 9">
            <a:extLst>
              <a:ext uri="{FF2B5EF4-FFF2-40B4-BE49-F238E27FC236}">
                <a16:creationId xmlns:a16="http://schemas.microsoft.com/office/drawing/2014/main" id="{906C1424-21E8-7F88-1A27-F58B55E2ED57}"/>
              </a:ext>
            </a:extLst>
          </p:cNvPr>
          <p:cNvSpPr>
            <a:spLocks/>
          </p:cNvSpPr>
          <p:nvPr>
            <p:custDataLst>
              <p:tags r:id="rId30"/>
            </p:custDataLst>
          </p:nvPr>
        </p:nvSpPr>
        <p:spPr bwMode="gray">
          <a:xfrm>
            <a:off x="4197350" y="337343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FF4FD9F-5398-49F8-A4DF-926AD5EC27DB}" type="datetime'''''''''''''''''''''''2''''''6''''''''2'''''''''''">
              <a:rPr lang="en-US" altLang="en-US" sz="1000" smtClean="0">
                <a:effectLst/>
                <a:sym typeface="+mn-lt"/>
              </a:rPr>
              <a:pPr marL="0" lvl="0" indent="0" algn="ctr">
                <a:spcBef>
                  <a:spcPct val="0"/>
                </a:spcBef>
                <a:buNone/>
              </a:pPr>
              <a:t>262</a:t>
            </a:fld>
            <a:endParaRPr kumimoji="1" lang="en-US" altLang="ja-JP" sz="1000" dirty="0">
              <a:sym typeface="+mn-lt"/>
            </a:endParaRPr>
          </a:p>
        </p:txBody>
      </p:sp>
      <p:sp>
        <p:nvSpPr>
          <p:cNvPr id="136" name="テキスト プレースホルダ 9">
            <a:extLst>
              <a:ext uri="{FF2B5EF4-FFF2-40B4-BE49-F238E27FC236}">
                <a16:creationId xmlns:a16="http://schemas.microsoft.com/office/drawing/2014/main" id="{3D1F43D9-D51C-A7BC-533A-CE813CD56104}"/>
              </a:ext>
            </a:extLst>
          </p:cNvPr>
          <p:cNvSpPr>
            <a:spLocks/>
          </p:cNvSpPr>
          <p:nvPr>
            <p:custDataLst>
              <p:tags r:id="rId31"/>
            </p:custDataLst>
          </p:nvPr>
        </p:nvSpPr>
        <p:spPr bwMode="auto">
          <a:xfrm>
            <a:off x="424338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E44CD63-9EC0-40F0-BB80-34F60C6B8E1B}" type="datetime'''''''''''''''''1''''''''''2'''''''''''''''''''''''''''">
              <a:rPr lang="en-US" altLang="en-US" sz="1000" smtClean="0">
                <a:effectLst/>
                <a:sym typeface="+mn-lt"/>
              </a:rPr>
              <a:pPr marL="0" lvl="0" indent="0" algn="ctr">
                <a:spcBef>
                  <a:spcPct val="0"/>
                </a:spcBef>
                <a:buNone/>
              </a:pPr>
              <a:t>12</a:t>
            </a:fld>
            <a:endParaRPr kumimoji="1" lang="en-US" altLang="ja-JP" sz="1000" dirty="0">
              <a:sym typeface="+mn-lt"/>
            </a:endParaRPr>
          </a:p>
        </p:txBody>
      </p:sp>
      <p:sp>
        <p:nvSpPr>
          <p:cNvPr id="192" name="テキスト プレースホルダ 9">
            <a:extLst>
              <a:ext uri="{FF2B5EF4-FFF2-40B4-BE49-F238E27FC236}">
                <a16:creationId xmlns:a16="http://schemas.microsoft.com/office/drawing/2014/main" id="{14748ADB-D1D7-3F95-8E5B-08CE82ECF1DF}"/>
              </a:ext>
            </a:extLst>
          </p:cNvPr>
          <p:cNvSpPr>
            <a:spLocks/>
          </p:cNvSpPr>
          <p:nvPr>
            <p:custDataLst>
              <p:tags r:id="rId32"/>
            </p:custDataLst>
          </p:nvPr>
        </p:nvSpPr>
        <p:spPr bwMode="gray">
          <a:xfrm>
            <a:off x="4479925" y="333692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BB40CD0-BA21-4FC8-80A6-A617B249815B}" type="datetime'''''28''''''''''''''4'''''''''''''''''''''''''''''''''''''">
              <a:rPr lang="en-US" altLang="en-US" sz="1000" smtClean="0">
                <a:effectLst/>
                <a:sym typeface="+mn-lt"/>
              </a:rPr>
              <a:pPr marL="0" lvl="0" indent="0" algn="ctr">
                <a:spcBef>
                  <a:spcPct val="0"/>
                </a:spcBef>
                <a:buNone/>
              </a:pPr>
              <a:t>284</a:t>
            </a:fld>
            <a:endParaRPr kumimoji="1" lang="en-US" altLang="ja-JP" sz="1000" dirty="0">
              <a:sym typeface="+mn-lt"/>
            </a:endParaRPr>
          </a:p>
        </p:txBody>
      </p:sp>
      <p:sp>
        <p:nvSpPr>
          <p:cNvPr id="137" name="テキスト プレースホルダ 9">
            <a:extLst>
              <a:ext uri="{FF2B5EF4-FFF2-40B4-BE49-F238E27FC236}">
                <a16:creationId xmlns:a16="http://schemas.microsoft.com/office/drawing/2014/main" id="{8B1D499B-6D38-7EBF-8359-70A446357E8A}"/>
              </a:ext>
            </a:extLst>
          </p:cNvPr>
          <p:cNvSpPr>
            <a:spLocks/>
          </p:cNvSpPr>
          <p:nvPr>
            <p:custDataLst>
              <p:tags r:id="rId33"/>
            </p:custDataLst>
          </p:nvPr>
        </p:nvSpPr>
        <p:spPr bwMode="auto">
          <a:xfrm>
            <a:off x="452596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77E44B4-BE92-4FDA-BF83-ABAF53A07AD8}" type="datetime'''''1''''''''''''''''''''''3'''''''''''''''''">
              <a:rPr lang="en-US" altLang="en-US" sz="1000" smtClean="0">
                <a:effectLst/>
                <a:sym typeface="+mn-lt"/>
              </a:rPr>
              <a:pPr marL="0" lvl="0" indent="0" algn="ctr">
                <a:spcBef>
                  <a:spcPct val="0"/>
                </a:spcBef>
                <a:buNone/>
              </a:pPr>
              <a:t>13</a:t>
            </a:fld>
            <a:endParaRPr kumimoji="1" lang="en-US" altLang="ja-JP" sz="1000" dirty="0">
              <a:sym typeface="+mn-lt"/>
            </a:endParaRPr>
          </a:p>
        </p:txBody>
      </p:sp>
      <p:sp>
        <p:nvSpPr>
          <p:cNvPr id="193" name="テキスト プレースホルダ 9">
            <a:extLst>
              <a:ext uri="{FF2B5EF4-FFF2-40B4-BE49-F238E27FC236}">
                <a16:creationId xmlns:a16="http://schemas.microsoft.com/office/drawing/2014/main" id="{93A0AC64-44C7-37F0-F50A-41B174A8865E}"/>
              </a:ext>
            </a:extLst>
          </p:cNvPr>
          <p:cNvSpPr>
            <a:spLocks/>
          </p:cNvSpPr>
          <p:nvPr>
            <p:custDataLst>
              <p:tags r:id="rId34"/>
            </p:custDataLst>
          </p:nvPr>
        </p:nvSpPr>
        <p:spPr bwMode="gray">
          <a:xfrm>
            <a:off x="4764088" y="331470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2C301E8-496D-4D85-8C28-152C515C0D8E}" type="datetime'''''''''''''''''''''''''''''''''''''''2''''''''''''''''9''7'''">
              <a:rPr lang="en-US" altLang="en-US" sz="1000" smtClean="0">
                <a:effectLst/>
                <a:sym typeface="+mn-lt"/>
              </a:rPr>
              <a:pPr marL="0" lvl="0" indent="0" algn="ctr">
                <a:spcBef>
                  <a:spcPct val="0"/>
                </a:spcBef>
                <a:buNone/>
              </a:pPr>
              <a:t>297</a:t>
            </a:fld>
            <a:endParaRPr kumimoji="1" lang="en-US" altLang="ja-JP" sz="1000" dirty="0">
              <a:sym typeface="+mn-lt"/>
            </a:endParaRPr>
          </a:p>
        </p:txBody>
      </p:sp>
      <p:sp>
        <p:nvSpPr>
          <p:cNvPr id="138" name="テキスト プレースホルダ 9">
            <a:extLst>
              <a:ext uri="{FF2B5EF4-FFF2-40B4-BE49-F238E27FC236}">
                <a16:creationId xmlns:a16="http://schemas.microsoft.com/office/drawing/2014/main" id="{58C6151C-DF14-CD61-6DD6-2FD43250EC32}"/>
              </a:ext>
            </a:extLst>
          </p:cNvPr>
          <p:cNvSpPr>
            <a:spLocks/>
          </p:cNvSpPr>
          <p:nvPr>
            <p:custDataLst>
              <p:tags r:id="rId35"/>
            </p:custDataLst>
          </p:nvPr>
        </p:nvSpPr>
        <p:spPr bwMode="auto">
          <a:xfrm>
            <a:off x="481012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88643D9-5F0C-4EF2-A244-23217D398B1C}" type="datetime'''''1''''''''''''''''''''''''''''4'''''''''''''">
              <a:rPr lang="en-US" altLang="en-US" sz="1000" smtClean="0">
                <a:effectLst/>
                <a:sym typeface="+mn-lt"/>
              </a:rPr>
              <a:pPr marL="0" lvl="0" indent="0" algn="ctr">
                <a:spcBef>
                  <a:spcPct val="0"/>
                </a:spcBef>
                <a:buNone/>
              </a:pPr>
              <a:t>14</a:t>
            </a:fld>
            <a:endParaRPr kumimoji="1" lang="en-US" altLang="ja-JP" sz="1000" dirty="0">
              <a:sym typeface="+mn-lt"/>
            </a:endParaRPr>
          </a:p>
        </p:txBody>
      </p:sp>
      <p:sp>
        <p:nvSpPr>
          <p:cNvPr id="195" name="テキスト プレースホルダ 9">
            <a:extLst>
              <a:ext uri="{FF2B5EF4-FFF2-40B4-BE49-F238E27FC236}">
                <a16:creationId xmlns:a16="http://schemas.microsoft.com/office/drawing/2014/main" id="{25E094EA-5B58-24BA-3988-FC9CF9D1E352}"/>
              </a:ext>
            </a:extLst>
          </p:cNvPr>
          <p:cNvSpPr>
            <a:spLocks/>
          </p:cNvSpPr>
          <p:nvPr>
            <p:custDataLst>
              <p:tags r:id="rId36"/>
            </p:custDataLst>
          </p:nvPr>
        </p:nvSpPr>
        <p:spPr bwMode="gray">
          <a:xfrm>
            <a:off x="5048250" y="329882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A48369E-0230-48F7-98A6-ED9A39CFB68F}" type="datetime'''''''''''''''''3''''''''''0''''''''''''''''''''''''6'''''''">
              <a:rPr lang="en-US" altLang="en-US" sz="1000" smtClean="0">
                <a:effectLst/>
                <a:sym typeface="+mn-lt"/>
              </a:rPr>
              <a:pPr marL="0" lvl="0" indent="0" algn="ctr">
                <a:spcBef>
                  <a:spcPct val="0"/>
                </a:spcBef>
                <a:buNone/>
              </a:pPr>
              <a:t>306</a:t>
            </a:fld>
            <a:endParaRPr kumimoji="1" lang="en-US" altLang="ja-JP" sz="1000" dirty="0">
              <a:sym typeface="+mn-lt"/>
            </a:endParaRPr>
          </a:p>
        </p:txBody>
      </p:sp>
      <p:sp>
        <p:nvSpPr>
          <p:cNvPr id="139" name="テキスト プレースホルダ 9">
            <a:extLst>
              <a:ext uri="{FF2B5EF4-FFF2-40B4-BE49-F238E27FC236}">
                <a16:creationId xmlns:a16="http://schemas.microsoft.com/office/drawing/2014/main" id="{D93C20A7-77C5-E9FE-196F-ECD785EDC608}"/>
              </a:ext>
            </a:extLst>
          </p:cNvPr>
          <p:cNvSpPr>
            <a:spLocks/>
          </p:cNvSpPr>
          <p:nvPr>
            <p:custDataLst>
              <p:tags r:id="rId37"/>
            </p:custDataLst>
          </p:nvPr>
        </p:nvSpPr>
        <p:spPr bwMode="auto">
          <a:xfrm>
            <a:off x="509428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260928E-FE28-4614-8538-DB8D6B2447DE}" type="datetime'1''''''''''''''''''''''''''''''''''''''''5'''''''''''''">
              <a:rPr lang="en-US" altLang="en-US" sz="1000" smtClean="0">
                <a:effectLst/>
                <a:sym typeface="+mn-lt"/>
              </a:rPr>
              <a:pPr marL="0" lvl="0" indent="0" algn="ctr">
                <a:spcBef>
                  <a:spcPct val="0"/>
                </a:spcBef>
                <a:buNone/>
              </a:pPr>
              <a:t>15</a:t>
            </a:fld>
            <a:endParaRPr kumimoji="1" lang="en-US" altLang="ja-JP" sz="1000" dirty="0">
              <a:sym typeface="+mn-lt"/>
            </a:endParaRPr>
          </a:p>
        </p:txBody>
      </p:sp>
      <p:sp>
        <p:nvSpPr>
          <p:cNvPr id="196" name="テキスト プレースホルダ 9">
            <a:extLst>
              <a:ext uri="{FF2B5EF4-FFF2-40B4-BE49-F238E27FC236}">
                <a16:creationId xmlns:a16="http://schemas.microsoft.com/office/drawing/2014/main" id="{7399C851-E61F-ECA8-ECA6-AF7B133D4342}"/>
              </a:ext>
            </a:extLst>
          </p:cNvPr>
          <p:cNvSpPr>
            <a:spLocks/>
          </p:cNvSpPr>
          <p:nvPr>
            <p:custDataLst>
              <p:tags r:id="rId38"/>
            </p:custDataLst>
          </p:nvPr>
        </p:nvSpPr>
        <p:spPr bwMode="gray">
          <a:xfrm>
            <a:off x="5332413" y="327977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97980E6-6764-45E0-BE09-27F769EFF386}" type="datetime'''''3''''1''''''''''''''9'''''''''''''''''''''''''''''''''''''">
              <a:rPr lang="en-US" altLang="en-US" sz="1000" smtClean="0">
                <a:effectLst/>
                <a:sym typeface="+mn-lt"/>
              </a:rPr>
              <a:pPr marL="0" lvl="0" indent="0" algn="ctr">
                <a:spcBef>
                  <a:spcPct val="0"/>
                </a:spcBef>
                <a:buNone/>
              </a:pPr>
              <a:t>319</a:t>
            </a:fld>
            <a:endParaRPr kumimoji="1" lang="en-US" altLang="ja-JP" sz="1000" dirty="0">
              <a:sym typeface="+mn-lt"/>
            </a:endParaRPr>
          </a:p>
        </p:txBody>
      </p:sp>
      <p:sp>
        <p:nvSpPr>
          <p:cNvPr id="140" name="テキスト プレースホルダ 9">
            <a:extLst>
              <a:ext uri="{FF2B5EF4-FFF2-40B4-BE49-F238E27FC236}">
                <a16:creationId xmlns:a16="http://schemas.microsoft.com/office/drawing/2014/main" id="{FF049513-95AF-8581-666F-E5ADBFE1663C}"/>
              </a:ext>
            </a:extLst>
          </p:cNvPr>
          <p:cNvSpPr>
            <a:spLocks/>
          </p:cNvSpPr>
          <p:nvPr>
            <p:custDataLst>
              <p:tags r:id="rId39"/>
            </p:custDataLst>
          </p:nvPr>
        </p:nvSpPr>
        <p:spPr bwMode="auto">
          <a:xfrm>
            <a:off x="5378450"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D18A5A4-D03F-43DB-AFCB-4B2CFE090130}" type="datetime'''''''''1''''''''''''''''''''''''''6'''''''''''''''''''''''">
              <a:rPr lang="en-US" altLang="en-US" sz="1000" smtClean="0">
                <a:effectLst/>
                <a:sym typeface="+mn-lt"/>
              </a:rPr>
              <a:pPr marL="0" lvl="0" indent="0" algn="ctr">
                <a:spcBef>
                  <a:spcPct val="0"/>
                </a:spcBef>
                <a:buNone/>
              </a:pPr>
              <a:t>16</a:t>
            </a:fld>
            <a:endParaRPr kumimoji="1" lang="en-US" altLang="ja-JP" sz="1000" dirty="0">
              <a:sym typeface="+mn-lt"/>
            </a:endParaRPr>
          </a:p>
        </p:txBody>
      </p:sp>
      <p:sp>
        <p:nvSpPr>
          <p:cNvPr id="198" name="テキスト プレースホルダ 9">
            <a:extLst>
              <a:ext uri="{FF2B5EF4-FFF2-40B4-BE49-F238E27FC236}">
                <a16:creationId xmlns:a16="http://schemas.microsoft.com/office/drawing/2014/main" id="{6A28D6DF-19CD-37E9-B3B8-C5F01C96AF8B}"/>
              </a:ext>
            </a:extLst>
          </p:cNvPr>
          <p:cNvSpPr>
            <a:spLocks/>
          </p:cNvSpPr>
          <p:nvPr>
            <p:custDataLst>
              <p:tags r:id="rId40"/>
            </p:custDataLst>
          </p:nvPr>
        </p:nvSpPr>
        <p:spPr bwMode="gray">
          <a:xfrm>
            <a:off x="5616575" y="326231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C83558A-F3F7-4F3D-93D6-B033DF8C0B43}" type="datetime'''''3''''''''''''''''''''28'''''''''''''''''''''''''''">
              <a:rPr lang="en-US" altLang="en-US" sz="1000" smtClean="0">
                <a:effectLst/>
                <a:sym typeface="+mn-lt"/>
              </a:rPr>
              <a:pPr marL="0" lvl="0" indent="0" algn="ctr">
                <a:spcBef>
                  <a:spcPct val="0"/>
                </a:spcBef>
                <a:buNone/>
              </a:pPr>
              <a:t>328</a:t>
            </a:fld>
            <a:endParaRPr kumimoji="1" lang="en-US" altLang="ja-JP" sz="1000" dirty="0">
              <a:sym typeface="+mn-lt"/>
            </a:endParaRPr>
          </a:p>
        </p:txBody>
      </p:sp>
      <p:sp>
        <p:nvSpPr>
          <p:cNvPr id="141" name="テキスト プレースホルダ 9">
            <a:extLst>
              <a:ext uri="{FF2B5EF4-FFF2-40B4-BE49-F238E27FC236}">
                <a16:creationId xmlns:a16="http://schemas.microsoft.com/office/drawing/2014/main" id="{0B82B823-3F75-39CE-C26B-6C56C0C411A6}"/>
              </a:ext>
            </a:extLst>
          </p:cNvPr>
          <p:cNvSpPr>
            <a:spLocks/>
          </p:cNvSpPr>
          <p:nvPr>
            <p:custDataLst>
              <p:tags r:id="rId41"/>
            </p:custDataLst>
          </p:nvPr>
        </p:nvSpPr>
        <p:spPr bwMode="auto">
          <a:xfrm>
            <a:off x="566261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2F43BD-FDFA-47BD-A10B-AB2472A52402}" type="datetime'1''''''''7'''''''''''''''''''''''''''''''''''''''''''''''''''">
              <a:rPr lang="en-US" altLang="en-US" sz="1000" smtClean="0">
                <a:effectLst/>
                <a:sym typeface="+mn-lt"/>
              </a:rPr>
              <a:pPr marL="0" lvl="0" indent="0" algn="ctr">
                <a:spcBef>
                  <a:spcPct val="0"/>
                </a:spcBef>
                <a:buNone/>
              </a:pPr>
              <a:t>17</a:t>
            </a:fld>
            <a:endParaRPr kumimoji="1" lang="en-US" altLang="ja-JP" sz="1000" dirty="0">
              <a:sym typeface="+mn-lt"/>
            </a:endParaRPr>
          </a:p>
        </p:txBody>
      </p:sp>
      <p:sp>
        <p:nvSpPr>
          <p:cNvPr id="199" name="テキスト プレースホルダ 9">
            <a:extLst>
              <a:ext uri="{FF2B5EF4-FFF2-40B4-BE49-F238E27FC236}">
                <a16:creationId xmlns:a16="http://schemas.microsoft.com/office/drawing/2014/main" id="{5E4831E4-4D6B-0A29-A05D-49BD169C4BDB}"/>
              </a:ext>
            </a:extLst>
          </p:cNvPr>
          <p:cNvSpPr>
            <a:spLocks/>
          </p:cNvSpPr>
          <p:nvPr>
            <p:custDataLst>
              <p:tags r:id="rId42"/>
            </p:custDataLst>
          </p:nvPr>
        </p:nvSpPr>
        <p:spPr bwMode="gray">
          <a:xfrm>
            <a:off x="5900738" y="323215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8B4AADA-3504-43E8-8607-A8B5974A71B1}" type="datetime'''''3''''''''''''''''''''''''''4''''''''7'''''''''''''''''''">
              <a:rPr lang="en-US" altLang="en-US" sz="1000" smtClean="0">
                <a:effectLst/>
                <a:sym typeface="+mn-lt"/>
              </a:rPr>
              <a:pPr marL="0" lvl="0" indent="0" algn="ctr">
                <a:spcBef>
                  <a:spcPct val="0"/>
                </a:spcBef>
                <a:buNone/>
              </a:pPr>
              <a:t>347</a:t>
            </a:fld>
            <a:endParaRPr kumimoji="1" lang="en-US" altLang="ja-JP" sz="1000" dirty="0">
              <a:sym typeface="+mn-lt"/>
            </a:endParaRPr>
          </a:p>
        </p:txBody>
      </p:sp>
      <p:sp>
        <p:nvSpPr>
          <p:cNvPr id="142" name="テキスト プレースホルダ 9">
            <a:extLst>
              <a:ext uri="{FF2B5EF4-FFF2-40B4-BE49-F238E27FC236}">
                <a16:creationId xmlns:a16="http://schemas.microsoft.com/office/drawing/2014/main" id="{9AFE9A18-43B5-9F15-765B-486F095A90FC}"/>
              </a:ext>
            </a:extLst>
          </p:cNvPr>
          <p:cNvSpPr>
            <a:spLocks/>
          </p:cNvSpPr>
          <p:nvPr>
            <p:custDataLst>
              <p:tags r:id="rId43"/>
            </p:custDataLst>
          </p:nvPr>
        </p:nvSpPr>
        <p:spPr bwMode="auto">
          <a:xfrm>
            <a:off x="594677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9DF8F1E-0187-48C8-AE91-B7AB2AFDC2CD}"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201" name="テキスト プレースホルダ 9">
            <a:extLst>
              <a:ext uri="{FF2B5EF4-FFF2-40B4-BE49-F238E27FC236}">
                <a16:creationId xmlns:a16="http://schemas.microsoft.com/office/drawing/2014/main" id="{4A097C28-60EE-B7A5-62DC-8600EECCCC57}"/>
              </a:ext>
            </a:extLst>
          </p:cNvPr>
          <p:cNvSpPr>
            <a:spLocks/>
          </p:cNvSpPr>
          <p:nvPr>
            <p:custDataLst>
              <p:tags r:id="rId44"/>
            </p:custDataLst>
          </p:nvPr>
        </p:nvSpPr>
        <p:spPr bwMode="gray">
          <a:xfrm>
            <a:off x="6184900" y="318135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66CDCE1-D015-49E6-BABD-B42322F15522}" type="datetime'''''''''''''''''''''''''''''''''''''''''''3''''''''''''''77'''">
              <a:rPr lang="en-US" altLang="en-US" sz="1000" smtClean="0">
                <a:effectLst/>
                <a:sym typeface="+mn-lt"/>
              </a:rPr>
              <a:pPr marL="0" lvl="0" indent="0" algn="ctr">
                <a:spcBef>
                  <a:spcPct val="0"/>
                </a:spcBef>
                <a:buNone/>
              </a:pPr>
              <a:t>377</a:t>
            </a:fld>
            <a:endParaRPr kumimoji="1" lang="en-US" altLang="ja-JP" sz="1000" dirty="0">
              <a:sym typeface="+mn-lt"/>
            </a:endParaRPr>
          </a:p>
        </p:txBody>
      </p:sp>
      <p:sp>
        <p:nvSpPr>
          <p:cNvPr id="143" name="テキスト プレースホルダ 9">
            <a:extLst>
              <a:ext uri="{FF2B5EF4-FFF2-40B4-BE49-F238E27FC236}">
                <a16:creationId xmlns:a16="http://schemas.microsoft.com/office/drawing/2014/main" id="{BAEC0F63-D892-308B-9A36-7B6EF2DD8B7A}"/>
              </a:ext>
            </a:extLst>
          </p:cNvPr>
          <p:cNvSpPr>
            <a:spLocks/>
          </p:cNvSpPr>
          <p:nvPr>
            <p:custDataLst>
              <p:tags r:id="rId45"/>
            </p:custDataLst>
          </p:nvPr>
        </p:nvSpPr>
        <p:spPr bwMode="auto">
          <a:xfrm>
            <a:off x="623093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982BF18-A52F-43E1-A640-62926A8300BA}"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203" name="テキスト プレースホルダ 9">
            <a:extLst>
              <a:ext uri="{FF2B5EF4-FFF2-40B4-BE49-F238E27FC236}">
                <a16:creationId xmlns:a16="http://schemas.microsoft.com/office/drawing/2014/main" id="{0FA92E1F-6189-CBB8-FF99-2D9C190F80A9}"/>
              </a:ext>
            </a:extLst>
          </p:cNvPr>
          <p:cNvSpPr>
            <a:spLocks/>
          </p:cNvSpPr>
          <p:nvPr>
            <p:custDataLst>
              <p:tags r:id="rId46"/>
            </p:custDataLst>
          </p:nvPr>
        </p:nvSpPr>
        <p:spPr bwMode="gray">
          <a:xfrm>
            <a:off x="6469063" y="320675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A6A0CFE-AFD9-4BB3-8ACD-D05E8D3CF939}" type="datetime'3''''''''''''''''''''''''''''''''6''''''2'''''''''''">
              <a:rPr lang="en-US" altLang="en-US" sz="1000" smtClean="0">
                <a:effectLst/>
                <a:sym typeface="+mn-lt"/>
              </a:rPr>
              <a:pPr marL="0" lvl="0" indent="0" algn="ctr">
                <a:spcBef>
                  <a:spcPct val="0"/>
                </a:spcBef>
                <a:buNone/>
              </a:pPr>
              <a:t>362</a:t>
            </a:fld>
            <a:endParaRPr kumimoji="1" lang="en-US" altLang="ja-JP" sz="1000" dirty="0">
              <a:sym typeface="+mn-lt"/>
            </a:endParaRPr>
          </a:p>
        </p:txBody>
      </p:sp>
      <p:sp>
        <p:nvSpPr>
          <p:cNvPr id="24" name="Text Placeholder 12"/>
          <p:cNvSpPr>
            <a:spLocks/>
          </p:cNvSpPr>
          <p:nvPr>
            <p:custDataLst>
              <p:tags r:id="rId47"/>
            </p:custDataLst>
          </p:nvPr>
        </p:nvSpPr>
        <p:spPr bwMode="auto">
          <a:xfrm>
            <a:off x="430213" y="2090738"/>
            <a:ext cx="6397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r>
              <a:rPr kumimoji="0" lang="en-US" altLang="ja-JP" sz="1000" b="0" dirty="0">
                <a:sym typeface="+mn-lt"/>
              </a:rPr>
              <a:t>10</a:t>
            </a:r>
            <a:r>
              <a:rPr kumimoji="0" lang="ja-JP" altLang="en-US" sz="1000" b="0" dirty="0">
                <a:sym typeface="+mn-lt"/>
              </a:rPr>
              <a:t>億</a:t>
            </a:r>
            <a:r>
              <a:rPr kumimoji="0" lang="en-US" altLang="ja-JP" sz="1000" b="0" dirty="0">
                <a:sym typeface="+mn-lt"/>
              </a:rPr>
              <a:t>US$</a:t>
            </a:r>
            <a:r>
              <a:rPr kumimoji="0" lang="ja-JP" altLang="en-US" sz="1000" b="0" dirty="0">
                <a:sym typeface="+mn-lt"/>
              </a:rPr>
              <a:t>）</a:t>
            </a:r>
          </a:p>
        </p:txBody>
      </p:sp>
      <p:sp>
        <p:nvSpPr>
          <p:cNvPr id="144" name="テキスト プレースホルダ 9">
            <a:extLst>
              <a:ext uri="{FF2B5EF4-FFF2-40B4-BE49-F238E27FC236}">
                <a16:creationId xmlns:a16="http://schemas.microsoft.com/office/drawing/2014/main" id="{90271328-DF38-B19D-E947-F2EBC5D594BA}"/>
              </a:ext>
            </a:extLst>
          </p:cNvPr>
          <p:cNvSpPr>
            <a:spLocks/>
          </p:cNvSpPr>
          <p:nvPr>
            <p:custDataLst>
              <p:tags r:id="rId48"/>
            </p:custDataLst>
          </p:nvPr>
        </p:nvSpPr>
        <p:spPr bwMode="auto">
          <a:xfrm>
            <a:off x="6515100"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4EDD2F0-7360-451C-9B83-BE3ABB68768A}"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206" name="テキスト プレースホルダ 9">
            <a:extLst>
              <a:ext uri="{FF2B5EF4-FFF2-40B4-BE49-F238E27FC236}">
                <a16:creationId xmlns:a16="http://schemas.microsoft.com/office/drawing/2014/main" id="{9CCF7388-9FBF-6CE7-7185-4FF5646C8E22}"/>
              </a:ext>
            </a:extLst>
          </p:cNvPr>
          <p:cNvSpPr>
            <a:spLocks/>
          </p:cNvSpPr>
          <p:nvPr>
            <p:custDataLst>
              <p:tags r:id="rId49"/>
            </p:custDataLst>
          </p:nvPr>
        </p:nvSpPr>
        <p:spPr bwMode="gray">
          <a:xfrm>
            <a:off x="6753225" y="315277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13D01DD-4FB1-42EE-AA0A-D2CA8B22CE64}" type="datetime'''3''''''''''''''9''''''''''''''''''4'''">
              <a:rPr lang="en-US" altLang="en-US" sz="1000" smtClean="0">
                <a:effectLst/>
                <a:sym typeface="+mn-lt"/>
              </a:rPr>
              <a:pPr marL="0" lvl="0" indent="0" algn="ctr">
                <a:spcBef>
                  <a:spcPct val="0"/>
                </a:spcBef>
                <a:buNone/>
              </a:pPr>
              <a:t>394</a:t>
            </a:fld>
            <a:endParaRPr kumimoji="1" lang="en-US" altLang="ja-JP" sz="1000" dirty="0">
              <a:sym typeface="+mn-lt"/>
            </a:endParaRPr>
          </a:p>
        </p:txBody>
      </p:sp>
      <p:sp>
        <p:nvSpPr>
          <p:cNvPr id="145" name="テキスト プレースホルダ 9">
            <a:extLst>
              <a:ext uri="{FF2B5EF4-FFF2-40B4-BE49-F238E27FC236}">
                <a16:creationId xmlns:a16="http://schemas.microsoft.com/office/drawing/2014/main" id="{2E1D8817-5BBA-1891-93EA-F5C7C7FE17E4}"/>
              </a:ext>
            </a:extLst>
          </p:cNvPr>
          <p:cNvSpPr>
            <a:spLocks/>
          </p:cNvSpPr>
          <p:nvPr>
            <p:custDataLst>
              <p:tags r:id="rId50"/>
            </p:custDataLst>
          </p:nvPr>
        </p:nvSpPr>
        <p:spPr bwMode="auto">
          <a:xfrm>
            <a:off x="679926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5EA4007-B735-446D-B1BE-2223C529E778}" type="datetime'''''2''''''''''''''''''''''''''''''''''1'''''''''''''''">
              <a:rPr lang="en-US" altLang="en-US" sz="1000" smtClean="0"/>
              <a:pPr/>
              <a:t>21</a:t>
            </a:fld>
            <a:endParaRPr kumimoji="1" lang="en-US" altLang="ja-JP" sz="1000" dirty="0">
              <a:sym typeface="+mn-lt"/>
            </a:endParaRPr>
          </a:p>
        </p:txBody>
      </p:sp>
      <p:sp>
        <p:nvSpPr>
          <p:cNvPr id="209" name="テキスト プレースホルダ 9">
            <a:extLst>
              <a:ext uri="{FF2B5EF4-FFF2-40B4-BE49-F238E27FC236}">
                <a16:creationId xmlns:a16="http://schemas.microsoft.com/office/drawing/2014/main" id="{4FA4B289-DE9A-2E01-0FCF-3A1347FD43AD}"/>
              </a:ext>
            </a:extLst>
          </p:cNvPr>
          <p:cNvSpPr>
            <a:spLocks/>
          </p:cNvSpPr>
          <p:nvPr>
            <p:custDataLst>
              <p:tags r:id="rId51"/>
            </p:custDataLst>
          </p:nvPr>
        </p:nvSpPr>
        <p:spPr bwMode="gray">
          <a:xfrm>
            <a:off x="7037388" y="313690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EFAEDE0-DC28-4ED2-A35A-C02F32C9BA56}" type="datetime'''''''''''''''''''''''40''''''''''''''''''4'''''''''''''''''''">
              <a:rPr lang="en-US" altLang="en-US" sz="1000" smtClean="0">
                <a:effectLst/>
                <a:sym typeface="+mn-lt"/>
              </a:rPr>
              <a:pPr marL="0" lvl="0" indent="0" algn="ctr">
                <a:spcBef>
                  <a:spcPct val="0"/>
                </a:spcBef>
                <a:buNone/>
              </a:pPr>
              <a:t>404</a:t>
            </a:fld>
            <a:endParaRPr kumimoji="1" lang="en-US" altLang="ja-JP" sz="1000" dirty="0">
              <a:sym typeface="+mn-lt"/>
            </a:endParaRPr>
          </a:p>
        </p:txBody>
      </p:sp>
      <p:sp>
        <p:nvSpPr>
          <p:cNvPr id="146" name="テキスト プレースホルダ 9">
            <a:extLst>
              <a:ext uri="{FF2B5EF4-FFF2-40B4-BE49-F238E27FC236}">
                <a16:creationId xmlns:a16="http://schemas.microsoft.com/office/drawing/2014/main" id="{F1AB30A4-7070-F37C-1929-DEC4922F5EF1}"/>
              </a:ext>
            </a:extLst>
          </p:cNvPr>
          <p:cNvSpPr>
            <a:spLocks/>
          </p:cNvSpPr>
          <p:nvPr>
            <p:custDataLst>
              <p:tags r:id="rId52"/>
            </p:custDataLst>
          </p:nvPr>
        </p:nvSpPr>
        <p:spPr bwMode="auto">
          <a:xfrm>
            <a:off x="708342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9EAEC12-3E15-4BAE-B78C-8A90300CC303}"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sp useBgFill="1">
        <p:nvSpPr>
          <p:cNvPr id="204" name="テキスト プレースホルダ 9">
            <a:extLst>
              <a:ext uri="{FF2B5EF4-FFF2-40B4-BE49-F238E27FC236}">
                <a16:creationId xmlns:a16="http://schemas.microsoft.com/office/drawing/2014/main" id="{0B4931CF-6245-14CD-33AC-D7F891BB949D}"/>
              </a:ext>
            </a:extLst>
          </p:cNvPr>
          <p:cNvSpPr>
            <a:spLocks/>
          </p:cNvSpPr>
          <p:nvPr>
            <p:custDataLst>
              <p:tags r:id="rId53"/>
            </p:custDataLst>
          </p:nvPr>
        </p:nvSpPr>
        <p:spPr bwMode="gray">
          <a:xfrm>
            <a:off x="6465888" y="3602038"/>
            <a:ext cx="252413"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CE6C4AA-4BC0-45F2-9013-CA785E11E58F}" type="datetime'-''''''''''''''9''''.''''5'''''''''''''''''''''''''''''''">
              <a:rPr lang="en-US" altLang="en-US" sz="1000" smtClean="0">
                <a:effectLst/>
                <a:sym typeface="+mn-lt"/>
              </a:rPr>
              <a:pPr marL="0" lvl="0" indent="0" algn="ctr">
                <a:spcBef>
                  <a:spcPct val="0"/>
                </a:spcBef>
                <a:buNone/>
              </a:pPr>
              <a:t>-9.5</a:t>
            </a:fld>
            <a:endParaRPr kumimoji="1" lang="en-US" altLang="ja-JP" sz="1000" dirty="0">
              <a:sym typeface="+mn-lt"/>
            </a:endParaRPr>
          </a:p>
        </p:txBody>
      </p:sp>
      <p:sp useBgFill="1">
        <p:nvSpPr>
          <p:cNvPr id="13" name="テキスト プレースホルダ 9">
            <a:extLst>
              <a:ext uri="{FF2B5EF4-FFF2-40B4-BE49-F238E27FC236}">
                <a16:creationId xmlns:a16="http://schemas.microsoft.com/office/drawing/2014/main" id="{620CA7C0-45E7-C128-0BE0-7D9733F1AEF1}"/>
              </a:ext>
            </a:extLst>
          </p:cNvPr>
          <p:cNvSpPr>
            <a:spLocks/>
          </p:cNvSpPr>
          <p:nvPr>
            <p:custDataLst>
              <p:tags r:id="rId54"/>
            </p:custDataLst>
          </p:nvPr>
        </p:nvSpPr>
        <p:spPr bwMode="gray">
          <a:xfrm>
            <a:off x="7339013" y="2446338"/>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523F7DE-2DDB-439D-A6D9-61111C2D774A}" type="datetime'''''''''''''5''''''''''.''''''5'''''''''''''''''''">
              <a:rPr lang="en-US" altLang="en-US" sz="1000" smtClean="0">
                <a:effectLst/>
                <a:sym typeface="+mn-lt"/>
              </a:rPr>
              <a:pPr marL="0" lvl="0" indent="0" algn="ctr">
                <a:spcBef>
                  <a:spcPct val="0"/>
                </a:spcBef>
                <a:buNone/>
              </a:pPr>
              <a:t>5.5</a:t>
            </a:fld>
            <a:endParaRPr kumimoji="1" lang="en-US" altLang="ja-JP" sz="1000" dirty="0">
              <a:sym typeface="+mn-lt"/>
            </a:endParaRPr>
          </a:p>
        </p:txBody>
      </p:sp>
      <p:sp>
        <p:nvSpPr>
          <p:cNvPr id="147" name="テキスト プレースホルダ 9">
            <a:extLst>
              <a:ext uri="{FF2B5EF4-FFF2-40B4-BE49-F238E27FC236}">
                <a16:creationId xmlns:a16="http://schemas.microsoft.com/office/drawing/2014/main" id="{79024CBA-C4BD-CD34-9A84-9A414FFDB0A8}"/>
              </a:ext>
            </a:extLst>
          </p:cNvPr>
          <p:cNvSpPr>
            <a:spLocks/>
          </p:cNvSpPr>
          <p:nvPr>
            <p:custDataLst>
              <p:tags r:id="rId55"/>
            </p:custDataLst>
          </p:nvPr>
        </p:nvSpPr>
        <p:spPr bwMode="auto">
          <a:xfrm>
            <a:off x="736758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EB930D3-B8F3-40E2-BE50-176F38A6FD34}" type="datetime'''''''2''''''''''''''''''''3'''''">
              <a:rPr lang="en-US" altLang="en-US" sz="1000" smtClean="0">
                <a:effectLst/>
                <a:sym typeface="+mn-lt"/>
              </a:rPr>
              <a:pPr marL="0" lvl="0" indent="0" algn="ctr">
                <a:spcBef>
                  <a:spcPct val="0"/>
                </a:spcBef>
                <a:buNone/>
              </a:pPr>
              <a:t>23</a:t>
            </a:fld>
            <a:endParaRPr kumimoji="1" lang="en-US" altLang="ja-JP" sz="1000" dirty="0">
              <a:sym typeface="+mn-lt"/>
            </a:endParaRPr>
          </a:p>
        </p:txBody>
      </p:sp>
      <p:sp>
        <p:nvSpPr>
          <p:cNvPr id="21" name="テキスト プレースホルダ 9">
            <a:extLst>
              <a:ext uri="{FF2B5EF4-FFF2-40B4-BE49-F238E27FC236}">
                <a16:creationId xmlns:a16="http://schemas.microsoft.com/office/drawing/2014/main" id="{825EC3A0-BAA1-D4B2-0AD6-3B1E262CB9E4}"/>
              </a:ext>
            </a:extLst>
          </p:cNvPr>
          <p:cNvSpPr>
            <a:spLocks/>
          </p:cNvSpPr>
          <p:nvPr>
            <p:custDataLst>
              <p:tags r:id="rId56"/>
            </p:custDataLst>
          </p:nvPr>
        </p:nvSpPr>
        <p:spPr bwMode="gray">
          <a:xfrm>
            <a:off x="7605713" y="304165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8CE95DB-B077-407B-B4BD-649425F75466}" type="datetime'''''''''''''''''''''''''''''4''''''''''''''''''''''''''''''62'">
              <a:rPr lang="en-US" altLang="en-US" sz="1000" smtClean="0">
                <a:effectLst/>
                <a:sym typeface="+mn-lt"/>
              </a:rPr>
              <a:pPr/>
              <a:t>462</a:t>
            </a:fld>
            <a:endParaRPr kumimoji="1" lang="en-US" altLang="ja-JP" sz="1000" dirty="0">
              <a:sym typeface="+mn-lt"/>
            </a:endParaRPr>
          </a:p>
        </p:txBody>
      </p:sp>
      <p:sp useBgFill="1">
        <p:nvSpPr>
          <p:cNvPr id="26" name="テキスト プレースホルダ 9">
            <a:extLst>
              <a:ext uri="{FF2B5EF4-FFF2-40B4-BE49-F238E27FC236}">
                <a16:creationId xmlns:a16="http://schemas.microsoft.com/office/drawing/2014/main" id="{F9EFCD5E-155D-7892-E694-7570FB66E67C}"/>
              </a:ext>
            </a:extLst>
          </p:cNvPr>
          <p:cNvSpPr>
            <a:spLocks/>
          </p:cNvSpPr>
          <p:nvPr>
            <p:custDataLst>
              <p:tags r:id="rId57"/>
            </p:custDataLst>
          </p:nvPr>
        </p:nvSpPr>
        <p:spPr bwMode="gray">
          <a:xfrm>
            <a:off x="7623175" y="243205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2A2BFF5-F37C-4A7E-9C77-27B6431D4744}" type="datetime'''''5''.''''''''''''''7'''''''''''''''''''''''''''''''''''''">
              <a:rPr lang="en-US" altLang="en-US" sz="1000" smtClean="0">
                <a:effectLst/>
                <a:sym typeface="+mn-lt"/>
              </a:rPr>
              <a:pPr/>
              <a:t>5.7</a:t>
            </a:fld>
            <a:endParaRPr kumimoji="1" lang="en-US" altLang="ja-JP" sz="1000" dirty="0">
              <a:sym typeface="+mn-lt"/>
            </a:endParaRPr>
          </a:p>
        </p:txBody>
      </p:sp>
      <p:sp>
        <p:nvSpPr>
          <p:cNvPr id="9" name="テキスト プレースホルダ 9">
            <a:extLst>
              <a:ext uri="{FF2B5EF4-FFF2-40B4-BE49-F238E27FC236}">
                <a16:creationId xmlns:a16="http://schemas.microsoft.com/office/drawing/2014/main" id="{7E4F6FCA-4A7A-C08B-4826-78253425D6C6}"/>
              </a:ext>
            </a:extLst>
          </p:cNvPr>
          <p:cNvSpPr>
            <a:spLocks/>
          </p:cNvSpPr>
          <p:nvPr>
            <p:custDataLst>
              <p:tags r:id="rId58"/>
            </p:custDataLst>
          </p:nvPr>
        </p:nvSpPr>
        <p:spPr bwMode="auto">
          <a:xfrm>
            <a:off x="7651750"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6199EF1-A869-415D-9936-8352DA68EEAB}" type="datetime'''''''''''''''''''''''2''''''''4'''''''''''''''''''''">
              <a:rPr lang="en-US" altLang="en-US" sz="1000" smtClean="0"/>
              <a:pPr/>
              <a:t>24</a:t>
            </a:fld>
            <a:endParaRPr kumimoji="1" lang="en-US" altLang="ja-JP" sz="1000" dirty="0">
              <a:sym typeface="+mn-lt"/>
            </a:endParaRPr>
          </a:p>
        </p:txBody>
      </p:sp>
      <p:sp>
        <p:nvSpPr>
          <p:cNvPr id="211" name="テキスト プレースホルダ 9">
            <a:extLst>
              <a:ext uri="{FF2B5EF4-FFF2-40B4-BE49-F238E27FC236}">
                <a16:creationId xmlns:a16="http://schemas.microsoft.com/office/drawing/2014/main" id="{3A591316-336F-5DB5-80A3-37B78668E040}"/>
              </a:ext>
            </a:extLst>
          </p:cNvPr>
          <p:cNvSpPr>
            <a:spLocks/>
          </p:cNvSpPr>
          <p:nvPr>
            <p:custDataLst>
              <p:tags r:id="rId59"/>
            </p:custDataLst>
          </p:nvPr>
        </p:nvSpPr>
        <p:spPr bwMode="gray">
          <a:xfrm>
            <a:off x="7321550" y="308133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0A41D39-4E6D-4BF9-A16F-15D9A48B75A7}" type="datetime'4''''''3''''''''''''''7'''''''''''''''''''''''''''''''">
              <a:rPr lang="en-US" altLang="en-US" sz="1000" smtClean="0">
                <a:effectLst/>
                <a:sym typeface="+mn-lt"/>
              </a:rPr>
              <a:pPr marL="0" lvl="0" indent="0" algn="ctr">
                <a:spcBef>
                  <a:spcPct val="0"/>
                </a:spcBef>
                <a:buNone/>
              </a:pPr>
              <a:t>437</a:t>
            </a:fld>
            <a:endParaRPr kumimoji="1" lang="en-US" altLang="ja-JP" sz="1000" dirty="0">
              <a:sym typeface="+mn-lt"/>
            </a:endParaRPr>
          </a:p>
        </p:txBody>
      </p:sp>
      <p:graphicFrame>
        <p:nvGraphicFramePr>
          <p:cNvPr id="173" name="Chart 172">
            <a:extLst>
              <a:ext uri="{FF2B5EF4-FFF2-40B4-BE49-F238E27FC236}">
                <a16:creationId xmlns:a16="http://schemas.microsoft.com/office/drawing/2014/main" id="{B673DBBE-3148-10FA-EC21-80282C897B9C}"/>
              </a:ext>
            </a:extLst>
          </p:cNvPr>
          <p:cNvGraphicFramePr/>
          <p:nvPr>
            <p:custDataLst>
              <p:tags r:id="rId60"/>
            </p:custDataLst>
            <p:extLst>
              <p:ext uri="{D42A27DB-BD31-4B8C-83A1-F6EECF244321}">
                <p14:modId xmlns:p14="http://schemas.microsoft.com/office/powerpoint/2010/main" val="3986928425"/>
              </p:ext>
            </p:extLst>
          </p:nvPr>
        </p:nvGraphicFramePr>
        <p:xfrm>
          <a:off x="188913" y="4568825"/>
          <a:ext cx="7764462" cy="2038350"/>
        </p:xfrm>
        <a:graphic>
          <a:graphicData uri="http://schemas.openxmlformats.org/drawingml/2006/chart">
            <c:chart xmlns:c="http://schemas.openxmlformats.org/drawingml/2006/chart" xmlns:r="http://schemas.openxmlformats.org/officeDocument/2006/relationships" r:id="rId92"/>
          </a:graphicData>
        </a:graphic>
      </p:graphicFrame>
      <p:cxnSp>
        <p:nvCxnSpPr>
          <p:cNvPr id="148" name="Straight Connector 147">
            <a:extLst>
              <a:ext uri="{FF2B5EF4-FFF2-40B4-BE49-F238E27FC236}">
                <a16:creationId xmlns:a16="http://schemas.microsoft.com/office/drawing/2014/main" id="{F5D3C87B-42E6-217B-0DE2-5265B1FFB8FB}"/>
              </a:ext>
            </a:extLst>
          </p:cNvPr>
          <p:cNvCxnSpPr/>
          <p:nvPr>
            <p:custDataLst>
              <p:tags r:id="rId61"/>
            </p:custDataLst>
          </p:nvPr>
        </p:nvCxnSpPr>
        <p:spPr bwMode="auto">
          <a:xfrm>
            <a:off x="909638" y="5884863"/>
            <a:ext cx="0" cy="227012"/>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9" name="Straight Connector 148">
            <a:extLst>
              <a:ext uri="{FF2B5EF4-FFF2-40B4-BE49-F238E27FC236}">
                <a16:creationId xmlns:a16="http://schemas.microsoft.com/office/drawing/2014/main" id="{EAEC3A41-939B-C1FA-D93F-C833F5AC4D9B}"/>
              </a:ext>
            </a:extLst>
          </p:cNvPr>
          <p:cNvCxnSpPr/>
          <p:nvPr>
            <p:custDataLst>
              <p:tags r:id="rId62"/>
            </p:custDataLst>
          </p:nvPr>
        </p:nvCxnSpPr>
        <p:spPr bwMode="auto">
          <a:xfrm>
            <a:off x="1162050" y="60372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0" name="Straight Connector 149">
            <a:extLst>
              <a:ext uri="{FF2B5EF4-FFF2-40B4-BE49-F238E27FC236}">
                <a16:creationId xmlns:a16="http://schemas.microsoft.com/office/drawing/2014/main" id="{800EA142-06D5-26B8-9485-6EB50FC5E955}"/>
              </a:ext>
            </a:extLst>
          </p:cNvPr>
          <p:cNvCxnSpPr/>
          <p:nvPr>
            <p:custDataLst>
              <p:tags r:id="rId63"/>
            </p:custDataLst>
          </p:nvPr>
        </p:nvCxnSpPr>
        <p:spPr bwMode="auto">
          <a:xfrm>
            <a:off x="1381125" y="5884863"/>
            <a:ext cx="0" cy="239712"/>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1" name="Straight Connector 150">
            <a:extLst>
              <a:ext uri="{FF2B5EF4-FFF2-40B4-BE49-F238E27FC236}">
                <a16:creationId xmlns:a16="http://schemas.microsoft.com/office/drawing/2014/main" id="{2060BFDE-85E0-1D61-60FC-57B49E6CBBB7}"/>
              </a:ext>
            </a:extLst>
          </p:cNvPr>
          <p:cNvCxnSpPr/>
          <p:nvPr>
            <p:custDataLst>
              <p:tags r:id="rId64"/>
            </p:custDataLst>
          </p:nvPr>
        </p:nvCxnSpPr>
        <p:spPr bwMode="auto">
          <a:xfrm>
            <a:off x="1731963" y="60182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2" name="Straight Connector 151">
            <a:extLst>
              <a:ext uri="{FF2B5EF4-FFF2-40B4-BE49-F238E27FC236}">
                <a16:creationId xmlns:a16="http://schemas.microsoft.com/office/drawing/2014/main" id="{FAFCDF6F-E7E5-B967-D81C-9376E748B544}"/>
              </a:ext>
            </a:extLst>
          </p:cNvPr>
          <p:cNvCxnSpPr/>
          <p:nvPr>
            <p:custDataLst>
              <p:tags r:id="rId65"/>
            </p:custDataLst>
          </p:nvPr>
        </p:nvCxnSpPr>
        <p:spPr bwMode="auto">
          <a:xfrm>
            <a:off x="1952625" y="5865813"/>
            <a:ext cx="0" cy="230187"/>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3" name="Straight Connector 152">
            <a:extLst>
              <a:ext uri="{FF2B5EF4-FFF2-40B4-BE49-F238E27FC236}">
                <a16:creationId xmlns:a16="http://schemas.microsoft.com/office/drawing/2014/main" id="{31D29C38-A018-82AD-DA67-46D0558C5E7A}"/>
              </a:ext>
            </a:extLst>
          </p:cNvPr>
          <p:cNvCxnSpPr/>
          <p:nvPr>
            <p:custDataLst>
              <p:tags r:id="rId66"/>
            </p:custDataLst>
          </p:nvPr>
        </p:nvCxnSpPr>
        <p:spPr bwMode="auto">
          <a:xfrm>
            <a:off x="2303463" y="59563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4" name="Straight Connector 153">
            <a:extLst>
              <a:ext uri="{FF2B5EF4-FFF2-40B4-BE49-F238E27FC236}">
                <a16:creationId xmlns:a16="http://schemas.microsoft.com/office/drawing/2014/main" id="{C7943CFD-6CCF-A545-7053-4B34628B195D}"/>
              </a:ext>
            </a:extLst>
          </p:cNvPr>
          <p:cNvCxnSpPr/>
          <p:nvPr>
            <p:custDataLst>
              <p:tags r:id="rId67"/>
            </p:custDataLst>
          </p:nvPr>
        </p:nvCxnSpPr>
        <p:spPr bwMode="auto">
          <a:xfrm>
            <a:off x="2589213" y="5803900"/>
            <a:ext cx="0" cy="1873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5" name="Straight Connector 154">
            <a:extLst>
              <a:ext uri="{FF2B5EF4-FFF2-40B4-BE49-F238E27FC236}">
                <a16:creationId xmlns:a16="http://schemas.microsoft.com/office/drawing/2014/main" id="{D3003245-0A85-AC90-98ED-123CF8241857}"/>
              </a:ext>
            </a:extLst>
          </p:cNvPr>
          <p:cNvCxnSpPr/>
          <p:nvPr>
            <p:custDataLst>
              <p:tags r:id="rId68"/>
            </p:custDataLst>
          </p:nvPr>
        </p:nvCxnSpPr>
        <p:spPr bwMode="auto">
          <a:xfrm>
            <a:off x="2874963" y="5651500"/>
            <a:ext cx="0" cy="2460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6" name="Straight Connector 155">
            <a:extLst>
              <a:ext uri="{FF2B5EF4-FFF2-40B4-BE49-F238E27FC236}">
                <a16:creationId xmlns:a16="http://schemas.microsoft.com/office/drawing/2014/main" id="{2C434E1F-7DFC-68C0-625B-37D71731E78E}"/>
              </a:ext>
            </a:extLst>
          </p:cNvPr>
          <p:cNvCxnSpPr/>
          <p:nvPr>
            <p:custDataLst>
              <p:tags r:id="rId69"/>
            </p:custDataLst>
          </p:nvPr>
        </p:nvCxnSpPr>
        <p:spPr bwMode="auto">
          <a:xfrm>
            <a:off x="3225800" y="5592763"/>
            <a:ext cx="0" cy="227012"/>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7" name="Straight Connector 156">
            <a:extLst>
              <a:ext uri="{FF2B5EF4-FFF2-40B4-BE49-F238E27FC236}">
                <a16:creationId xmlns:a16="http://schemas.microsoft.com/office/drawing/2014/main" id="{0924BCB5-7880-0557-2B74-86D95AFE8C72}"/>
              </a:ext>
            </a:extLst>
          </p:cNvPr>
          <p:cNvCxnSpPr/>
          <p:nvPr>
            <p:custDataLst>
              <p:tags r:id="rId70"/>
            </p:custDataLst>
          </p:nvPr>
        </p:nvCxnSpPr>
        <p:spPr bwMode="auto">
          <a:xfrm>
            <a:off x="3444875" y="57451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8" name="Straight Connector 157">
            <a:extLst>
              <a:ext uri="{FF2B5EF4-FFF2-40B4-BE49-F238E27FC236}">
                <a16:creationId xmlns:a16="http://schemas.microsoft.com/office/drawing/2014/main" id="{32166BE1-2B5F-0CCC-6163-FCFF1103531B}"/>
              </a:ext>
            </a:extLst>
          </p:cNvPr>
          <p:cNvCxnSpPr/>
          <p:nvPr>
            <p:custDataLst>
              <p:tags r:id="rId71"/>
            </p:custDataLst>
          </p:nvPr>
        </p:nvCxnSpPr>
        <p:spPr bwMode="auto">
          <a:xfrm>
            <a:off x="3730625" y="5592763"/>
            <a:ext cx="0" cy="153987"/>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9" name="Straight Connector 158">
            <a:extLst>
              <a:ext uri="{FF2B5EF4-FFF2-40B4-BE49-F238E27FC236}">
                <a16:creationId xmlns:a16="http://schemas.microsoft.com/office/drawing/2014/main" id="{F55D8F94-A6E5-1004-EB27-68AAD8BC4A6A}"/>
              </a:ext>
            </a:extLst>
          </p:cNvPr>
          <p:cNvCxnSpPr/>
          <p:nvPr>
            <p:custDataLst>
              <p:tags r:id="rId72"/>
            </p:custDataLst>
          </p:nvPr>
        </p:nvCxnSpPr>
        <p:spPr bwMode="auto">
          <a:xfrm>
            <a:off x="3951288" y="5440363"/>
            <a:ext cx="0" cy="2317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0" name="Straight Connector 159">
            <a:extLst>
              <a:ext uri="{FF2B5EF4-FFF2-40B4-BE49-F238E27FC236}">
                <a16:creationId xmlns:a16="http://schemas.microsoft.com/office/drawing/2014/main" id="{0DA15892-CF61-6F18-EEEE-F60B65C750D5}"/>
              </a:ext>
            </a:extLst>
          </p:cNvPr>
          <p:cNvCxnSpPr/>
          <p:nvPr>
            <p:custDataLst>
              <p:tags r:id="rId73"/>
            </p:custDataLst>
          </p:nvPr>
        </p:nvCxnSpPr>
        <p:spPr bwMode="auto">
          <a:xfrm>
            <a:off x="4302125" y="54927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1" name="Straight Connector 160">
            <a:extLst>
              <a:ext uri="{FF2B5EF4-FFF2-40B4-BE49-F238E27FC236}">
                <a16:creationId xmlns:a16="http://schemas.microsoft.com/office/drawing/2014/main" id="{F48C6C9E-41EC-8799-2383-9732354487D7}"/>
              </a:ext>
            </a:extLst>
          </p:cNvPr>
          <p:cNvCxnSpPr/>
          <p:nvPr>
            <p:custDataLst>
              <p:tags r:id="rId74"/>
            </p:custDataLst>
          </p:nvPr>
        </p:nvCxnSpPr>
        <p:spPr bwMode="auto">
          <a:xfrm>
            <a:off x="4521200" y="5340350"/>
            <a:ext cx="0" cy="1952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2" name="Straight Connector 161">
            <a:extLst>
              <a:ext uri="{FF2B5EF4-FFF2-40B4-BE49-F238E27FC236}">
                <a16:creationId xmlns:a16="http://schemas.microsoft.com/office/drawing/2014/main" id="{77F86C98-9F80-31C8-4947-91E9DFB0F864}"/>
              </a:ext>
            </a:extLst>
          </p:cNvPr>
          <p:cNvCxnSpPr/>
          <p:nvPr>
            <p:custDataLst>
              <p:tags r:id="rId75"/>
            </p:custDataLst>
          </p:nvPr>
        </p:nvCxnSpPr>
        <p:spPr bwMode="auto">
          <a:xfrm>
            <a:off x="4872038" y="54054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3" name="Straight Connector 162">
            <a:extLst>
              <a:ext uri="{FF2B5EF4-FFF2-40B4-BE49-F238E27FC236}">
                <a16:creationId xmlns:a16="http://schemas.microsoft.com/office/drawing/2014/main" id="{C075943C-51BE-ABEA-6F7F-2A6E559EA936}"/>
              </a:ext>
            </a:extLst>
          </p:cNvPr>
          <p:cNvCxnSpPr/>
          <p:nvPr>
            <p:custDataLst>
              <p:tags r:id="rId76"/>
            </p:custDataLst>
          </p:nvPr>
        </p:nvCxnSpPr>
        <p:spPr bwMode="auto">
          <a:xfrm>
            <a:off x="5092700" y="5253038"/>
            <a:ext cx="0" cy="239712"/>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4" name="Straight Connector 163">
            <a:extLst>
              <a:ext uri="{FF2B5EF4-FFF2-40B4-BE49-F238E27FC236}">
                <a16:creationId xmlns:a16="http://schemas.microsoft.com/office/drawing/2014/main" id="{3F158336-726E-D77E-0840-73CB755FC386}"/>
              </a:ext>
            </a:extLst>
          </p:cNvPr>
          <p:cNvCxnSpPr/>
          <p:nvPr>
            <p:custDataLst>
              <p:tags r:id="rId77"/>
            </p:custDataLst>
          </p:nvPr>
        </p:nvCxnSpPr>
        <p:spPr bwMode="auto">
          <a:xfrm>
            <a:off x="5443538" y="53689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5" name="Straight Connector 164">
            <a:extLst>
              <a:ext uri="{FF2B5EF4-FFF2-40B4-BE49-F238E27FC236}">
                <a16:creationId xmlns:a16="http://schemas.microsoft.com/office/drawing/2014/main" id="{1EB410C1-5B21-03B6-F534-0059FA9F8261}"/>
              </a:ext>
            </a:extLst>
          </p:cNvPr>
          <p:cNvCxnSpPr/>
          <p:nvPr>
            <p:custDataLst>
              <p:tags r:id="rId78"/>
            </p:custDataLst>
          </p:nvPr>
        </p:nvCxnSpPr>
        <p:spPr bwMode="auto">
          <a:xfrm>
            <a:off x="5662613" y="5216525"/>
            <a:ext cx="0" cy="2397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6" name="Straight Connector 165">
            <a:extLst>
              <a:ext uri="{FF2B5EF4-FFF2-40B4-BE49-F238E27FC236}">
                <a16:creationId xmlns:a16="http://schemas.microsoft.com/office/drawing/2014/main" id="{B200D547-AC3D-DA2C-38A4-4734DF0B093D}"/>
              </a:ext>
            </a:extLst>
          </p:cNvPr>
          <p:cNvCxnSpPr/>
          <p:nvPr>
            <p:custDataLst>
              <p:tags r:id="rId79"/>
            </p:custDataLst>
          </p:nvPr>
        </p:nvCxnSpPr>
        <p:spPr bwMode="auto">
          <a:xfrm>
            <a:off x="6013450" y="53149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7" name="Straight Connector 166">
            <a:extLst>
              <a:ext uri="{FF2B5EF4-FFF2-40B4-BE49-F238E27FC236}">
                <a16:creationId xmlns:a16="http://schemas.microsoft.com/office/drawing/2014/main" id="{978EF886-7216-3577-4699-003A9A96B6C9}"/>
              </a:ext>
            </a:extLst>
          </p:cNvPr>
          <p:cNvCxnSpPr/>
          <p:nvPr>
            <p:custDataLst>
              <p:tags r:id="rId80"/>
            </p:custDataLst>
          </p:nvPr>
        </p:nvCxnSpPr>
        <p:spPr bwMode="auto">
          <a:xfrm>
            <a:off x="6234113" y="5162550"/>
            <a:ext cx="0" cy="1809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8" name="Straight Connector 167">
            <a:extLst>
              <a:ext uri="{FF2B5EF4-FFF2-40B4-BE49-F238E27FC236}">
                <a16:creationId xmlns:a16="http://schemas.microsoft.com/office/drawing/2014/main" id="{68A92EA8-61D7-5561-93B8-C8760551BA64}"/>
              </a:ext>
            </a:extLst>
          </p:cNvPr>
          <p:cNvCxnSpPr/>
          <p:nvPr>
            <p:custDataLst>
              <p:tags r:id="rId81"/>
            </p:custDataLst>
          </p:nvPr>
        </p:nvCxnSpPr>
        <p:spPr bwMode="auto">
          <a:xfrm>
            <a:off x="6584950" y="53006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9" name="Straight Connector 168">
            <a:extLst>
              <a:ext uri="{FF2B5EF4-FFF2-40B4-BE49-F238E27FC236}">
                <a16:creationId xmlns:a16="http://schemas.microsoft.com/office/drawing/2014/main" id="{DC6777D9-3C4B-36F1-EF96-3F8E9734BE4E}"/>
              </a:ext>
            </a:extLst>
          </p:cNvPr>
          <p:cNvCxnSpPr/>
          <p:nvPr>
            <p:custDataLst>
              <p:tags r:id="rId82"/>
            </p:custDataLst>
          </p:nvPr>
        </p:nvCxnSpPr>
        <p:spPr bwMode="auto">
          <a:xfrm>
            <a:off x="6805613" y="5148263"/>
            <a:ext cx="0" cy="1746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0" name="Straight Connector 169">
            <a:extLst>
              <a:ext uri="{FF2B5EF4-FFF2-40B4-BE49-F238E27FC236}">
                <a16:creationId xmlns:a16="http://schemas.microsoft.com/office/drawing/2014/main" id="{C88ABC75-95F3-944B-54E7-8483832FD35C}"/>
              </a:ext>
            </a:extLst>
          </p:cNvPr>
          <p:cNvCxnSpPr/>
          <p:nvPr>
            <p:custDataLst>
              <p:tags r:id="rId83"/>
            </p:custDataLst>
          </p:nvPr>
        </p:nvCxnSpPr>
        <p:spPr bwMode="auto">
          <a:xfrm>
            <a:off x="7156450" y="51990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1" name="Straight Connector 170">
            <a:extLst>
              <a:ext uri="{FF2B5EF4-FFF2-40B4-BE49-F238E27FC236}">
                <a16:creationId xmlns:a16="http://schemas.microsoft.com/office/drawing/2014/main" id="{FCFB2055-C9B2-7CCE-B0C7-341A7B65828A}"/>
              </a:ext>
            </a:extLst>
          </p:cNvPr>
          <p:cNvCxnSpPr/>
          <p:nvPr>
            <p:custDataLst>
              <p:tags r:id="rId84"/>
            </p:custDataLst>
          </p:nvPr>
        </p:nvCxnSpPr>
        <p:spPr bwMode="auto">
          <a:xfrm>
            <a:off x="7375525" y="5046663"/>
            <a:ext cx="0" cy="1714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2" name="Straight Connector 171">
            <a:extLst>
              <a:ext uri="{FF2B5EF4-FFF2-40B4-BE49-F238E27FC236}">
                <a16:creationId xmlns:a16="http://schemas.microsoft.com/office/drawing/2014/main" id="{9983E65C-0F48-CEA6-58F0-9D7E08FEA3B6}"/>
              </a:ext>
            </a:extLst>
          </p:cNvPr>
          <p:cNvCxnSpPr/>
          <p:nvPr>
            <p:custDataLst>
              <p:tags r:id="rId85"/>
            </p:custDataLst>
          </p:nvPr>
        </p:nvCxnSpPr>
        <p:spPr bwMode="auto">
          <a:xfrm>
            <a:off x="7726363" y="50609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3" name="Text Placeholder 12"/>
          <p:cNvSpPr>
            <a:spLocks/>
          </p:cNvSpPr>
          <p:nvPr>
            <p:custDataLst>
              <p:tags r:id="rId86"/>
            </p:custDataLst>
          </p:nvPr>
        </p:nvSpPr>
        <p:spPr bwMode="auto">
          <a:xfrm>
            <a:off x="292100" y="4464050"/>
            <a:ext cx="3730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r>
              <a:rPr kumimoji="0" lang="en-US" altLang="ja-JP" sz="1000" b="0" dirty="0">
                <a:sym typeface="+mn-lt"/>
              </a:rPr>
              <a:t>US$</a:t>
            </a:r>
            <a:r>
              <a:rPr kumimoji="0" lang="ja-JP" altLang="en-US" sz="1000" b="0" dirty="0">
                <a:sym typeface="+mn-lt"/>
              </a:rPr>
              <a:t>）</a:t>
            </a:r>
          </a:p>
        </p:txBody>
      </p:sp>
    </p:spTree>
    <p:extLst>
      <p:ext uri="{BB962C8B-B14F-4D97-AF65-F5344CB8AC3E}">
        <p14:creationId xmlns:p14="http://schemas.microsoft.com/office/powerpoint/2010/main" val="160646350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フィリピン／日本との関わり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外務省の主な医療国際化関連事業</a:t>
            </a:r>
          </a:p>
        </p:txBody>
      </p:sp>
      <p:graphicFrame>
        <p:nvGraphicFramePr>
          <p:cNvPr id="18" name="表 17"/>
          <p:cNvGraphicFramePr>
            <a:graphicFrameLocks noGrp="1"/>
          </p:cNvGraphicFramePr>
          <p:nvPr>
            <p:extLst>
              <p:ext uri="{D42A27DB-BD31-4B8C-83A1-F6EECF244321}">
                <p14:modId xmlns:p14="http://schemas.microsoft.com/office/powerpoint/2010/main" val="1473254819"/>
              </p:ext>
            </p:extLst>
          </p:nvPr>
        </p:nvGraphicFramePr>
        <p:xfrm>
          <a:off x="200023" y="1774214"/>
          <a:ext cx="9505056" cy="1403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2052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5257056">
                  <a:extLst>
                    <a:ext uri="{9D8B030D-6E8A-4147-A177-3AD203B41FA5}">
                      <a16:colId xmlns:a16="http://schemas.microsoft.com/office/drawing/2014/main" val="20004"/>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企画名</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受託企業</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15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2012</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障害者の知識アクセスの</a:t>
                      </a:r>
                      <a:br>
                        <a:rPr lang="en-US" altLang="ja-JP" sz="1000">
                          <a:latin typeface="Arial" panose="020B0604020202020204" pitchFamily="34" charset="0"/>
                          <a:ea typeface="ＭＳ Ｐゴシック" panose="020B0600070205080204" pitchFamily="50" charset="-128"/>
                          <a:cs typeface="Arial" panose="020B0604020202020204" pitchFamily="34" charset="0"/>
                        </a:rPr>
                      </a:br>
                      <a:r>
                        <a:rPr lang="ja-JP" altLang="en-US" sz="1000">
                          <a:latin typeface="Arial" panose="020B0604020202020204" pitchFamily="34" charset="0"/>
                          <a:ea typeface="ＭＳ Ｐゴシック" panose="020B0600070205080204" pitchFamily="50" charset="-128"/>
                          <a:cs typeface="Arial" panose="020B0604020202020204" pitchFamily="34" charset="0"/>
                        </a:rPr>
                        <a:t>機会均等の実現に関する</a:t>
                      </a:r>
                      <a:r>
                        <a:rPr lang="en-US" altLang="ja-JP" sz="1000">
                          <a:latin typeface="Arial" panose="020B0604020202020204" pitchFamily="34" charset="0"/>
                          <a:ea typeface="ＭＳ Ｐゴシック" panose="020B0600070205080204" pitchFamily="50" charset="-128"/>
                          <a:cs typeface="Arial" panose="020B0604020202020204" pitchFamily="34" charset="0"/>
                        </a:rPr>
                        <a:t>ODA</a:t>
                      </a:r>
                      <a:r>
                        <a:rPr lang="ja-JP" altLang="en-US" sz="1000">
                          <a:latin typeface="Arial" panose="020B0604020202020204" pitchFamily="34" charset="0"/>
                          <a:ea typeface="ＭＳ Ｐゴシック" panose="020B0600070205080204" pitchFamily="50" charset="-128"/>
                          <a:cs typeface="Arial" panose="020B0604020202020204" pitchFamily="34" charset="0"/>
                        </a:rPr>
                        <a:t>ニーズ調査</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株式会社</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エックス都市研究所</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just"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障害者の知識・情報アクセスの向上を目指した日本の</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ICT</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分野の中小企業製品および技術活用についてのニーズ調査。対象国では社会的弱者といえる障害者の経済的自立と社会参加の実現という共通の課題を抱えている。日本には当該分野の世界トップレベルの水準の各種アプリケーション、入出力デバイス、コンテンツ制作および流通ノウハウ等の製品・技術を有する中小企業等が数多く存在しており、技術協力、無償資金協力等を通じ、対象国の障害者支援ニーズとの適合を目指す。</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19" name="Rectangle 6"/>
          <p:cNvSpPr>
            <a:spLocks noChangeArrowheads="1"/>
          </p:cNvSpPr>
          <p:nvPr/>
        </p:nvSpPr>
        <p:spPr bwMode="auto">
          <a:xfrm>
            <a:off x="200023" y="1414174"/>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政府開発援助海外経済協力事業</a:t>
            </a:r>
            <a:endParaRPr lang="en-US" altLang="ko-KR" sz="1400" dirty="0">
              <a:solidFill>
                <a:srgbClr val="000000"/>
              </a:solidFill>
              <a:latin typeface="Arial Black" pitchFamily="34" charset="0"/>
              <a:ea typeface="HGP創英角ｺﾞｼｯｸUB" pitchFamily="50" charset="-128"/>
            </a:endParaRPr>
          </a:p>
        </p:txBody>
      </p:sp>
      <p:graphicFrame>
        <p:nvGraphicFramePr>
          <p:cNvPr id="20" name="表 19"/>
          <p:cNvGraphicFramePr>
            <a:graphicFrameLocks noGrp="1"/>
          </p:cNvGraphicFramePr>
          <p:nvPr>
            <p:extLst>
              <p:ext uri="{D42A27DB-BD31-4B8C-83A1-F6EECF244321}">
                <p14:modId xmlns:p14="http://schemas.microsoft.com/office/powerpoint/2010/main" val="4125445253"/>
              </p:ext>
            </p:extLst>
          </p:nvPr>
        </p:nvGraphicFramePr>
        <p:xfrm>
          <a:off x="200472" y="4900586"/>
          <a:ext cx="9505056" cy="1602298"/>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2052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5257056">
                  <a:extLst>
                    <a:ext uri="{9D8B030D-6E8A-4147-A177-3AD203B41FA5}">
                      <a16:colId xmlns:a16="http://schemas.microsoft.com/office/drawing/2014/main" val="20004"/>
                    </a:ext>
                  </a:extLst>
                </a:gridCol>
              </a:tblGrid>
              <a:tr h="196575">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rPr>
                        <a:t>名称</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rPr>
                        <a:t>金額</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675419">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2012</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医療機材ノン・プロジェクト無償</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億円</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just"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日本の医療機材（超音波診断装置や</a:t>
                      </a:r>
                      <a:r>
                        <a:rPr kumimoji="1" lang="en-US" altLang="ja-JP"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X</a:t>
                      </a:r>
                      <a:r>
                        <a:rPr kumimoji="1" lang="ja-JP"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線装置等の画像診断機材等）をフィリピンの公立病院等に整備するための資金を供与。</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675419">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日本方式普及</a:t>
                      </a:r>
                      <a:br>
                        <a:rPr lang="en-US" altLang="ja-JP" sz="1000">
                          <a:latin typeface="Arial" panose="020B0604020202020204" pitchFamily="34" charset="0"/>
                          <a:ea typeface="ＭＳ Ｐゴシック" panose="020B0600070205080204" pitchFamily="50" charset="-128"/>
                          <a:cs typeface="Arial" panose="020B0604020202020204" pitchFamily="34" charset="0"/>
                        </a:rPr>
                      </a:br>
                      <a:r>
                        <a:rPr lang="ja-JP" altLang="en-US" sz="1000">
                          <a:latin typeface="Arial" panose="020B0604020202020204" pitchFamily="34" charset="0"/>
                          <a:ea typeface="ＭＳ Ｐゴシック" panose="020B0600070205080204" pitchFamily="50" charset="-128"/>
                          <a:cs typeface="Arial" panose="020B0604020202020204" pitchFamily="34" charset="0"/>
                        </a:rPr>
                        <a:t>ノン・プロジェクト無償</a:t>
                      </a:r>
                    </a:p>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（医療・保健パッケージ）</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en-US" altLang="ja-JP" sz="1000">
                          <a:latin typeface="Arial" panose="020B0604020202020204" pitchFamily="34" charset="0"/>
                          <a:ea typeface="ＭＳ Ｐゴシック" panose="020B0600070205080204" pitchFamily="50" charset="-128"/>
                          <a:cs typeface="Arial" panose="020B0604020202020204" pitchFamily="34" charset="0"/>
                        </a:rPr>
                        <a:t>2</a:t>
                      </a:r>
                      <a:r>
                        <a:rPr lang="ja-JP" altLang="en-US" sz="1000">
                          <a:latin typeface="Arial" panose="020B0604020202020204" pitchFamily="34" charset="0"/>
                          <a:ea typeface="ＭＳ Ｐゴシック" panose="020B0600070205080204" pitchFamily="50" charset="-128"/>
                          <a:cs typeface="Arial" panose="020B0604020202020204" pitchFamily="34" charset="0"/>
                        </a:rPr>
                        <a:t>億円</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just"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日本の医療機材をフィリピンの公立病院等に整備するための資金を供与。</a:t>
                      </a:r>
                    </a:p>
                    <a:p>
                      <a:pPr marL="0" indent="0" algn="just" fontAlgn="ctr"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11</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月の台風ヨランダの被災地域も含めたフィリピンの医療事情の改善を図り、同国の経済社会開発努力を支援するもの。</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21" name="Rectangle 6"/>
          <p:cNvSpPr>
            <a:spLocks noChangeArrowheads="1"/>
          </p:cNvSpPr>
          <p:nvPr/>
        </p:nvSpPr>
        <p:spPr bwMode="auto">
          <a:xfrm>
            <a:off x="199576" y="4581128"/>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ノン・プロジェクト無償資金協力</a:t>
            </a:r>
          </a:p>
        </p:txBody>
      </p:sp>
      <p:sp>
        <p:nvSpPr>
          <p:cNvPr id="22" name="テキスト ボックス 21"/>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外務省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テキスト ボックス 22"/>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政府開発援助海外経済協力事業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」のほか、「</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有償資金協力</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」や「ノン・プロジェクト無償資金協力」も実施している。</a:t>
            </a:r>
            <a:endParaRPr lang="zh-TW"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0" name="表 9">
            <a:extLst>
              <a:ext uri="{FF2B5EF4-FFF2-40B4-BE49-F238E27FC236}">
                <a16:creationId xmlns:a16="http://schemas.microsoft.com/office/drawing/2014/main" id="{991FFD06-BF2D-47C9-B179-ECE83B25E428}"/>
              </a:ext>
            </a:extLst>
          </p:cNvPr>
          <p:cNvGraphicFramePr>
            <a:graphicFrameLocks noGrp="1"/>
          </p:cNvGraphicFramePr>
          <p:nvPr>
            <p:extLst>
              <p:ext uri="{D42A27DB-BD31-4B8C-83A1-F6EECF244321}">
                <p14:modId xmlns:p14="http://schemas.microsoft.com/office/powerpoint/2010/main" val="2122423004"/>
              </p:ext>
            </p:extLst>
          </p:nvPr>
        </p:nvGraphicFramePr>
        <p:xfrm>
          <a:off x="200472" y="3618616"/>
          <a:ext cx="9505056" cy="8526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2052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5257056">
                  <a:extLst>
                    <a:ext uri="{9D8B030D-6E8A-4147-A177-3AD203B41FA5}">
                      <a16:colId xmlns:a16="http://schemas.microsoft.com/office/drawing/2014/main" val="20004"/>
                    </a:ext>
                  </a:extLst>
                </a:gridCol>
              </a:tblGrid>
              <a:tr h="179615">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企画名</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rPr>
                        <a:t>供与限度額</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35036">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zh-TW" sz="1000" dirty="0">
                          <a:latin typeface="Arial" panose="020B0604020202020204" pitchFamily="34" charset="0"/>
                          <a:ea typeface="ＭＳ Ｐゴシック" panose="020B0600070205080204" pitchFamily="50" charset="-128"/>
                          <a:cs typeface="Arial" panose="020B0604020202020204" pitchFamily="34" charset="0"/>
                        </a:rPr>
                        <a:t>2020</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新型コロナウイルス感染症危機対応緊急支援借款</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500</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億円</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just"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新型コロナウイルスの感染が拡大するフィリピンにおいて、感染拡大抑制、影響を受けた人々への社会的保護・救済及び経済対策等の危機対策の推進を図るフィリピン政府に財政支援を行うもの。</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11" name="Rectangle 6">
            <a:extLst>
              <a:ext uri="{FF2B5EF4-FFF2-40B4-BE49-F238E27FC236}">
                <a16:creationId xmlns:a16="http://schemas.microsoft.com/office/drawing/2014/main" id="{7E63D57E-D55B-4971-98B6-204F408F8FEA}"/>
              </a:ext>
            </a:extLst>
          </p:cNvPr>
          <p:cNvSpPr>
            <a:spLocks noChangeArrowheads="1"/>
          </p:cNvSpPr>
          <p:nvPr/>
        </p:nvSpPr>
        <p:spPr bwMode="auto">
          <a:xfrm>
            <a:off x="200472" y="325857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有償資金協力</a:t>
            </a:r>
            <a:endParaRPr lang="en-US" altLang="ko-KR" sz="14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6899471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hidden="1"/>
          <p:cNvGraphicFramePr>
            <a:graphicFrameLocks/>
          </p:cNvGraphicFramePr>
          <p:nvPr>
            <p:custDataLst>
              <p:tags r:id="rId1"/>
            </p:custDataLst>
            <p:extLst>
              <p:ext uri="{D42A27DB-BD31-4B8C-83A1-F6EECF244321}">
                <p14:modId xmlns:p14="http://schemas.microsoft.com/office/powerpoint/2010/main" val="37335331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270" imgH="270" progId="TCLayout.ActiveDocument.1">
                  <p:embed/>
                </p:oleObj>
              </mc:Choice>
              <mc:Fallback>
                <p:oleObj name="think-cellスライド" r:id="rId4" imgW="270" imgH="270" progId="TCLayout.ActiveDocument.1">
                  <p:embed/>
                  <p:pic>
                    <p:nvPicPr>
                      <p:cNvPr id="6" name="オブジェクト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フリーフォーム 1"/>
          <p:cNvSpPr/>
          <p:nvPr/>
        </p:nvSpPr>
        <p:spPr>
          <a:xfrm>
            <a:off x="4179241" y="2143123"/>
            <a:ext cx="735371" cy="2363643"/>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Lst>
            <a:ahLst/>
            <a:cxnLst>
              <a:cxn ang="0">
                <a:pos x="connsiteX0" y="connsiteY0"/>
              </a:cxn>
              <a:cxn ang="0">
                <a:pos x="connsiteX1" y="connsiteY1"/>
              </a:cxn>
              <a:cxn ang="0">
                <a:pos x="connsiteX2" y="connsiteY2"/>
              </a:cxn>
              <a:cxn ang="0">
                <a:pos x="connsiteX3" y="connsiteY3"/>
              </a:cxn>
            </a:cxnLst>
            <a:rect l="l" t="t" r="r" b="b"/>
            <a:pathLst>
              <a:path w="735371" h="2380863">
                <a:moveTo>
                  <a:pt x="735371" y="0"/>
                </a:moveTo>
                <a:lnTo>
                  <a:pt x="0" y="276877"/>
                </a:lnTo>
                <a:lnTo>
                  <a:pt x="32181" y="1076000"/>
                </a:lnTo>
                <a:cubicBezTo>
                  <a:pt x="53660" y="1107795"/>
                  <a:pt x="693977" y="2339765"/>
                  <a:pt x="733928" y="2380863"/>
                </a:cubicBezTo>
              </a:path>
            </a:pathLst>
          </a:custGeom>
          <a:gradFill>
            <a:gsLst>
              <a:gs pos="0">
                <a:srgbClr val="DDE6F3"/>
              </a:gs>
              <a:gs pos="100000">
                <a:srgbClr val="CCDAEC"/>
              </a:gs>
            </a:gsLst>
            <a:lin ang="0" scaled="1"/>
          </a:gradFill>
        </p:spPr>
        <p:txBody>
          <a:bodyPr rtlCol="0" anchor="ctr"/>
          <a:lstStyle/>
          <a:p>
            <a:pPr algn="ctr"/>
            <a:endParaRPr kumimoji="1" lang="ja-JP" altLang="en-US"/>
          </a:p>
        </p:txBody>
      </p:sp>
      <p:sp>
        <p:nvSpPr>
          <p:cNvPr id="3" name="タイトル 2"/>
          <p:cNvSpPr>
            <a:spLocks noGrp="1"/>
          </p:cNvSpPr>
          <p:nvPr>
            <p:ph type="title"/>
          </p:nvPr>
        </p:nvSpPr>
        <p:spPr/>
        <p:txBody>
          <a:bodyPr/>
          <a:lstStyle/>
          <a:p>
            <a:r>
              <a:rPr lang="ja-JP" altLang="en-US" dirty="0"/>
              <a:t>フィリピン／日本との関わり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厚生労働省とフィリピン保健省の協力覚書（</a:t>
            </a:r>
            <a:r>
              <a:rPr lang="en-US" altLang="ja-JP" dirty="0"/>
              <a:t>MOC</a:t>
            </a:r>
            <a:r>
              <a:rPr lang="ja-JP" altLang="en-US" dirty="0"/>
              <a:t>）締結状況</a:t>
            </a:r>
          </a:p>
        </p:txBody>
      </p:sp>
      <p:sp>
        <p:nvSpPr>
          <p:cNvPr id="16" name="テキスト ボックス 15"/>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月に、厚生労働省とフィリピン保健省が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を締結した。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片側の 2 つの角を丸めた四角形 24"/>
          <p:cNvSpPr/>
          <p:nvPr/>
        </p:nvSpPr>
        <p:spPr>
          <a:xfrm>
            <a:off x="4880992" y="2636912"/>
            <a:ext cx="4608512" cy="1944216"/>
          </a:xfrm>
          <a:prstGeom prst="round2SameRect">
            <a:avLst>
              <a:gd name="adj1" fmla="val 0"/>
              <a:gd name="adj2" fmla="val 5879"/>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t"/>
          <a:lstStyle/>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社会保障制度：フィリピン健康保険会社等への公的保険制度における日本の経験の共有を通じた</a:t>
            </a:r>
            <a:r>
              <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UHC</a:t>
            </a: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の実現</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公的病院の管理：独立行政法人制度を含む日本式の公的病院の管理の</a:t>
            </a:r>
            <a:r>
              <a:rPr lang="ja-JP" altLang="en-US" sz="1100" dirty="0">
                <a:solidFill>
                  <a:schemeClr val="tx1"/>
                </a:solidFill>
              </a:rPr>
              <a:t>ノウハウの移転</a:t>
            </a:r>
            <a:endParaRPr lang="en-US" altLang="ja-JP" sz="1100" dirty="0">
              <a:solidFill>
                <a:schemeClr val="tx1"/>
              </a:solidFill>
            </a:endParaRP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先進的な医療：先進的な医療技術、医薬品、医療機器の導入</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災害への備え：災害への備えと対応における日本の経験の共有</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人材育成：医師や公的医療従事者への研修プログラム</a:t>
            </a:r>
          </a:p>
        </p:txBody>
      </p:sp>
      <p:sp>
        <p:nvSpPr>
          <p:cNvPr id="37" name="円/楕円 36"/>
          <p:cNvSpPr/>
          <p:nvPr/>
        </p:nvSpPr>
        <p:spPr>
          <a:xfrm>
            <a:off x="5043489" y="2799409"/>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円/楕円 38"/>
          <p:cNvSpPr/>
          <p:nvPr/>
        </p:nvSpPr>
        <p:spPr>
          <a:xfrm>
            <a:off x="5043489" y="3231934"/>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円/楕円 39"/>
          <p:cNvSpPr/>
          <p:nvPr/>
        </p:nvSpPr>
        <p:spPr>
          <a:xfrm>
            <a:off x="5043489" y="3662999"/>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円/楕円 40"/>
          <p:cNvSpPr/>
          <p:nvPr/>
        </p:nvSpPr>
        <p:spPr>
          <a:xfrm>
            <a:off x="5043489" y="3905376"/>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円/楕円 41"/>
          <p:cNvSpPr/>
          <p:nvPr/>
        </p:nvSpPr>
        <p:spPr>
          <a:xfrm>
            <a:off x="5043489" y="4142608"/>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 name="テキスト ボックス 48"/>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97" name="グループ化 7"/>
          <p:cNvGrpSpPr/>
          <p:nvPr/>
        </p:nvGrpSpPr>
        <p:grpSpPr>
          <a:xfrm>
            <a:off x="344488" y="1700808"/>
            <a:ext cx="9217024" cy="288032"/>
            <a:chOff x="4803500" y="2113806"/>
            <a:chExt cx="2954133" cy="288032"/>
          </a:xfrm>
        </p:grpSpPr>
        <p:cxnSp>
          <p:nvCxnSpPr>
            <p:cNvPr id="98" name="直線コネクタ 9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1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締結状況</a:t>
              </a:r>
            </a:p>
          </p:txBody>
        </p:sp>
      </p:grpSp>
      <p:sp>
        <p:nvSpPr>
          <p:cNvPr id="128" name="片側の 2 つの角を丸めた四角形 127"/>
          <p:cNvSpPr/>
          <p:nvPr/>
        </p:nvSpPr>
        <p:spPr>
          <a:xfrm>
            <a:off x="4880992" y="2132856"/>
            <a:ext cx="4608512" cy="504056"/>
          </a:xfrm>
          <a:prstGeom prst="round2SameRect">
            <a:avLst/>
          </a:prstGeom>
          <a:solidFill>
            <a:srgbClr val="5F8AC3"/>
          </a:solidFill>
        </p:spPr>
        <p:txBody>
          <a:bodyPr wrap="square" lIns="108000" rtlCol="0" anchor="ctr">
            <a:noAutofit/>
          </a:bodyPr>
          <a:lstStyle/>
          <a:p>
            <a:pPr algn="ctr" defTabSz="955675" fontAlgn="ctr">
              <a:buSzPct val="120000"/>
            </a:pPr>
            <a:r>
              <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日本国厚生労働省とフィリピン共和国保健省との間の</a:t>
            </a:r>
            <a:br>
              <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医療・保健分野に関する協力覚書</a:t>
            </a:r>
            <a:r>
              <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200" b="1" dirty="0">
                <a:solidFill>
                  <a:schemeClr val="bg1"/>
                </a:solidFill>
                <a:latin typeface="ＭＳ Ｐゴシック" panose="020B0600070205080204" pitchFamily="50" charset="-128"/>
                <a:ea typeface="ＭＳ Ｐゴシック" panose="020B0600070205080204" pitchFamily="50" charset="-128"/>
              </a:rPr>
              <a:t>の具体的な内容</a:t>
            </a:r>
          </a:p>
        </p:txBody>
      </p:sp>
      <p:sp>
        <p:nvSpPr>
          <p:cNvPr id="57" name="正方形/長方形 56"/>
          <p:cNvSpPr/>
          <p:nvPr/>
        </p:nvSpPr>
        <p:spPr>
          <a:xfrm>
            <a:off x="272480" y="2098948"/>
            <a:ext cx="3672408" cy="276999"/>
          </a:xfrm>
          <a:prstGeom prst="rect">
            <a:avLst/>
          </a:prstGeom>
        </p:spPr>
        <p:txBody>
          <a:bodyPr wrap="square">
            <a:spAutoFit/>
          </a:bodyPr>
          <a:lstStyle/>
          <a:p>
            <a:pPr marL="171450" indent="-171450">
              <a:spcAft>
                <a:spcPts val="400"/>
              </a:spcAft>
              <a:buClr>
                <a:srgbClr val="3D6AA7"/>
              </a:buClr>
              <a:buFont typeface="Wingdings" panose="05000000000000000000" pitchFamily="2" charset="2"/>
              <a:buChar char="n"/>
            </a:pPr>
            <a:r>
              <a:rPr lang="en-US" altLang="ja-JP" sz="1200" dirty="0"/>
              <a:t>2015</a:t>
            </a:r>
            <a:r>
              <a:rPr lang="ja-JP" altLang="en-US" sz="1200" dirty="0"/>
              <a:t>年</a:t>
            </a:r>
            <a:r>
              <a:rPr lang="en-US" altLang="ja-JP" sz="1200" dirty="0"/>
              <a:t>6</a:t>
            </a:r>
            <a:r>
              <a:rPr lang="ja-JP" altLang="en-US" sz="1200" dirty="0"/>
              <a:t>月</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、首脳会談に合わせて結ばれた</a:t>
            </a:r>
          </a:p>
        </p:txBody>
      </p:sp>
      <p:sp>
        <p:nvSpPr>
          <p:cNvPr id="89" name="円/楕円 88"/>
          <p:cNvSpPr/>
          <p:nvPr/>
        </p:nvSpPr>
        <p:spPr>
          <a:xfrm>
            <a:off x="488504" y="3187576"/>
            <a:ext cx="3960440" cy="1728192"/>
          </a:xfrm>
          <a:prstGeom prst="ellipse">
            <a:avLst/>
          </a:prstGeom>
          <a:gradFill flip="none" rotWithShape="1">
            <a:gsLst>
              <a:gs pos="8000">
                <a:srgbClr val="A2BBDC"/>
              </a:gs>
              <a:gs pos="100000">
                <a:schemeClr val="bg1">
                  <a:alpha val="0"/>
                </a:schemeClr>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93" name="グループ化 92"/>
          <p:cNvGrpSpPr/>
          <p:nvPr/>
        </p:nvGrpSpPr>
        <p:grpSpPr>
          <a:xfrm>
            <a:off x="1692029" y="3453132"/>
            <a:ext cx="1516104" cy="1201785"/>
            <a:chOff x="1692029" y="3406524"/>
            <a:chExt cx="1516104" cy="1201785"/>
          </a:xfrm>
        </p:grpSpPr>
        <p:grpSp>
          <p:nvGrpSpPr>
            <p:cNvPr id="95" name="Group 339"/>
            <p:cNvGrpSpPr>
              <a:grpSpLocks noChangeAspect="1"/>
            </p:cNvGrpSpPr>
            <p:nvPr/>
          </p:nvGrpSpPr>
          <p:grpSpPr bwMode="auto">
            <a:xfrm>
              <a:off x="1729320" y="3440013"/>
              <a:ext cx="1478813" cy="1168296"/>
              <a:chOff x="1968" y="2736"/>
              <a:chExt cx="864" cy="672"/>
            </a:xfrm>
          </p:grpSpPr>
          <p:sp>
            <p:nvSpPr>
              <p:cNvPr id="102" name="Freeform 168"/>
              <p:cNvSpPr>
                <a:spLocks noChangeAspect="1"/>
              </p:cNvSpPr>
              <p:nvPr/>
            </p:nvSpPr>
            <p:spPr bwMode="auto">
              <a:xfrm>
                <a:off x="1968" y="2740"/>
                <a:ext cx="663" cy="668"/>
              </a:xfrm>
              <a:custGeom>
                <a:avLst/>
                <a:gdLst/>
                <a:ahLst/>
                <a:cxnLst>
                  <a:cxn ang="0">
                    <a:pos x="800" y="0"/>
                  </a:cxn>
                  <a:cxn ang="0">
                    <a:pos x="0" y="800"/>
                  </a:cxn>
                  <a:cxn ang="0">
                    <a:pos x="910" y="1715"/>
                  </a:cxn>
                  <a:cxn ang="0">
                    <a:pos x="907" y="1952"/>
                  </a:cxn>
                  <a:cxn ang="0">
                    <a:pos x="1995" y="3028"/>
                  </a:cxn>
                  <a:cxn ang="0">
                    <a:pos x="2225" y="2806"/>
                  </a:cxn>
                  <a:cxn ang="0">
                    <a:pos x="1817" y="2398"/>
                  </a:cxn>
                  <a:cxn ang="0">
                    <a:pos x="2289" y="2870"/>
                  </a:cxn>
                  <a:cxn ang="0">
                    <a:pos x="2515" y="2630"/>
                  </a:cxn>
                  <a:cxn ang="0">
                    <a:pos x="2055" y="2178"/>
                  </a:cxn>
                  <a:cxn ang="0">
                    <a:pos x="2531" y="2646"/>
                  </a:cxn>
                  <a:cxn ang="0">
                    <a:pos x="2749" y="2420"/>
                  </a:cxn>
                  <a:cxn ang="0">
                    <a:pos x="2310" y="1970"/>
                  </a:cxn>
                  <a:cxn ang="0">
                    <a:pos x="2731" y="2404"/>
                  </a:cxn>
                  <a:cxn ang="0">
                    <a:pos x="2967" y="2168"/>
                  </a:cxn>
                  <a:cxn ang="0">
                    <a:pos x="1820" y="1015"/>
                  </a:cxn>
                  <a:cxn ang="0">
                    <a:pos x="2080" y="835"/>
                  </a:cxn>
                  <a:cxn ang="0">
                    <a:pos x="1620" y="830"/>
                  </a:cxn>
                  <a:cxn ang="0">
                    <a:pos x="800" y="0"/>
                  </a:cxn>
                </a:cxnLst>
                <a:rect l="0" t="0" r="r" b="b"/>
                <a:pathLst>
                  <a:path w="3083" h="3156">
                    <a:moveTo>
                      <a:pt x="800" y="0"/>
                    </a:moveTo>
                    <a:lnTo>
                      <a:pt x="0" y="800"/>
                    </a:lnTo>
                    <a:lnTo>
                      <a:pt x="910" y="1715"/>
                    </a:lnTo>
                    <a:cubicBezTo>
                      <a:pt x="910" y="1715"/>
                      <a:pt x="908" y="1833"/>
                      <a:pt x="907" y="1952"/>
                    </a:cubicBezTo>
                    <a:cubicBezTo>
                      <a:pt x="1451" y="2490"/>
                      <a:pt x="1995" y="3028"/>
                      <a:pt x="1995" y="3028"/>
                    </a:cubicBezTo>
                    <a:cubicBezTo>
                      <a:pt x="2123" y="3156"/>
                      <a:pt x="2332" y="2910"/>
                      <a:pt x="2225" y="2806"/>
                    </a:cubicBezTo>
                    <a:cubicBezTo>
                      <a:pt x="2021" y="2602"/>
                      <a:pt x="1817" y="2398"/>
                      <a:pt x="1817" y="2398"/>
                    </a:cubicBezTo>
                    <a:cubicBezTo>
                      <a:pt x="1817" y="2398"/>
                      <a:pt x="2053" y="2634"/>
                      <a:pt x="2289" y="2870"/>
                    </a:cubicBezTo>
                    <a:cubicBezTo>
                      <a:pt x="2396" y="2977"/>
                      <a:pt x="2635" y="2752"/>
                      <a:pt x="2515" y="2630"/>
                    </a:cubicBezTo>
                    <a:cubicBezTo>
                      <a:pt x="2285" y="2404"/>
                      <a:pt x="2055" y="2178"/>
                      <a:pt x="2055" y="2178"/>
                    </a:cubicBezTo>
                    <a:cubicBezTo>
                      <a:pt x="2055" y="2178"/>
                      <a:pt x="2293" y="2412"/>
                      <a:pt x="2531" y="2646"/>
                    </a:cubicBezTo>
                    <a:cubicBezTo>
                      <a:pt x="2624" y="2745"/>
                      <a:pt x="2849" y="2520"/>
                      <a:pt x="2749" y="2420"/>
                    </a:cubicBezTo>
                    <a:cubicBezTo>
                      <a:pt x="2529" y="2195"/>
                      <a:pt x="2310" y="1970"/>
                      <a:pt x="2310" y="1970"/>
                    </a:cubicBezTo>
                    <a:cubicBezTo>
                      <a:pt x="2310" y="1970"/>
                      <a:pt x="2520" y="2187"/>
                      <a:pt x="2731" y="2404"/>
                    </a:cubicBezTo>
                    <a:cubicBezTo>
                      <a:pt x="2833" y="2512"/>
                      <a:pt x="3083" y="2277"/>
                      <a:pt x="2967" y="2168"/>
                    </a:cubicBezTo>
                    <a:cubicBezTo>
                      <a:pt x="2967" y="2168"/>
                      <a:pt x="2393" y="1591"/>
                      <a:pt x="1820" y="1015"/>
                    </a:cubicBezTo>
                    <a:cubicBezTo>
                      <a:pt x="1950" y="925"/>
                      <a:pt x="2080" y="835"/>
                      <a:pt x="2080" y="835"/>
                    </a:cubicBezTo>
                    <a:lnTo>
                      <a:pt x="1620" y="830"/>
                    </a:lnTo>
                    <a:lnTo>
                      <a:pt x="800"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3" name="Freeform 170"/>
              <p:cNvSpPr>
                <a:spLocks noChangeAspect="1"/>
              </p:cNvSpPr>
              <p:nvPr/>
            </p:nvSpPr>
            <p:spPr bwMode="auto">
              <a:xfrm>
                <a:off x="2228" y="2736"/>
                <a:ext cx="604" cy="451"/>
              </a:xfrm>
              <a:custGeom>
                <a:avLst/>
                <a:gdLst/>
                <a:ahLst/>
                <a:cxnLst>
                  <a:cxn ang="0">
                    <a:pos x="2008" y="0"/>
                  </a:cxn>
                  <a:cxn ang="0">
                    <a:pos x="1232" y="764"/>
                  </a:cxn>
                  <a:cxn ang="0">
                    <a:pos x="720" y="764"/>
                  </a:cxn>
                  <a:cxn ang="0">
                    <a:pos x="0" y="1368"/>
                  </a:cxn>
                  <a:cxn ang="0">
                    <a:pos x="856" y="1292"/>
                  </a:cxn>
                  <a:cxn ang="0">
                    <a:pos x="1696" y="2132"/>
                  </a:cxn>
                  <a:cxn ang="0">
                    <a:pos x="1852" y="1964"/>
                  </a:cxn>
                  <a:cxn ang="0">
                    <a:pos x="1852" y="1736"/>
                  </a:cxn>
                  <a:cxn ang="0">
                    <a:pos x="2808" y="796"/>
                  </a:cxn>
                  <a:cxn ang="0">
                    <a:pos x="2008" y="0"/>
                  </a:cxn>
                </a:cxnLst>
                <a:rect l="0" t="0" r="r" b="b"/>
                <a:pathLst>
                  <a:path w="2808" h="2132">
                    <a:moveTo>
                      <a:pt x="2008" y="0"/>
                    </a:moveTo>
                    <a:lnTo>
                      <a:pt x="1232" y="764"/>
                    </a:lnTo>
                    <a:lnTo>
                      <a:pt x="720" y="764"/>
                    </a:lnTo>
                    <a:cubicBezTo>
                      <a:pt x="720" y="764"/>
                      <a:pt x="360" y="1066"/>
                      <a:pt x="0" y="1368"/>
                    </a:cubicBezTo>
                    <a:cubicBezTo>
                      <a:pt x="108" y="1480"/>
                      <a:pt x="236" y="1544"/>
                      <a:pt x="856" y="1292"/>
                    </a:cubicBezTo>
                    <a:cubicBezTo>
                      <a:pt x="1276" y="1712"/>
                      <a:pt x="1696" y="2132"/>
                      <a:pt x="1696" y="2132"/>
                    </a:cubicBezTo>
                    <a:lnTo>
                      <a:pt x="1852" y="1964"/>
                    </a:lnTo>
                    <a:lnTo>
                      <a:pt x="1852" y="1736"/>
                    </a:lnTo>
                    <a:lnTo>
                      <a:pt x="2808" y="796"/>
                    </a:lnTo>
                    <a:lnTo>
                      <a:pt x="2008"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4" name="AutoShape 171"/>
              <p:cNvSpPr>
                <a:spLocks noChangeAspect="1" noChangeArrowheads="1"/>
              </p:cNvSpPr>
              <p:nvPr/>
            </p:nvSpPr>
            <p:spPr bwMode="auto">
              <a:xfrm rot="-2735026">
                <a:off x="2168" y="3172"/>
                <a:ext cx="71"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5" name="AutoShape 172"/>
              <p:cNvSpPr>
                <a:spLocks noChangeAspect="1" noChangeArrowheads="1"/>
              </p:cNvSpPr>
              <p:nvPr/>
            </p:nvSpPr>
            <p:spPr bwMode="auto">
              <a:xfrm rot="-2735026">
                <a:off x="2209" y="3203"/>
                <a:ext cx="120"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6" name="AutoShape 173"/>
              <p:cNvSpPr>
                <a:spLocks noChangeAspect="1" noChangeArrowheads="1"/>
              </p:cNvSpPr>
              <p:nvPr/>
            </p:nvSpPr>
            <p:spPr bwMode="auto">
              <a:xfrm rot="-2735026">
                <a:off x="2260" y="3251"/>
                <a:ext cx="120"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7" name="AutoShape 174"/>
              <p:cNvSpPr>
                <a:spLocks noChangeAspect="1" noChangeArrowheads="1"/>
              </p:cNvSpPr>
              <p:nvPr/>
            </p:nvSpPr>
            <p:spPr bwMode="auto">
              <a:xfrm rot="-2735026">
                <a:off x="2310" y="3307"/>
                <a:ext cx="101"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grpSp>
        <p:grpSp>
          <p:nvGrpSpPr>
            <p:cNvPr id="99" name="グループ化 98"/>
            <p:cNvGrpSpPr/>
            <p:nvPr/>
          </p:nvGrpSpPr>
          <p:grpSpPr>
            <a:xfrm>
              <a:off x="1692029" y="3406524"/>
              <a:ext cx="1392861" cy="382825"/>
              <a:chOff x="1692029" y="3406524"/>
              <a:chExt cx="1392861" cy="382825"/>
            </a:xfrm>
          </p:grpSpPr>
          <p:sp>
            <p:nvSpPr>
              <p:cNvPr id="100" name="正方形/長方形 99"/>
              <p:cNvSpPr/>
              <p:nvPr/>
            </p:nvSpPr>
            <p:spPr>
              <a:xfrm rot="18915494">
                <a:off x="1692029" y="3580272"/>
                <a:ext cx="382825" cy="52296"/>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1" name="正方形/長方形 100"/>
              <p:cNvSpPr/>
              <p:nvPr/>
            </p:nvSpPr>
            <p:spPr>
              <a:xfrm rot="2762684" flipH="1">
                <a:off x="2863469" y="3567928"/>
                <a:ext cx="382825" cy="60017"/>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grpSp>
        <p:nvGrpSpPr>
          <p:cNvPr id="108" name="グループ化 107"/>
          <p:cNvGrpSpPr/>
          <p:nvPr/>
        </p:nvGrpSpPr>
        <p:grpSpPr>
          <a:xfrm>
            <a:off x="3270565" y="3606994"/>
            <a:ext cx="1034363" cy="992911"/>
            <a:chOff x="3224808" y="3622125"/>
            <a:chExt cx="1034363" cy="992911"/>
          </a:xfrm>
        </p:grpSpPr>
        <p:sp>
          <p:nvSpPr>
            <p:cNvPr id="109" name="円/楕円 108"/>
            <p:cNvSpPr/>
            <p:nvPr/>
          </p:nvSpPr>
          <p:spPr>
            <a:xfrm flipH="1">
              <a:off x="3395075" y="3750940"/>
              <a:ext cx="864096" cy="864096"/>
            </a:xfrm>
            <a:prstGeom prst="ellipse">
              <a:avLst/>
            </a:prstGeom>
            <a:solidFill>
              <a:srgbClr val="D9D2E6"/>
            </a:solidFill>
            <a:ln w="57150" cap="flat" cmpd="sng" algn="ctr">
              <a:solidFill>
                <a:srgbClr val="D9D2E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0" name="円/楕円 109"/>
            <p:cNvSpPr/>
            <p:nvPr/>
          </p:nvSpPr>
          <p:spPr>
            <a:xfrm>
              <a:off x="3224808" y="3622125"/>
              <a:ext cx="909894" cy="909894"/>
            </a:xfrm>
            <a:prstGeom prst="ellipse">
              <a:avLst/>
            </a:prstGeom>
            <a:solidFill>
              <a:srgbClr val="AA9BC9"/>
            </a:solidFill>
            <a:ln w="57150" cap="flat" cmpd="sng" algn="ctr">
              <a:solidFill>
                <a:srgbClr val="BFB4D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保 健</a:t>
              </a:r>
            </a:p>
          </p:txBody>
        </p:sp>
      </p:grpSp>
      <p:grpSp>
        <p:nvGrpSpPr>
          <p:cNvPr id="112" name="グループ化 111"/>
          <p:cNvGrpSpPr/>
          <p:nvPr/>
        </p:nvGrpSpPr>
        <p:grpSpPr>
          <a:xfrm>
            <a:off x="632520" y="3606994"/>
            <a:ext cx="1033987" cy="992911"/>
            <a:chOff x="704528" y="3622125"/>
            <a:chExt cx="1033987" cy="992911"/>
          </a:xfrm>
        </p:grpSpPr>
        <p:sp>
          <p:nvSpPr>
            <p:cNvPr id="113" name="円/楕円 112"/>
            <p:cNvSpPr/>
            <p:nvPr/>
          </p:nvSpPr>
          <p:spPr>
            <a:xfrm>
              <a:off x="704528" y="3750940"/>
              <a:ext cx="864096" cy="864096"/>
            </a:xfrm>
            <a:prstGeom prst="ellipse">
              <a:avLst/>
            </a:prstGeom>
            <a:solidFill>
              <a:srgbClr val="BAE4D9"/>
            </a:solidFill>
            <a:ln w="57150" cap="flat" cmpd="sng" algn="ctr">
              <a:solidFill>
                <a:srgbClr val="BAE4D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4" name="円/楕円 113"/>
            <p:cNvSpPr/>
            <p:nvPr/>
          </p:nvSpPr>
          <p:spPr>
            <a:xfrm>
              <a:off x="828621" y="3622125"/>
              <a:ext cx="909894" cy="909894"/>
            </a:xfrm>
            <a:prstGeom prst="ellipse">
              <a:avLst/>
            </a:prstGeom>
            <a:solidFill>
              <a:srgbClr val="5CBEA4"/>
            </a:solidFill>
            <a:ln w="57150" cap="flat" cmpd="sng" algn="ctr">
              <a:solidFill>
                <a:srgbClr val="82CEB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医 療</a:t>
              </a:r>
            </a:p>
          </p:txBody>
        </p:sp>
      </p:grpSp>
      <p:grpSp>
        <p:nvGrpSpPr>
          <p:cNvPr id="115" name="グループ化 114"/>
          <p:cNvGrpSpPr/>
          <p:nvPr/>
        </p:nvGrpSpPr>
        <p:grpSpPr>
          <a:xfrm>
            <a:off x="3728864" y="2420888"/>
            <a:ext cx="918852" cy="792088"/>
            <a:chOff x="4376936" y="2348880"/>
            <a:chExt cx="991479" cy="854695"/>
          </a:xfrm>
        </p:grpSpPr>
        <p:sp>
          <p:nvSpPr>
            <p:cNvPr id="116" name="Freeform 6"/>
            <p:cNvSpPr>
              <a:spLocks/>
            </p:cNvSpPr>
            <p:nvPr/>
          </p:nvSpPr>
          <p:spPr bwMode="auto">
            <a:xfrm>
              <a:off x="4398458" y="2423324"/>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17" name="Freeform 6"/>
            <p:cNvSpPr>
              <a:spLocks/>
            </p:cNvSpPr>
            <p:nvPr/>
          </p:nvSpPr>
          <p:spPr bwMode="auto">
            <a:xfrm>
              <a:off x="4388933" y="2389138"/>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18" name="Freeform 6"/>
            <p:cNvSpPr>
              <a:spLocks/>
            </p:cNvSpPr>
            <p:nvPr/>
          </p:nvSpPr>
          <p:spPr bwMode="auto">
            <a:xfrm>
              <a:off x="4376936" y="2348880"/>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FFFFFF"/>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nvGrpSpPr>
            <p:cNvPr id="119" name="グループ化 118"/>
            <p:cNvGrpSpPr/>
            <p:nvPr/>
          </p:nvGrpSpPr>
          <p:grpSpPr>
            <a:xfrm>
              <a:off x="4517548" y="2455845"/>
              <a:ext cx="693478" cy="571401"/>
              <a:chOff x="4508023" y="2462195"/>
              <a:chExt cx="693478" cy="571401"/>
            </a:xfrm>
          </p:grpSpPr>
          <p:grpSp>
            <p:nvGrpSpPr>
              <p:cNvPr id="120" name="グループ化 119"/>
              <p:cNvGrpSpPr/>
              <p:nvPr/>
            </p:nvGrpSpPr>
            <p:grpSpPr>
              <a:xfrm>
                <a:off x="4520723" y="2462195"/>
                <a:ext cx="680778" cy="555526"/>
                <a:chOff x="4586456" y="2455845"/>
                <a:chExt cx="680778" cy="555526"/>
              </a:xfrm>
            </p:grpSpPr>
            <p:sp>
              <p:nvSpPr>
                <p:cNvPr id="134" name="フリーフォーム 133"/>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フリーフォーム 134"/>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フリーフォーム 135"/>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フリーフォーム 136"/>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フリーフォーム 137"/>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フリーフォーム 138"/>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フリーフォーム 139"/>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フリーフォーム 140"/>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フリーフォーム 141"/>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フリーフォーム 142"/>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1" name="グループ化 120"/>
              <p:cNvGrpSpPr/>
              <p:nvPr/>
            </p:nvGrpSpPr>
            <p:grpSpPr>
              <a:xfrm>
                <a:off x="4508023" y="2478070"/>
                <a:ext cx="680778" cy="555526"/>
                <a:chOff x="4586456" y="2455845"/>
                <a:chExt cx="680778" cy="555526"/>
              </a:xfrm>
            </p:grpSpPr>
            <p:sp>
              <p:nvSpPr>
                <p:cNvPr id="122" name="フリーフォーム 121"/>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フリーフォーム 122"/>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フリーフォーム 123"/>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フリーフォーム 124"/>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フリーフォーム 126"/>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フリーフォーム 128"/>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フリーフォーム 129"/>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フリーフォーム 130"/>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フリーフォーム 131"/>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フリーフォーム 132"/>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144" name="正方形/長方形 143"/>
          <p:cNvSpPr/>
          <p:nvPr/>
        </p:nvSpPr>
        <p:spPr>
          <a:xfrm>
            <a:off x="272480" y="2519265"/>
            <a:ext cx="4320480" cy="621703"/>
          </a:xfrm>
          <a:prstGeom prst="rect">
            <a:avLst/>
          </a:prstGeom>
          <a:gradFill flip="none" rotWithShape="1">
            <a:gsLst>
              <a:gs pos="60000">
                <a:srgbClr val="FCAE91"/>
              </a:gs>
              <a:gs pos="40000">
                <a:srgbClr val="FCAE91"/>
              </a:gs>
              <a:gs pos="0">
                <a:schemeClr val="bg1">
                  <a:alpha val="0"/>
                </a:schemeClr>
              </a:gs>
              <a:gs pos="100000">
                <a:schemeClr val="bg1">
                  <a:alpha val="0"/>
                </a:schemeClr>
              </a:gs>
            </a:gsLst>
            <a:lin ang="10800000" scaled="1"/>
            <a:tileRect/>
          </a:gradFill>
        </p:spPr>
        <p:txBody>
          <a:bodyPr wrap="none" lIns="0" tIns="0" rIns="0" bIns="0" anchor="ctr" anchorCtr="0">
            <a:noAutofit/>
          </a:bodyPr>
          <a:lstStyle/>
          <a:p>
            <a:pPr algn="ctr">
              <a:lnSpc>
                <a:spcPct val="125000"/>
              </a:lnSpc>
              <a:buClr>
                <a:srgbClr val="3D6AA7"/>
              </a:buClr>
            </a:pP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日本国厚生労働省とフィリピン共和国保健省との間の</a:t>
            </a:r>
            <a:b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医療・保健分野における協力に関する覚書</a:t>
            </a: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45" name="円/楕円 144"/>
          <p:cNvSpPr/>
          <p:nvPr/>
        </p:nvSpPr>
        <p:spPr>
          <a:xfrm>
            <a:off x="1676636" y="3322966"/>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b="1" spc="100" dirty="0">
                <a:ln w="31550" cmpd="sng">
                  <a:solidFill>
                    <a:schemeClr val="bg1"/>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ea typeface="HGP創英角ｺﾞｼｯｸUB" pitchFamily="50" charset="-128"/>
              </a:rPr>
              <a:t>協力推進</a:t>
            </a:r>
          </a:p>
        </p:txBody>
      </p:sp>
      <p:sp>
        <p:nvSpPr>
          <p:cNvPr id="146" name="円/楕円 145"/>
          <p:cNvSpPr/>
          <p:nvPr/>
        </p:nvSpPr>
        <p:spPr>
          <a:xfrm>
            <a:off x="1676636" y="3322966"/>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spc="130" dirty="0">
                <a:solidFill>
                  <a:srgbClr val="243F62"/>
                </a:solidFill>
                <a:effectLst/>
                <a:latin typeface="Arial Black" pitchFamily="34" charset="0"/>
                <a:ea typeface="HGP創英角ｺﾞｼｯｸUB" pitchFamily="50" charset="-128"/>
              </a:rPr>
              <a:t>協力推進</a:t>
            </a:r>
          </a:p>
        </p:txBody>
      </p:sp>
    </p:spTree>
    <p:extLst>
      <p:ext uri="{BB962C8B-B14F-4D97-AF65-F5344CB8AC3E}">
        <p14:creationId xmlns:p14="http://schemas.microsoft.com/office/powerpoint/2010/main" val="207529883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フィリピン／日本との関わり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厚生労働省が関係するその他の</a:t>
            </a:r>
            <a:r>
              <a:rPr lang="ja-JP" altLang="en-US" dirty="0">
                <a:latin typeface="Arial Black" panose="020B0A04020102020204" pitchFamily="34" charset="0"/>
              </a:rPr>
              <a:t>協力覚書（</a:t>
            </a:r>
            <a:r>
              <a:rPr lang="en-US" altLang="ja-JP" dirty="0">
                <a:latin typeface="Arial Black" panose="020B0A04020102020204" pitchFamily="34" charset="0"/>
              </a:rPr>
              <a:t>MOC</a:t>
            </a:r>
            <a:r>
              <a:rPr lang="ja-JP" altLang="en-US" dirty="0">
                <a:latin typeface="Arial Black" panose="020B0A04020102020204" pitchFamily="34" charset="0"/>
              </a:rPr>
              <a:t>）</a:t>
            </a:r>
            <a:r>
              <a:rPr lang="ja-JP" altLang="en-US" dirty="0"/>
              <a:t>締結状況</a:t>
            </a:r>
          </a:p>
        </p:txBody>
      </p:sp>
      <p:sp>
        <p:nvSpPr>
          <p:cNvPr id="13" name="テキスト ボックス 12"/>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首相官邸ホームページ、</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厚生労働省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月に、内閣官房健康・医療戦略室、厚生労働省、経済産業省とフィリピン保健省が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を締結した。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91" name="表 90"/>
          <p:cNvGraphicFramePr>
            <a:graphicFrameLocks noGrp="1"/>
          </p:cNvGraphicFramePr>
          <p:nvPr>
            <p:extLst>
              <p:ext uri="{D42A27DB-BD31-4B8C-83A1-F6EECF244321}">
                <p14:modId xmlns:p14="http://schemas.microsoft.com/office/powerpoint/2010/main" val="3385983427"/>
              </p:ext>
            </p:extLst>
          </p:nvPr>
        </p:nvGraphicFramePr>
        <p:xfrm>
          <a:off x="200023" y="1557328"/>
          <a:ext cx="9504000" cy="4824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4824000">
                  <a:extLst>
                    <a:ext uri="{9D8B030D-6E8A-4147-A177-3AD203B41FA5}">
                      <a16:colId xmlns:a16="http://schemas.microsoft.com/office/drawing/2014/main" val="20004"/>
                    </a:ext>
                  </a:extLst>
                </a:gridCol>
              </a:tblGrid>
              <a:tr h="288000">
                <a:tc rowSpan="2">
                  <a:txBody>
                    <a:bodyPr/>
                    <a:lstStyle/>
                    <a:p>
                      <a:pPr algn="ctr" fontAlgn="ct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時期</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タイトル</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締結者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72000" marR="72000" marT="36000" marB="36000" anchor="ctr">
                    <a:lnL w="31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8800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フィリピン側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5F8AC3"/>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2592000">
                <a:tc>
                  <a:txBody>
                    <a:bodyPr/>
                    <a:lstStyle/>
                    <a:p>
                      <a:pPr marL="0" algn="ctr" defTabSz="914400" rtl="0" eaLnBrk="1" fontAlgn="ctr" latinLnBrk="0" hangingPunct="1"/>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1"/>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11</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月</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日本国法務省・外務省・厚生労働省とフィリピン労働雇用省との間の技能実習に関する協力覚書</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法務省、外務省、厚生労働省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marL="0" algn="l" defTabSz="914400" rtl="0" eaLnBrk="1" fontAlgn="ctr" latinLnBrk="0" hangingPunct="1"/>
                      <a:r>
                        <a:rPr lang="ja-JP" altLang="en-US" sz="1000" dirty="0">
                          <a:effectLst/>
                        </a:rPr>
                        <a:t>労働雇用省</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marL="0" indent="0" algn="l" fontAlgn="ctr">
                        <a:buFont typeface="Arial" panose="020B0604020202020204" pitchFamily="34" charset="0"/>
                        <a:buNone/>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（日本側）</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技能実習法の基準に基づき、監理団体の許可・技能実習計画の認定を行う。</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フィリピン側が認定した送出機関及び認定を取り消した送出機関を日本で公表し、フィリピン側が認定した送出機関からの技能実習生のみを受け入れる。</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監理団体・実習実施者に対して、許認可の取消や改善命令を行った場合は、その結果をフィリピン側に通知する。</a:t>
                      </a:r>
                    </a:p>
                    <a:p>
                      <a:pPr algn="l" fontAlgn="ctr"/>
                      <a:endPar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（フィリピン側）</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本協力覚書の認定基準に基づき、送出機関の認定を適切に行う。</a:t>
                      </a:r>
                    </a:p>
                    <a:p>
                      <a:pPr marL="355600" lvl="1"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制度の趣旨を理解して技能実習を行おうとする者を選定すること</a:t>
                      </a:r>
                    </a:p>
                    <a:p>
                      <a:pPr marL="355600" lvl="1"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帰国した者が技能等を活用できるよう就職先のあっせんその他の支援を行うこと</a:t>
                      </a:r>
                    </a:p>
                    <a:p>
                      <a:pPr marL="355600" lvl="1"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保証金の徴収、違約金契約をしないこと</a:t>
                      </a:r>
                    </a:p>
                    <a:p>
                      <a:pPr marL="355600" lvl="1"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技能実習生に対する人権侵害をしないこと</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送出機関の認定を取り消したときは、日本側に通知する。</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日本側から不適切な送出機関についての通知を受けたときは、調査を行い適切に対処する。またその結果を日本側に通知する。</a:t>
                      </a:r>
                      <a:endParaRPr lang="zh-TW"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656000">
                <a:tc>
                  <a:txBody>
                    <a:bodyPr/>
                    <a:lstStyle/>
                    <a:p>
                      <a:pPr algn="ctr" fontAlgn="ctr"/>
                      <a:r>
                        <a:rPr lang="en-US" altLang="ja-JP" sz="1000" b="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000" b="0" dirty="0">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en-US" altLang="ja-JP" sz="1000" b="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月</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BEBEBE"/>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日本国内閣官房健康・医療戦略室、日本国厚生労働省及び</a:t>
                      </a:r>
                    </a:p>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日本国経済産業省とフィリピン共和国保健省との間のヘルスケア分野における協力覚書</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DADADA"/>
                    </a:solidFill>
                  </a:tcPr>
                </a:tc>
                <a:tc>
                  <a:txBody>
                    <a:bodyPr/>
                    <a:lstStyle/>
                    <a:p>
                      <a:pPr algn="l" fontAlgn="ctr"/>
                      <a:r>
                        <a:rPr lang="ja-JP" altLang="en-US" sz="1000" dirty="0">
                          <a:latin typeface="Arial" panose="020B0604020202020204" pitchFamily="34" charset="0"/>
                          <a:ea typeface="ＭＳ Ｐゴシック" panose="020B0600070205080204" pitchFamily="50" charset="-128"/>
                          <a:cs typeface="Arial" panose="020B0604020202020204" pitchFamily="34" charset="0"/>
                        </a:rPr>
                        <a:t>内閣官房健康・医療戦略室、</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厚生労働省、</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経済産業省</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algn="l" fontAlgn="ctr"/>
                      <a:r>
                        <a:rPr lang="ja-JP" altLang="en-US" sz="1000" dirty="0">
                          <a:latin typeface="Arial" panose="020B0604020202020204" pitchFamily="34" charset="0"/>
                          <a:ea typeface="ＭＳ Ｐゴシック" panose="020B0600070205080204" pitchFamily="50" charset="-128"/>
                          <a:cs typeface="Arial" panose="020B0604020202020204" pitchFamily="34" charset="0"/>
                        </a:rPr>
                        <a:t>保健省</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algn="l" fontAlgn="ct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趣旨</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日本政府が推進しているアジア健康構想を通じ、日比のヘルスケアと健康分野における協力の深化を図り、民間事業の振興を図る。</a:t>
                      </a:r>
                    </a:p>
                    <a:p>
                      <a:pPr algn="l" fontAlgn="ctr"/>
                      <a:endPar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具体的な協力分野</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介護等の産業育成、先進的医療技術・医薬品及び医療機器導入等の具体的事業の推進</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ユニバーサル・ヘルス・カバレッジ、ヘルスケア分野での情報通信技術協力等の基盤の構築</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医療・介護、災害対応、医療廃棄物等の分野における人材資源 等</a:t>
                      </a:r>
                      <a:endParaRPr lang="zh-TW"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3992188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角丸四角形 20"/>
          <p:cNvSpPr/>
          <p:nvPr/>
        </p:nvSpPr>
        <p:spPr>
          <a:xfrm>
            <a:off x="5313040" y="2492896"/>
            <a:ext cx="3960440" cy="936104"/>
          </a:xfrm>
          <a:prstGeom prst="roundRect">
            <a:avLst>
              <a:gd name="adj" fmla="val 7926"/>
            </a:avLst>
          </a:prstGeom>
          <a:gradFill flip="none" rotWithShape="1">
            <a:gsLst>
              <a:gs pos="0">
                <a:srgbClr val="FEDACA"/>
              </a:gs>
              <a:gs pos="100000">
                <a:srgbClr val="FFFFFF"/>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00000" tIns="0" rIns="108000" bIns="0" rtlCol="0" anchor="ctr"/>
          <a:lstStyle/>
          <a:p>
            <a:pPr algn="just">
              <a:lnSpc>
                <a:spcPct val="110000"/>
              </a:lnSpc>
              <a:spcAft>
                <a:spcPts val="150"/>
              </a:spcAft>
            </a:pPr>
            <a:r>
              <a:rPr lang="ja-JP" altLang="en-US"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インドネシアからの受入れと異なる点は、就労コースのみでなく、介護福祉士養成施設で就学し介護福祉士資格の取得を目指す就学コースも設けた点</a:t>
            </a:r>
            <a:r>
              <a:rPr lang="en-US" altLang="ja-JP" sz="900" baseline="3000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にある。</a:t>
            </a:r>
          </a:p>
          <a:p>
            <a:pPr marL="155575" indent="-155575" algn="just" defTabSz="180975">
              <a:lnSpc>
                <a:spcPct val="110000"/>
              </a:lnSpc>
              <a:spcAft>
                <a:spcPts val="150"/>
              </a:spcAft>
            </a:pPr>
            <a:r>
              <a:rPr lang="en-US" altLang="ja-JP"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就学コースが設けられたのは、</a:t>
            </a:r>
            <a:r>
              <a:rPr lang="en-US" altLang="ja-JP"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2009</a:t>
            </a:r>
            <a:r>
              <a:rPr lang="ja-JP" altLang="en-US"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年度と</a:t>
            </a:r>
            <a:r>
              <a:rPr lang="en-US" altLang="ja-JP"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2010</a:t>
            </a:r>
            <a:r>
              <a:rPr lang="ja-JP" altLang="en-US"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年度の</a:t>
            </a:r>
            <a:br>
              <a:rPr lang="en-US" altLang="ja-JP" sz="90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en-US" altLang="ja-JP"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年間のみで、</a:t>
            </a:r>
            <a:r>
              <a:rPr lang="en-US" altLang="ja-JP"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2011</a:t>
            </a:r>
            <a:r>
              <a:rPr lang="ja-JP" altLang="en-US"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年度以降は募集が行われていない。</a:t>
            </a:r>
          </a:p>
        </p:txBody>
      </p:sp>
      <p:sp>
        <p:nvSpPr>
          <p:cNvPr id="19" name="角丸四角形 18"/>
          <p:cNvSpPr/>
          <p:nvPr/>
        </p:nvSpPr>
        <p:spPr>
          <a:xfrm>
            <a:off x="5313040" y="3717032"/>
            <a:ext cx="3960440" cy="792088"/>
          </a:xfrm>
          <a:prstGeom prst="roundRect">
            <a:avLst>
              <a:gd name="adj" fmla="val 8851"/>
            </a:avLst>
          </a:prstGeom>
          <a:gradFill flip="none" rotWithShape="1">
            <a:gsLst>
              <a:gs pos="0">
                <a:srgbClr val="FEDACA"/>
              </a:gs>
              <a:gs pos="100000">
                <a:srgbClr val="FFFFFF"/>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00000" tIns="0" rIns="108000" bIns="0" rtlCol="0" anchor="ctr"/>
          <a:lstStyle/>
          <a:p>
            <a:pPr algn="just">
              <a:lnSpc>
                <a:spcPct val="105000"/>
              </a:lnSpc>
            </a:pP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国際的な課題、日本の医療政策や社会保障制度等に見識を有する者、日本の医療従事者や医療関連産業の技術者等を関係国へ派遣すること、および</a:t>
            </a:r>
          </a:p>
          <a:p>
            <a:pPr algn="just">
              <a:lnSpc>
                <a:spcPct val="105000"/>
              </a:lnSpc>
            </a:pP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諸外国から医療従事者や保健・医療関係者等を受け入れることを実施</a:t>
            </a:r>
          </a:p>
        </p:txBody>
      </p:sp>
      <p:sp>
        <p:nvSpPr>
          <p:cNvPr id="5" name="タイトル 4"/>
          <p:cNvSpPr>
            <a:spLocks noGrp="1"/>
          </p:cNvSpPr>
          <p:nvPr>
            <p:ph type="title"/>
          </p:nvPr>
        </p:nvSpPr>
        <p:spPr/>
        <p:txBody>
          <a:bodyPr/>
          <a:lstStyle/>
          <a:p>
            <a:r>
              <a:rPr lang="ja-JP" altLang="en-US"/>
              <a:t>フィリピン／日本との関わり</a:t>
            </a:r>
            <a:endParaRPr kumimoji="1" lang="ja-JP" altLang="en-US"/>
          </a:p>
        </p:txBody>
      </p:sp>
      <p:sp>
        <p:nvSpPr>
          <p:cNvPr id="6" name="テキスト プレースホルダー 5"/>
          <p:cNvSpPr>
            <a:spLocks noGrp="1"/>
          </p:cNvSpPr>
          <p:nvPr>
            <p:ph type="body" sz="quarter" idx="15"/>
          </p:nvPr>
        </p:nvSpPr>
        <p:spPr/>
        <p:txBody>
          <a:bodyPr/>
          <a:lstStyle/>
          <a:p>
            <a:r>
              <a:rPr lang="ja-JP" altLang="en-US" dirty="0"/>
              <a:t>厚生労働省の主な医療国際化関連事業</a:t>
            </a:r>
            <a:r>
              <a:rPr lang="en-US" altLang="ja-JP" dirty="0"/>
              <a:t>(1/2)</a:t>
            </a:r>
            <a:endParaRPr lang="ja-JP" altLang="en-US" dirty="0"/>
          </a:p>
        </p:txBody>
      </p:sp>
      <p:sp>
        <p:nvSpPr>
          <p:cNvPr id="18" name="テキスト ボックス 17"/>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厚生労働省 ホームページ、国立国際医療研究センター（</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NCGM</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テキスト ボックス 19"/>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t>2009</a:t>
            </a:r>
            <a:r>
              <a:rPr lang="ja-JP" altLang="en-US" sz="1400" dirty="0"/>
              <a:t>年より、フィリピン人看護師・介護福祉士候補者の受入れ事業を実施している。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年からは、</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医療技術等国際展開推進事業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を推進している。</a:t>
            </a:r>
          </a:p>
        </p:txBody>
      </p:sp>
      <p:cxnSp>
        <p:nvCxnSpPr>
          <p:cNvPr id="22" name="直線コネクタ 21"/>
          <p:cNvCxnSpPr/>
          <p:nvPr/>
        </p:nvCxnSpPr>
        <p:spPr>
          <a:xfrm>
            <a:off x="774784" y="2349612"/>
            <a:ext cx="0" cy="2303524"/>
          </a:xfrm>
          <a:prstGeom prst="line">
            <a:avLst/>
          </a:prstGeom>
          <a:ln w="127000">
            <a:gradFill>
              <a:gsLst>
                <a:gs pos="10000">
                  <a:srgbClr val="A2A2A2"/>
                </a:gs>
                <a:gs pos="0">
                  <a:schemeClr val="bg1"/>
                </a:gs>
                <a:gs pos="90000">
                  <a:srgbClr val="A2A2A2"/>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sp>
        <p:nvSpPr>
          <p:cNvPr id="23" name="円/楕円 22"/>
          <p:cNvSpPr/>
          <p:nvPr/>
        </p:nvSpPr>
        <p:spPr>
          <a:xfrm>
            <a:off x="704528" y="2568092"/>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正方形/長方形 23"/>
          <p:cNvSpPr/>
          <p:nvPr/>
        </p:nvSpPr>
        <p:spPr>
          <a:xfrm>
            <a:off x="915799" y="2492896"/>
            <a:ext cx="596317" cy="288032"/>
          </a:xfrm>
          <a:prstGeom prst="rect">
            <a:avLst/>
          </a:prstGeom>
        </p:spPr>
        <p:txBody>
          <a:bodyPr wrap="none" lIns="0" rIns="0" anchor="ctr" anchorCtr="0">
            <a:noAutofit/>
          </a:bodyPr>
          <a:lstStyle/>
          <a:p>
            <a:pPr>
              <a:buClr>
                <a:srgbClr val="3D6AA7"/>
              </a:buClr>
            </a:pPr>
            <a:r>
              <a:rPr lang="en-US" altLang="ja-JP" sz="1400" b="1">
                <a:latin typeface="Arial" panose="020B0604020202020204" pitchFamily="34" charset="0"/>
                <a:ea typeface="ＭＳ Ｐゴシック" panose="020B0600070205080204" pitchFamily="50" charset="-128"/>
                <a:cs typeface="Arial" panose="020B0604020202020204" pitchFamily="34" charset="0"/>
              </a:rPr>
              <a:t>2009</a:t>
            </a:r>
            <a:r>
              <a:rPr lang="ja-JP" altLang="en-US" sz="1000" b="1">
                <a:latin typeface="Arial" panose="020B0604020202020204" pitchFamily="34" charset="0"/>
                <a:ea typeface="ＭＳ Ｐゴシック" panose="020B0600070205080204" pitchFamily="50" charset="-128"/>
                <a:cs typeface="Arial" panose="020B0604020202020204" pitchFamily="34" charset="0"/>
              </a:rPr>
              <a:t>年</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5" name="角丸四角形 24"/>
          <p:cNvSpPr/>
          <p:nvPr/>
        </p:nvSpPr>
        <p:spPr>
          <a:xfrm>
            <a:off x="1640632" y="2493628"/>
            <a:ext cx="4464496" cy="289441"/>
          </a:xfrm>
          <a:prstGeom prst="roundRect">
            <a:avLst>
              <a:gd name="adj" fmla="val 50000"/>
            </a:avLst>
          </a:prstGeom>
          <a:solidFill>
            <a:srgbClr val="5F8AC3"/>
          </a:solidFill>
        </p:spPr>
        <p:txBody>
          <a:bodyPr wrap="none" lIns="126000" tIns="0" rIns="0" bIns="0" anchor="ctr" anchorCtr="0">
            <a:noAutofit/>
          </a:bodyPr>
          <a:lstStyle/>
          <a:p>
            <a:pPr fontAlgn="ctr">
              <a:buClr>
                <a:srgbClr val="3D6AA7"/>
              </a:buClr>
            </a:pPr>
            <a:r>
              <a:rPr lang="ja-JP" altLang="en-US" sz="1400" spc="6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フィリピン人</a:t>
            </a:r>
            <a:r>
              <a:rPr lang="ja-JP"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看護師・介護福祉士候補者の受入れ開始 </a:t>
            </a:r>
          </a:p>
        </p:txBody>
      </p:sp>
      <p:sp>
        <p:nvSpPr>
          <p:cNvPr id="26" name="正方形/長方形 25"/>
          <p:cNvSpPr/>
          <p:nvPr/>
        </p:nvSpPr>
        <p:spPr>
          <a:xfrm>
            <a:off x="1775935" y="2825883"/>
            <a:ext cx="2232248" cy="443711"/>
          </a:xfrm>
          <a:prstGeom prst="rect">
            <a:avLst/>
          </a:prstGeom>
          <a:noFill/>
          <a:extLst>
            <a:ext uri="{909E8E84-426E-40DD-AFC4-6F175D3DCCD1}">
              <a14:hiddenFill xmlns:a14="http://schemas.microsoft.com/office/drawing/2010/main">
                <a:solidFill>
                  <a:srgbClr val="CCDAEC"/>
                </a:solidFill>
              </a14:hiddenFill>
            </a:ext>
          </a:extLst>
        </p:spPr>
        <p:txBody>
          <a:bodyPr wrap="square" lIns="72000" tIns="0" rIns="0" bIns="0" anchor="t" anchorCtr="0">
            <a:spAutoFit/>
          </a:bodyPr>
          <a:lstStyle/>
          <a:p>
            <a:pPr marL="141288" indent="-141288">
              <a:spcBef>
                <a:spcPts val="100"/>
              </a:spcBef>
              <a:buClr>
                <a:srgbClr val="5F8AC3"/>
              </a:buClr>
              <a:buFont typeface="Wingdings" panose="05000000000000000000" pitchFamily="2" charset="2"/>
              <a:buChar char="n"/>
              <a:tabLst>
                <a:tab pos="1749425" algn="r"/>
              </a:tabLst>
            </a:pPr>
            <a:r>
              <a:rPr lang="zh-TW" altLang="en-US" sz="1050" dirty="0">
                <a:latin typeface="Arial" panose="020B0604020202020204" pitchFamily="34" charset="0"/>
                <a:ea typeface="ＭＳ Ｐゴシック" panose="020B0600070205080204" pitchFamily="50" charset="-128"/>
                <a:cs typeface="Arial" panose="020B0604020202020204" pitchFamily="34" charset="0"/>
              </a:rPr>
              <a:t>看護師候補者</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506</a:t>
            </a: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名</a:t>
            </a:r>
            <a:endParaRPr lang="en-US" altLang="zh-TW" sz="1100" b="1" dirty="0">
              <a:latin typeface="Arial" panose="020B0604020202020204" pitchFamily="34" charset="0"/>
              <a:ea typeface="ＭＳ Ｐゴシック" panose="020B0600070205080204" pitchFamily="50" charset="-128"/>
              <a:cs typeface="Arial" panose="020B0604020202020204" pitchFamily="34" charset="0"/>
            </a:endParaRPr>
          </a:p>
          <a:p>
            <a:pPr marL="141288" indent="-141288">
              <a:spcBef>
                <a:spcPts val="100"/>
              </a:spcBef>
              <a:buClr>
                <a:srgbClr val="5F8AC3"/>
              </a:buClr>
              <a:buFont typeface="Wingdings" panose="05000000000000000000" pitchFamily="2" charset="2"/>
              <a:buChar char="n"/>
              <a:tabLst>
                <a:tab pos="1749425" algn="r"/>
              </a:tabLst>
            </a:pPr>
            <a:r>
              <a:rPr lang="zh-TW" altLang="en-US" sz="1050" dirty="0">
                <a:latin typeface="Arial" panose="020B0604020202020204" pitchFamily="34" charset="0"/>
                <a:ea typeface="ＭＳ Ｐゴシック" panose="020B0600070205080204" pitchFamily="50" charset="-128"/>
                <a:cs typeface="Arial" panose="020B0604020202020204" pitchFamily="34" charset="0"/>
              </a:rPr>
              <a:t>介護福祉士候補者</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1,437</a:t>
            </a: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7" name="フリーフォーム 26"/>
          <p:cNvSpPr/>
          <p:nvPr/>
        </p:nvSpPr>
        <p:spPr>
          <a:xfrm flipH="1">
            <a:off x="3686374" y="2850546"/>
            <a:ext cx="114498" cy="400009"/>
          </a:xfrm>
          <a:custGeom>
            <a:avLst/>
            <a:gdLst>
              <a:gd name="connsiteX0" fmla="*/ 149290 w 158620"/>
              <a:gd name="connsiteY0" fmla="*/ 0 h 1548881"/>
              <a:gd name="connsiteX1" fmla="*/ 0 w 158620"/>
              <a:gd name="connsiteY1" fmla="*/ 0 h 1548881"/>
              <a:gd name="connsiteX2" fmla="*/ 0 w 158620"/>
              <a:gd name="connsiteY2" fmla="*/ 1548881 h 1548881"/>
              <a:gd name="connsiteX3" fmla="*/ 158620 w 158620"/>
              <a:gd name="connsiteY3" fmla="*/ 1548881 h 1548881"/>
            </a:gdLst>
            <a:ahLst/>
            <a:cxnLst>
              <a:cxn ang="0">
                <a:pos x="connsiteX0" y="connsiteY0"/>
              </a:cxn>
              <a:cxn ang="0">
                <a:pos x="connsiteX1" y="connsiteY1"/>
              </a:cxn>
              <a:cxn ang="0">
                <a:pos x="connsiteX2" y="connsiteY2"/>
              </a:cxn>
              <a:cxn ang="0">
                <a:pos x="connsiteX3" y="connsiteY3"/>
              </a:cxn>
            </a:cxnLst>
            <a:rect l="l" t="t" r="r" b="b"/>
            <a:pathLst>
              <a:path w="158620" h="1548881">
                <a:moveTo>
                  <a:pt x="149290" y="0"/>
                </a:moveTo>
                <a:lnTo>
                  <a:pt x="0" y="0"/>
                </a:lnTo>
                <a:lnTo>
                  <a:pt x="0" y="1548881"/>
                </a:lnTo>
                <a:lnTo>
                  <a:pt x="158620" y="1548881"/>
                </a:lnTo>
              </a:path>
            </a:pathLst>
          </a:custGeom>
          <a:noFill/>
          <a:ln w="9525" cap="flat" cmpd="sng" algn="ctr">
            <a:solidFill>
              <a:srgbClr val="3D6AA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p:nvSpPr>
        <p:spPr>
          <a:xfrm>
            <a:off x="704528" y="3792228"/>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正方形/長方形 28"/>
          <p:cNvSpPr/>
          <p:nvPr/>
        </p:nvSpPr>
        <p:spPr>
          <a:xfrm>
            <a:off x="915799" y="3717032"/>
            <a:ext cx="596317" cy="288032"/>
          </a:xfrm>
          <a:prstGeom prst="rect">
            <a:avLst/>
          </a:prstGeom>
        </p:spPr>
        <p:txBody>
          <a:bodyPr wrap="none" lIns="0" rIns="0" anchor="ctr" anchorCtr="0">
            <a:noAutofit/>
          </a:bodyPr>
          <a:lstStyle/>
          <a:p>
            <a:pPr>
              <a:buClr>
                <a:srgbClr val="3D6AA7"/>
              </a:buClr>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年</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30" name="角丸四角形 29"/>
          <p:cNvSpPr/>
          <p:nvPr/>
        </p:nvSpPr>
        <p:spPr>
          <a:xfrm>
            <a:off x="1640632" y="3717764"/>
            <a:ext cx="4464496" cy="289441"/>
          </a:xfrm>
          <a:prstGeom prst="roundRect">
            <a:avLst>
              <a:gd name="adj" fmla="val 50000"/>
            </a:avLst>
          </a:prstGeom>
          <a:solidFill>
            <a:srgbClr val="5F8AC3"/>
          </a:solidFill>
        </p:spPr>
        <p:txBody>
          <a:bodyPr wrap="none" lIns="126000" tIns="0" rIns="0" bIns="0" anchor="ctr" anchorCtr="0">
            <a:noAutofit/>
          </a:bodyPr>
          <a:lstStyle/>
          <a:p>
            <a:pPr fontAlgn="ctr">
              <a:buClr>
                <a:srgbClr val="3D6AA7"/>
              </a:buClr>
            </a:pPr>
            <a:r>
              <a:rPr lang="zh-TW"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医療技術等国際展開推進事業</a:t>
            </a:r>
            <a:r>
              <a:rPr lang="ja-JP"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を開始</a:t>
            </a:r>
          </a:p>
        </p:txBody>
      </p:sp>
      <p:sp>
        <p:nvSpPr>
          <p:cNvPr id="31" name="角丸四角形 30"/>
          <p:cNvSpPr/>
          <p:nvPr/>
        </p:nvSpPr>
        <p:spPr>
          <a:xfrm>
            <a:off x="1712640" y="4184005"/>
            <a:ext cx="382612" cy="382611"/>
          </a:xfrm>
          <a:prstGeom prst="roundRect">
            <a:avLst>
              <a:gd name="adj" fmla="val 50000"/>
            </a:avLst>
          </a:prstGeom>
          <a:solidFill>
            <a:srgbClr val="77D4ED"/>
          </a:solidFill>
          <a:ln w="38100" cap="flat" cmpd="sng" algn="ctr">
            <a:solidFill>
              <a:srgbClr val="AFE6F7"/>
            </a:solidFill>
            <a:prstDash val="solid"/>
            <a:round/>
            <a:headEnd type="none" w="med" len="med"/>
            <a:tailEnd type="none" w="med" len="med"/>
          </a:ln>
        </p:spPr>
        <p:txBody>
          <a:bodyPr wrap="none" lIns="0" tIns="0" rIns="0" bIns="0" anchor="ctr" anchorCtr="0">
            <a:noAutofit/>
          </a:bodyPr>
          <a:lstStyle/>
          <a:p>
            <a:pPr algn="ctr" fontAlgn="ctr">
              <a:buClr>
                <a:srgbClr val="3D6AA7"/>
              </a:buClr>
            </a:pPr>
            <a:r>
              <a:rPr lang="ja-JP" altLang="en-US" sz="1050" b="1" dirty="0">
                <a:latin typeface="ＭＳ Ｐゴシック" panose="020B0600070205080204" pitchFamily="50" charset="-128"/>
                <a:ea typeface="ＭＳ Ｐゴシック" panose="020B0600070205080204" pitchFamily="50" charset="-128"/>
                <a:cs typeface="Arial" panose="020B0604020202020204" pitchFamily="34" charset="0"/>
              </a:rPr>
              <a:t>目的</a:t>
            </a:r>
          </a:p>
        </p:txBody>
      </p:sp>
      <p:sp>
        <p:nvSpPr>
          <p:cNvPr id="32" name="正方形/長方形 31"/>
          <p:cNvSpPr/>
          <p:nvPr/>
        </p:nvSpPr>
        <p:spPr>
          <a:xfrm>
            <a:off x="1962572" y="4169492"/>
            <a:ext cx="1838300" cy="411636"/>
          </a:xfrm>
          <a:prstGeom prst="rect">
            <a:avLst/>
          </a:prstGeom>
          <a:noFill/>
          <a:extLst>
            <a:ext uri="{909E8E84-426E-40DD-AFC4-6F175D3DCCD1}">
              <a14:hiddenFill xmlns:a14="http://schemas.microsoft.com/office/drawing/2010/main">
                <a:gradFill flip="none" rotWithShape="1">
                  <a:gsLst>
                    <a:gs pos="0">
                      <a:srgbClr val="D2F0FA"/>
                    </a:gs>
                    <a:gs pos="100000">
                      <a:srgbClr val="FFFFFF"/>
                    </a:gs>
                  </a:gsLst>
                  <a:lin ang="0" scaled="1"/>
                  <a:tileRect/>
                </a:gradFill>
              </a14:hiddenFill>
            </a:ext>
          </a:extLst>
        </p:spPr>
        <p:txBody>
          <a:bodyPr wrap="square" lIns="187200" tIns="0" rIns="0" bIns="0" anchor="ctr" anchorCtr="0">
            <a:noAutofit/>
          </a:bodyPr>
          <a:lstStyle/>
          <a:p>
            <a:pPr>
              <a:buClr>
                <a:srgbClr val="5F8AC3"/>
              </a:buClr>
              <a:tabLst>
                <a:tab pos="1749425" algn="r"/>
              </a:tabLst>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日本の医療制度に関する経験の共有、医療技術の移転や高品質な日本の医薬品、医療機器の国際展開を推進</a:t>
            </a:r>
          </a:p>
        </p:txBody>
      </p:sp>
      <p:sp>
        <p:nvSpPr>
          <p:cNvPr id="33" name="正方形/長方形 32"/>
          <p:cNvSpPr/>
          <p:nvPr/>
        </p:nvSpPr>
        <p:spPr>
          <a:xfrm>
            <a:off x="3985978" y="4104884"/>
            <a:ext cx="1728192" cy="201920"/>
          </a:xfrm>
          <a:prstGeom prst="rect">
            <a:avLst/>
          </a:prstGeom>
          <a:gradFill>
            <a:gsLst>
              <a:gs pos="70000">
                <a:srgbClr val="F6E8C2"/>
              </a:gs>
              <a:gs pos="30000">
                <a:srgbClr val="F6E8C2"/>
              </a:gs>
              <a:gs pos="833">
                <a:schemeClr val="bg1"/>
              </a:gs>
              <a:gs pos="100000">
                <a:schemeClr val="bg1"/>
              </a:gs>
            </a:gsLst>
            <a:lin ang="10800000" scaled="1"/>
          </a:gradFill>
        </p:spPr>
        <p:txBody>
          <a:bodyPr wrap="square" lIns="0" tIns="0" rIns="0" bIns="0" anchor="ctr" anchorCtr="0">
            <a:noAutofit/>
          </a:bodyPr>
          <a:lstStyle/>
          <a:p>
            <a:pPr algn="ctr">
              <a:spcBef>
                <a:spcPts val="100"/>
              </a:spcBef>
              <a:buClr>
                <a:srgbClr val="5F8AC3"/>
              </a:buClr>
              <a:tabLst>
                <a:tab pos="1749425" algn="r"/>
              </a:tabLst>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フィリピンを対象とした事業</a:t>
            </a:r>
          </a:p>
        </p:txBody>
      </p:sp>
      <p:sp>
        <p:nvSpPr>
          <p:cNvPr id="38" name="正方形/長方形 37"/>
          <p:cNvSpPr/>
          <p:nvPr/>
        </p:nvSpPr>
        <p:spPr>
          <a:xfrm>
            <a:off x="3870101" y="2961423"/>
            <a:ext cx="1624410" cy="379591"/>
          </a:xfrm>
          <a:prstGeom prst="rect">
            <a:avLst/>
          </a:prstGeom>
          <a:noFill/>
          <a:extLst>
            <a:ext uri="{909E8E84-426E-40DD-AFC4-6F175D3DCCD1}">
              <a14:hiddenFill xmlns:a14="http://schemas.microsoft.com/office/drawing/2010/main">
                <a:solidFill>
                  <a:srgbClr val="CCDAEC"/>
                </a:solidFill>
              </a14:hiddenFill>
            </a:ext>
          </a:extLst>
        </p:spPr>
        <p:txBody>
          <a:bodyPr wrap="none" lIns="72000" tIns="0" rIns="0" bIns="0" anchor="t" anchorCtr="0">
            <a:spAutoFit/>
          </a:bodyPr>
          <a:lstStyle/>
          <a:p>
            <a:pPr algn="r" defTabSz="990600">
              <a:spcBef>
                <a:spcPts val="200"/>
              </a:spcBef>
              <a:buClr>
                <a:srgbClr val="3D6AA7"/>
              </a:buClr>
            </a:pPr>
            <a:r>
              <a:rPr lang="ja-JP" altLang="en-US" sz="1050" b="1" dirty="0">
                <a:latin typeface="Arial" panose="020B0604020202020204" pitchFamily="34" charset="0"/>
                <a:ea typeface="ＭＳ Ｐゴシック" panose="020B0600070205080204" pitchFamily="50" charset="-128"/>
                <a:cs typeface="Arial" panose="020B0604020202020204" pitchFamily="34" charset="0"/>
              </a:rPr>
              <a:t>計</a:t>
            </a:r>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名</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受入れ</a:t>
            </a:r>
            <a:endParaRPr lang="en-US" altLang="ja-JP" sz="1000" b="1" dirty="0">
              <a:latin typeface="Arial" panose="020B0604020202020204" pitchFamily="34" charset="0"/>
              <a:ea typeface="ＭＳ Ｐゴシック" panose="020B0600070205080204" pitchFamily="50" charset="-128"/>
              <a:cs typeface="Arial" panose="020B0604020202020204" pitchFamily="34" charset="0"/>
            </a:endParaRPr>
          </a:p>
          <a:p>
            <a:pPr algn="r" defTabSz="990600">
              <a:spcBef>
                <a:spcPts val="200"/>
              </a:spcBef>
              <a:buClr>
                <a:srgbClr val="3D6AA7"/>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年までの累計）</a:t>
            </a:r>
          </a:p>
        </p:txBody>
      </p:sp>
      <p:sp>
        <p:nvSpPr>
          <p:cNvPr id="39" name="正方形/長方形 38"/>
          <p:cNvSpPr/>
          <p:nvPr/>
        </p:nvSpPr>
        <p:spPr>
          <a:xfrm>
            <a:off x="4088904" y="2883947"/>
            <a:ext cx="844783" cy="338554"/>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spcBef>
                <a:spcPts val="200"/>
              </a:spcBef>
              <a:buClr>
                <a:srgbClr val="3D6AA7"/>
              </a:buClr>
            </a:pPr>
            <a:r>
              <a:rPr lang="en-US" altLang="ja-JP" sz="2200" dirty="0">
                <a:latin typeface="Arial Black" panose="020B0A04020102020204" pitchFamily="34" charset="0"/>
                <a:ea typeface="ＭＳ Ｐゴシック" panose="020B0600070205080204" pitchFamily="50" charset="-128"/>
                <a:cs typeface="Arial" panose="020B0604020202020204" pitchFamily="34" charset="0"/>
              </a:rPr>
              <a:t>1,943</a:t>
            </a:r>
            <a:endParaRPr lang="ja-JP" altLang="en-US" sz="22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9" name="グループ化 8"/>
          <p:cNvGrpSpPr/>
          <p:nvPr/>
        </p:nvGrpSpPr>
        <p:grpSpPr>
          <a:xfrm>
            <a:off x="3968513" y="4314582"/>
            <a:ext cx="1938228" cy="338554"/>
            <a:chOff x="3903303" y="3776622"/>
            <a:chExt cx="1551404" cy="338554"/>
          </a:xfrm>
        </p:grpSpPr>
        <p:sp>
          <p:nvSpPr>
            <p:cNvPr id="41" name="正方形/長方形 40"/>
            <p:cNvSpPr/>
            <p:nvPr/>
          </p:nvSpPr>
          <p:spPr>
            <a:xfrm>
              <a:off x="4167321" y="3847714"/>
              <a:ext cx="1287386" cy="200055"/>
            </a:xfrm>
            <a:prstGeom prst="rect">
              <a:avLst/>
            </a:prstGeom>
            <a:noFill/>
            <a:extLst>
              <a:ext uri="{909E8E84-426E-40DD-AFC4-6F175D3DCCD1}">
                <a14:hiddenFill xmlns:a14="http://schemas.microsoft.com/office/drawing/2010/main">
                  <a:solidFill>
                    <a:srgbClr val="CCDAEC"/>
                  </a:solidFill>
                </a14:hiddenFill>
              </a:ext>
            </a:extLst>
          </p:spPr>
          <p:txBody>
            <a:bodyPr wrap="none" lIns="72000" tIns="0" rIns="0" bIns="0" anchor="t" anchorCtr="0">
              <a:spAutoFit/>
            </a:bodyPr>
            <a:lstStyle/>
            <a:p>
              <a:pPr algn="ctr">
                <a:buClr>
                  <a:srgbClr val="3D6AA7"/>
                </a:buClr>
              </a:pPr>
              <a:r>
                <a:rPr lang="ja-JP" altLang="en-US" sz="1300" b="1" dirty="0">
                  <a:latin typeface="Arial Black" panose="020B0A04020102020204" pitchFamily="34" charset="0"/>
                  <a:ea typeface="ＭＳ Ｐゴシック" panose="020B0600070205080204" pitchFamily="50" charset="-128"/>
                  <a:cs typeface="Arial" panose="020B0604020202020204" pitchFamily="34" charset="0"/>
                </a:rPr>
                <a:t>件</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実施</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2018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年度）</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正方形/長方形 41"/>
            <p:cNvSpPr/>
            <p:nvPr/>
          </p:nvSpPr>
          <p:spPr>
            <a:xfrm>
              <a:off x="3903303" y="3776622"/>
              <a:ext cx="304091" cy="338554"/>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en-US" altLang="ja-JP" sz="2200" dirty="0">
                  <a:latin typeface="Arial Black" panose="020B0A04020102020204" pitchFamily="34" charset="0"/>
                  <a:ea typeface="ＭＳ Ｐゴシック" panose="020B0600070205080204" pitchFamily="50" charset="-128"/>
                  <a:cs typeface="Arial" panose="020B0604020202020204" pitchFamily="34" charset="0"/>
                </a:rPr>
                <a:t>11</a:t>
              </a:r>
              <a:endParaRPr lang="en-US" altLang="ja-JP" sz="2200" dirty="0">
                <a:latin typeface="Arial" panose="020B0604020202020204" pitchFamily="34" charset="0"/>
                <a:ea typeface="ＭＳ Ｐゴシック" panose="020B0600070205080204" pitchFamily="50" charset="-128"/>
                <a:cs typeface="Arial" panose="020B0604020202020204" pitchFamily="34" charset="0"/>
              </a:endParaRPr>
            </a:p>
          </p:txBody>
        </p:sp>
      </p:grpSp>
    </p:spTree>
    <p:extLst>
      <p:ext uri="{BB962C8B-B14F-4D97-AF65-F5344CB8AC3E}">
        <p14:creationId xmlns:p14="http://schemas.microsoft.com/office/powerpoint/2010/main" val="210817932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フィリピン／日本との関わり</a:t>
            </a:r>
            <a:endParaRPr kumimoji="1" lang="ja-JP" altLang="en-US"/>
          </a:p>
        </p:txBody>
      </p:sp>
      <p:sp>
        <p:nvSpPr>
          <p:cNvPr id="6" name="テキスト プレースホルダー 5"/>
          <p:cNvSpPr>
            <a:spLocks noGrp="1"/>
          </p:cNvSpPr>
          <p:nvPr>
            <p:ph type="body" sz="quarter" idx="15"/>
          </p:nvPr>
        </p:nvSpPr>
        <p:spPr/>
        <p:txBody>
          <a:bodyPr/>
          <a:lstStyle/>
          <a:p>
            <a:r>
              <a:rPr lang="ja-JP" altLang="en-US" dirty="0"/>
              <a:t>厚生労働省の主な医療国際化関連事業</a:t>
            </a:r>
            <a:r>
              <a:rPr lang="en-US" altLang="ja-JP" dirty="0"/>
              <a:t>(2/2)</a:t>
            </a:r>
            <a:endParaRPr lang="ja-JP" altLang="en-US" dirty="0"/>
          </a:p>
        </p:txBody>
      </p:sp>
      <p:graphicFrame>
        <p:nvGraphicFramePr>
          <p:cNvPr id="16" name="表 15"/>
          <p:cNvGraphicFramePr>
            <a:graphicFrameLocks noGrp="1"/>
          </p:cNvGraphicFramePr>
          <p:nvPr>
            <p:extLst>
              <p:ext uri="{D42A27DB-BD31-4B8C-83A1-F6EECF244321}">
                <p14:modId xmlns:p14="http://schemas.microsoft.com/office/powerpoint/2010/main" val="2906149543"/>
              </p:ext>
            </p:extLst>
          </p:nvPr>
        </p:nvGraphicFramePr>
        <p:xfrm>
          <a:off x="561172" y="1541060"/>
          <a:ext cx="8783656" cy="4306372"/>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4895584">
                  <a:extLst>
                    <a:ext uri="{9D8B030D-6E8A-4147-A177-3AD203B41FA5}">
                      <a16:colId xmlns:a16="http://schemas.microsoft.com/office/drawing/2014/main" val="20003"/>
                    </a:ext>
                  </a:extLst>
                </a:gridCol>
              </a:tblGrid>
              <a:tr h="346372">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zh-TW"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zh-TW"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事業実施機関名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396000">
                <a:tc>
                  <a:txBody>
                    <a:bodyPr/>
                    <a:lstStyle/>
                    <a:p>
                      <a:pPr algn="ctr" fontAlgn="ctr" hangingPunct="0"/>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zh-TW" altLang="en-US" sz="1000" dirty="0">
                          <a:latin typeface="Arial" panose="020B0604020202020204" pitchFamily="34" charset="0"/>
                          <a:ea typeface="ＭＳ Ｐゴシック" panose="020B0600070205080204" pitchFamily="50" charset="-128"/>
                          <a:cs typeface="Arial" panose="020B0604020202020204" pitchFamily="34" charset="0"/>
                        </a:rPr>
                        <a:t>公益財団法人結核予防会</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日本の感染症対策・制度（対策コース）および結核診断検査技術（ラボコース）の研修</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96000">
                <a:tc>
                  <a:txBody>
                    <a:bodyPr/>
                    <a:lstStyle/>
                    <a:p>
                      <a:pPr algn="ctr" fontAlgn="ctr" hangingPunct="0"/>
                      <a:r>
                        <a:rPr lang="en-US" altLang="ja-JP" sz="1100" b="1">
                          <a:latin typeface="Arial" panose="020B0604020202020204" pitchFamily="34" charset="0"/>
                          <a:ea typeface="ＭＳ Ｐゴシック" panose="020B0600070205080204" pitchFamily="50" charset="-128"/>
                          <a:cs typeface="Arial" panose="020B0604020202020204" pitchFamily="34" charset="0"/>
                        </a:rPr>
                        <a:t>2</a:t>
                      </a:r>
                      <a:endParaRPr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JA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長野厚生連佐久総合病院</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日比における地域医療技術移転事業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96000">
                <a:tc>
                  <a:txBody>
                    <a:bodyPr/>
                    <a:lstStyle/>
                    <a:p>
                      <a:pPr algn="ctr" fontAlgn="ctr" hangingPunct="0"/>
                      <a:r>
                        <a:rPr lang="en-US" altLang="ja-JP" sz="1100" b="1">
                          <a:latin typeface="Arial" panose="020B0604020202020204" pitchFamily="34" charset="0"/>
                          <a:ea typeface="ＭＳ Ｐゴシック" panose="020B0600070205080204" pitchFamily="50" charset="-128"/>
                          <a:cs typeface="Arial" panose="020B0604020202020204" pitchFamily="34" charset="0"/>
                        </a:rPr>
                        <a:t>3</a:t>
                      </a:r>
                      <a:endParaRPr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zh-TW" altLang="en-US" sz="1000" dirty="0">
                          <a:latin typeface="Arial" panose="020B0604020202020204" pitchFamily="34" charset="0"/>
                          <a:ea typeface="ＭＳ Ｐゴシック" panose="020B0600070205080204" pitchFamily="50" charset="-128"/>
                          <a:cs typeface="Arial" panose="020B0604020202020204" pitchFamily="34" charset="0"/>
                        </a:rPr>
                        <a:t>医療法人財団 松圓会</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対比国透析液の水質・清浄化管理に関する実践的技術研修プロジェクト</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96000">
                <a:tc>
                  <a:txBody>
                    <a:bodyPr/>
                    <a:lstStyle/>
                    <a:p>
                      <a:pPr algn="ctr" fontAlgn="ctr" hangingPunct="0"/>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zh-TW" altLang="en-US" sz="1000" dirty="0">
                          <a:latin typeface="Arial" panose="020B0604020202020204" pitchFamily="34" charset="0"/>
                          <a:ea typeface="ＭＳ Ｐゴシック" panose="020B0600070205080204" pitchFamily="50" charset="-128"/>
                          <a:cs typeface="Arial" panose="020B0604020202020204" pitchFamily="34" charset="0"/>
                        </a:rPr>
                        <a:t>医療法人財団 松圓会</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対比国透析液清浄化管理および制度の構築・普及プロジェクト（第</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フェーズ）</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96000">
                <a:tc>
                  <a:txBody>
                    <a:bodyPr/>
                    <a:lstStyle/>
                    <a:p>
                      <a:pPr algn="ctr" fontAlgn="ctr" hangingPunct="0"/>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zh-CN" altLang="en-US" sz="1000" dirty="0">
                          <a:latin typeface="Arial" panose="020B0604020202020204" pitchFamily="34" charset="0"/>
                          <a:ea typeface="ＭＳ Ｐゴシック" panose="020B0600070205080204" pitchFamily="50" charset="-128"/>
                          <a:cs typeface="Arial" panose="020B0604020202020204" pitchFamily="34" charset="0"/>
                        </a:rPr>
                        <a:t>国立大学法人神戸大学医学部付属病院</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フィリピンにおける日本式消化器内視鏡診断・治療教育普及事業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96000">
                <a:tc>
                  <a:txBody>
                    <a:bodyPr/>
                    <a:lstStyle/>
                    <a:p>
                      <a:pPr algn="ctr" fontAlgn="ctr" hangingPunct="0"/>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6,7</a:t>
                      </a:r>
                      <a:endParaRPr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独立行政法人国立病院機構京都医療センター</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ASEAN</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（ベトナム、カンボジア、タイ、フィリピン）における糖尿病足病変診療（フットケア）を中心とした糖尿病診療技術に関する支援事業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96000">
                <a:tc>
                  <a:txBody>
                    <a:bodyPr/>
                    <a:lstStyle/>
                    <a:p>
                      <a:pPr algn="ctr" fontAlgn="ctr" hangingPunct="0"/>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8</a:t>
                      </a:r>
                      <a:endParaRPr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zh-TW" sz="1000" dirty="0">
                          <a:latin typeface="Arial" panose="020B0604020202020204" pitchFamily="34" charset="0"/>
                          <a:ea typeface="ＭＳ Ｐゴシック" panose="020B0600070205080204" pitchFamily="50" charset="-128"/>
                          <a:cs typeface="Arial" panose="020B0604020202020204" pitchFamily="34" charset="0"/>
                        </a:rPr>
                        <a:t>2017</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国立研究開発法人国立国際医療研究センター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被災地における子どものメンタルヘルスに関する研修事業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396000">
                <a:tc>
                  <a:txBody>
                    <a:bodyPr/>
                    <a:lstStyle/>
                    <a:p>
                      <a:pPr algn="ctr" fontAlgn="ctr" hangingPunct="0"/>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9</a:t>
                      </a:r>
                      <a:endParaRPr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zh-TW" sz="1000" dirty="0">
                          <a:latin typeface="Arial" panose="020B0604020202020204" pitchFamily="34" charset="0"/>
                          <a:ea typeface="ＭＳ Ｐゴシック" panose="020B0600070205080204" pitchFamily="50" charset="-128"/>
                          <a:cs typeface="Arial" panose="020B0604020202020204" pitchFamily="34" charset="0"/>
                        </a:rPr>
                        <a:t>2017</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日本製薬工業協会</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RS</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（レギュラトリーサイエンス）研究推進のための人材育成支援</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396000">
                <a:tc>
                  <a:txBody>
                    <a:bodyPr/>
                    <a:lstStyle/>
                    <a:p>
                      <a:pPr algn="ctr" fontAlgn="ctr" hangingPunct="0"/>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10,11</a:t>
                      </a:r>
                      <a:endParaRPr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zh-TW" sz="10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2018</a:t>
                      </a:r>
                      <a:endParaRPr lang="en-US" altLang="zh-TW"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特定医療法人財団　松圓会</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対比国透析液清浄化管理手法の全国普及プロジェクト</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396000">
                <a:tc>
                  <a:txBody>
                    <a:bodyPr/>
                    <a:lstStyle/>
                    <a:p>
                      <a:pPr algn="ctr" fontAlgn="ctr" hangingPunct="0"/>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12</a:t>
                      </a:r>
                      <a:endParaRPr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zh-TW" sz="1000" dirty="0">
                          <a:latin typeface="Arial" panose="020B0604020202020204" pitchFamily="34" charset="0"/>
                          <a:ea typeface="ＭＳ Ｐゴシック" panose="020B0600070205080204" pitchFamily="50" charset="-128"/>
                          <a:cs typeface="Arial" panose="020B0604020202020204" pitchFamily="34" charset="0"/>
                        </a:rPr>
                        <a:t>2021</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国立国際医療研究</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国際共同臨床研究の推進と加速化に向けたプロジェクト</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60254878"/>
                  </a:ext>
                </a:extLst>
              </a:tr>
            </a:tbl>
          </a:graphicData>
        </a:graphic>
      </p:graphicFrame>
      <p:sp>
        <p:nvSpPr>
          <p:cNvPr id="17" name="Rectangle 6"/>
          <p:cNvSpPr>
            <a:spLocks noChangeArrowheads="1"/>
          </p:cNvSpPr>
          <p:nvPr/>
        </p:nvSpPr>
        <p:spPr bwMode="auto">
          <a:xfrm>
            <a:off x="560512" y="1268760"/>
            <a:ext cx="8783656"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医療技術等国際展開推進事業</a:t>
            </a:r>
          </a:p>
        </p:txBody>
      </p:sp>
      <p:sp>
        <p:nvSpPr>
          <p:cNvPr id="18" name="テキスト ボックス 17"/>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国立国際医療研究センター（</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NCGM</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16433458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フィリピン／日本との関わり</a:t>
            </a:r>
            <a:endParaRPr kumimoji="1" lang="ja-JP" altLang="en-US"/>
          </a:p>
        </p:txBody>
      </p:sp>
      <p:sp>
        <p:nvSpPr>
          <p:cNvPr id="6" name="テキスト プレースホルダー 5"/>
          <p:cNvSpPr>
            <a:spLocks noGrp="1"/>
          </p:cNvSpPr>
          <p:nvPr>
            <p:ph type="body" sz="quarter" idx="15"/>
          </p:nvPr>
        </p:nvSpPr>
        <p:spPr/>
        <p:txBody>
          <a:bodyPr/>
          <a:lstStyle/>
          <a:p>
            <a:r>
              <a:rPr lang="ja-JP" altLang="en-US" dirty="0"/>
              <a:t>文部科学省の主な医療国際化関連事業</a:t>
            </a:r>
          </a:p>
        </p:txBody>
      </p:sp>
      <p:sp>
        <p:nvSpPr>
          <p:cNvPr id="24" name="正方形/長方形 23"/>
          <p:cNvSpPr/>
          <p:nvPr/>
        </p:nvSpPr>
        <p:spPr>
          <a:xfrm>
            <a:off x="1352600" y="4005064"/>
            <a:ext cx="2592288" cy="504056"/>
          </a:xfrm>
          <a:prstGeom prst="rect">
            <a:avLst/>
          </a:prstGeom>
          <a:solidFill>
            <a:srgbClr val="E8E8E8"/>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円/楕円 30"/>
          <p:cNvSpPr/>
          <p:nvPr/>
        </p:nvSpPr>
        <p:spPr>
          <a:xfrm>
            <a:off x="2936776" y="4005064"/>
            <a:ext cx="1728192" cy="504056"/>
          </a:xfrm>
          <a:prstGeom prst="ellipse">
            <a:avLst/>
          </a:prstGeom>
          <a:solidFill>
            <a:srgbClr val="D2F0FA"/>
          </a:solidFill>
          <a:ln w="9525" cap="flat" cmpd="sng" algn="ctr">
            <a:noFill/>
            <a:prstDash val="solid"/>
          </a:ln>
          <a:effectLst>
            <a:outerShdw blurRad="88900" dist="254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正方形/長方形 31"/>
          <p:cNvSpPr/>
          <p:nvPr/>
        </p:nvSpPr>
        <p:spPr>
          <a:xfrm>
            <a:off x="2936776" y="3136302"/>
            <a:ext cx="1728192" cy="360000"/>
          </a:xfrm>
          <a:prstGeom prst="rect">
            <a:avLst/>
          </a:prstGeom>
          <a:noFill/>
          <a:extLst>
            <a:ext uri="{909E8E84-426E-40DD-AFC4-6F175D3DCCD1}">
              <a14:hiddenFill xmlns:a14="http://schemas.microsoft.com/office/drawing/2010/main">
                <a:solidFill>
                  <a:srgbClr val="CCDAEC"/>
                </a:solidFill>
              </a14:hiddenFill>
            </a:ext>
          </a:extLst>
        </p:spPr>
        <p:txBody>
          <a:bodyPr wrap="square" lIns="36000" tIns="0" rIns="0" bIns="0" anchor="ctr" anchorCtr="0">
            <a:noAutofit/>
          </a:bodyPr>
          <a:lstStyle/>
          <a:p>
            <a:pPr algn="ctr">
              <a:buClr>
                <a:srgbClr val="3D6AA7"/>
              </a:buClr>
            </a:pPr>
            <a:r>
              <a:rPr lang="ja-JP" altLang="en-US" sz="1200" b="1">
                <a:latin typeface="Arial" panose="020B0604020202020204" pitchFamily="34" charset="0"/>
                <a:ea typeface="ＭＳ Ｐゴシック" panose="020B0600070205080204" pitchFamily="50" charset="-128"/>
                <a:cs typeface="Arial" panose="020B0604020202020204" pitchFamily="34" charset="0"/>
              </a:rPr>
              <a:t>フィリピン熱帯医学研究所（</a:t>
            </a:r>
            <a:r>
              <a:rPr lang="en-US" altLang="ja-JP" sz="1200" b="1">
                <a:latin typeface="Arial" panose="020B0604020202020204" pitchFamily="34" charset="0"/>
                <a:ea typeface="ＭＳ Ｐゴシック" panose="020B0600070205080204" pitchFamily="50" charset="-128"/>
                <a:cs typeface="Arial" panose="020B0604020202020204" pitchFamily="34" charset="0"/>
              </a:rPr>
              <a:t>RITM</a:t>
            </a:r>
            <a:r>
              <a:rPr lang="ja-JP" altLang="en-US" sz="1200" b="1">
                <a:latin typeface="Arial" panose="020B0604020202020204" pitchFamily="34" charset="0"/>
                <a:ea typeface="ＭＳ Ｐゴシック" panose="020B0600070205080204" pitchFamily="50" charset="-128"/>
                <a:cs typeface="Arial" panose="020B0604020202020204" pitchFamily="34" charset="0"/>
              </a:rPr>
              <a:t>）</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1" name="円/楕円 50"/>
          <p:cNvSpPr/>
          <p:nvPr/>
        </p:nvSpPr>
        <p:spPr>
          <a:xfrm>
            <a:off x="488504" y="4005064"/>
            <a:ext cx="1728192" cy="504056"/>
          </a:xfrm>
          <a:prstGeom prst="ellipse">
            <a:avLst/>
          </a:prstGeom>
          <a:solidFill>
            <a:srgbClr val="FFFFFF"/>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2" name="テキスト ボックス 51"/>
          <p:cNvSpPr txBox="1"/>
          <p:nvPr/>
        </p:nvSpPr>
        <p:spPr>
          <a:xfrm>
            <a:off x="200472" y="1124744"/>
            <a:ext cx="9505056" cy="97360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「感染症研究国際ネットワーク推進プログラム」では、</a:t>
            </a:r>
            <a:r>
              <a:rPr lang="en-US" altLang="ja-JP" sz="1400" dirty="0"/>
              <a:t>2008</a:t>
            </a:r>
            <a:r>
              <a:rPr lang="ja-JP" altLang="en-US" sz="1400" dirty="0"/>
              <a:t>年にフィリピン熱帯医学研究所（</a:t>
            </a:r>
            <a:r>
              <a:rPr lang="en-US" altLang="ja-JP" sz="1400" dirty="0"/>
              <a:t>RITM</a:t>
            </a:r>
            <a:r>
              <a:rPr lang="ja-JP" altLang="en-US" sz="1400" dirty="0"/>
              <a:t>）内に「東北大学・</a:t>
            </a:r>
            <a:r>
              <a:rPr lang="en-US" altLang="ja-JP" sz="1400" dirty="0"/>
              <a:t>RITM</a:t>
            </a:r>
            <a:br>
              <a:rPr lang="en-US" altLang="ja-JP" sz="1400" dirty="0"/>
            </a:br>
            <a:r>
              <a:rPr lang="ja-JP" altLang="en-US" sz="1400" dirty="0"/>
              <a:t>新興・再興感染症共同研究センター（フィリピン拠点）」を設置した。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原子力安全研究協会が運営する、アジア原子力協力フォーラム（</a:t>
            </a:r>
            <a:r>
              <a:rPr lang="en-US" altLang="ja-JP" sz="1400" dirty="0"/>
              <a:t>FNCA</a:t>
            </a:r>
            <a:r>
              <a:rPr lang="ja-JP" altLang="en-US" sz="1400" dirty="0"/>
              <a:t>）では、</a:t>
            </a:r>
            <a:r>
              <a:rPr lang="en-US" altLang="ja-JP" sz="1400" dirty="0"/>
              <a:t>2008</a:t>
            </a:r>
            <a:r>
              <a:rPr lang="ja-JP" altLang="en-US" sz="1400" dirty="0"/>
              <a:t>年に「</a:t>
            </a:r>
            <a:r>
              <a:rPr lang="en-US" altLang="ja-JP" sz="1400" dirty="0"/>
              <a:t>FNCA</a:t>
            </a:r>
            <a:r>
              <a:rPr lang="ja-JP" altLang="en-US" sz="1400" dirty="0"/>
              <a:t>放射線治療ワークショップ」をフィリピンで開催した。</a:t>
            </a:r>
            <a:endParaRPr lang="en-US" altLang="ja-JP" sz="1400" dirty="0"/>
          </a:p>
        </p:txBody>
      </p:sp>
      <p:grpSp>
        <p:nvGrpSpPr>
          <p:cNvPr id="100" name="グループ化 99"/>
          <p:cNvGrpSpPr>
            <a:grpSpLocks noChangeAspect="1"/>
          </p:cNvGrpSpPr>
          <p:nvPr/>
        </p:nvGrpSpPr>
        <p:grpSpPr>
          <a:xfrm>
            <a:off x="848600" y="3451506"/>
            <a:ext cx="1008000" cy="727749"/>
            <a:chOff x="200025" y="2564904"/>
            <a:chExt cx="1296591" cy="936104"/>
          </a:xfrm>
        </p:grpSpPr>
        <p:sp>
          <p:nvSpPr>
            <p:cNvPr id="101" name="正方形/長方形 100"/>
            <p:cNvSpPr/>
            <p:nvPr/>
          </p:nvSpPr>
          <p:spPr>
            <a:xfrm>
              <a:off x="694134" y="2564904"/>
              <a:ext cx="308372" cy="247283"/>
            </a:xfrm>
            <a:prstGeom prst="rect">
              <a:avLst/>
            </a:pr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102" name="正方形/長方形 101"/>
            <p:cNvSpPr/>
            <p:nvPr/>
          </p:nvSpPr>
          <p:spPr>
            <a:xfrm>
              <a:off x="200025" y="2812187"/>
              <a:ext cx="1296591" cy="688821"/>
            </a:xfrm>
            <a:prstGeom prst="rect">
              <a:avLst/>
            </a:pr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103" name="片側の 2 つの角を丸めた四角形 102"/>
            <p:cNvSpPr/>
            <p:nvPr/>
          </p:nvSpPr>
          <p:spPr>
            <a:xfrm>
              <a:off x="758876" y="3188148"/>
              <a:ext cx="181718" cy="312860"/>
            </a:xfrm>
            <a:prstGeom prst="round2SameRect">
              <a:avLst>
                <a:gd name="adj1" fmla="val 50000"/>
                <a:gd name="adj2" fmla="val 0"/>
              </a:avLst>
            </a:pr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04" name="グループ化 103"/>
            <p:cNvGrpSpPr/>
            <p:nvPr/>
          </p:nvGrpSpPr>
          <p:grpSpPr>
            <a:xfrm>
              <a:off x="756498" y="2604538"/>
              <a:ext cx="184096" cy="184096"/>
              <a:chOff x="764204" y="2641792"/>
              <a:chExt cx="168684" cy="168684"/>
            </a:xfrm>
          </p:grpSpPr>
          <p:sp>
            <p:nvSpPr>
              <p:cNvPr id="131" name="円/楕円 130"/>
              <p:cNvSpPr/>
              <p:nvPr/>
            </p:nvSpPr>
            <p:spPr>
              <a:xfrm>
                <a:off x="764204" y="2641792"/>
                <a:ext cx="168684" cy="168684"/>
              </a:xfrm>
              <a:prstGeom prst="ellipse">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2" name="フリーフォーム 131"/>
              <p:cNvSpPr/>
              <p:nvPr/>
            </p:nvSpPr>
            <p:spPr>
              <a:xfrm>
                <a:off x="848546" y="2665241"/>
                <a:ext cx="57112" cy="60891"/>
              </a:xfrm>
              <a:custGeom>
                <a:avLst/>
                <a:gdLst>
                  <a:gd name="connsiteX0" fmla="*/ 0 w 147638"/>
                  <a:gd name="connsiteY0" fmla="*/ 0 h 140494"/>
                  <a:gd name="connsiteX1" fmla="*/ 0 w 147638"/>
                  <a:gd name="connsiteY1" fmla="*/ 140494 h 140494"/>
                  <a:gd name="connsiteX2" fmla="*/ 147638 w 147638"/>
                  <a:gd name="connsiteY2" fmla="*/ 140494 h 140494"/>
                </a:gdLst>
                <a:ahLst/>
                <a:cxnLst>
                  <a:cxn ang="0">
                    <a:pos x="connsiteX0" y="connsiteY0"/>
                  </a:cxn>
                  <a:cxn ang="0">
                    <a:pos x="connsiteX1" y="connsiteY1"/>
                  </a:cxn>
                  <a:cxn ang="0">
                    <a:pos x="connsiteX2" y="connsiteY2"/>
                  </a:cxn>
                </a:cxnLst>
                <a:rect l="l" t="t" r="r" b="b"/>
                <a:pathLst>
                  <a:path w="147638" h="140494">
                    <a:moveTo>
                      <a:pt x="0" y="0"/>
                    </a:moveTo>
                    <a:lnTo>
                      <a:pt x="0" y="140494"/>
                    </a:lnTo>
                    <a:lnTo>
                      <a:pt x="147638" y="140494"/>
                    </a:lnTo>
                  </a:path>
                </a:pathLst>
              </a:custGeom>
              <a:noFill/>
              <a:ln w="15875" cap="rnd" cmpd="sng" algn="ctr">
                <a:solidFill>
                  <a:srgbClr val="83A4D1"/>
                </a:solidFill>
                <a:prstDash val="solid"/>
                <a:round/>
                <a:headEnd type="none" w="med" len="med"/>
                <a:tailEnd type="none" w="med" len="med"/>
              </a:ln>
              <a:extLst>
                <a:ext uri="{909E8E84-426E-40DD-AFC4-6F175D3DCCD1}">
                  <a14:hiddenFill xmlns:a14="http://schemas.microsoft.com/office/drawing/2010/main">
                    <a:solidFill>
                      <a:srgbClr val="5F8AC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5" name="グループ化 104"/>
            <p:cNvGrpSpPr/>
            <p:nvPr/>
          </p:nvGrpSpPr>
          <p:grpSpPr>
            <a:xfrm>
              <a:off x="266580" y="2875097"/>
              <a:ext cx="421345" cy="561794"/>
              <a:chOff x="266580" y="2875097"/>
              <a:chExt cx="421345" cy="561794"/>
            </a:xfrm>
          </p:grpSpPr>
          <p:sp>
            <p:nvSpPr>
              <p:cNvPr id="119" name="正方形/長方形 118"/>
              <p:cNvSpPr/>
              <p:nvPr/>
            </p:nvSpPr>
            <p:spPr>
              <a:xfrm>
                <a:off x="266580"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0" name="正方形/長方形 119"/>
              <p:cNvSpPr/>
              <p:nvPr/>
            </p:nvSpPr>
            <p:spPr>
              <a:xfrm>
                <a:off x="407028"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1" name="正方形/長方形 120"/>
              <p:cNvSpPr/>
              <p:nvPr/>
            </p:nvSpPr>
            <p:spPr>
              <a:xfrm>
                <a:off x="266580"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2" name="正方形/長方形 121"/>
              <p:cNvSpPr/>
              <p:nvPr/>
            </p:nvSpPr>
            <p:spPr>
              <a:xfrm>
                <a:off x="407028"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3" name="正方形/長方形 122"/>
              <p:cNvSpPr/>
              <p:nvPr/>
            </p:nvSpPr>
            <p:spPr>
              <a:xfrm>
                <a:off x="547477"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4" name="正方形/長方形 123"/>
              <p:cNvSpPr/>
              <p:nvPr/>
            </p:nvSpPr>
            <p:spPr>
              <a:xfrm>
                <a:off x="547477"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5" name="正方形/長方形 124"/>
              <p:cNvSpPr/>
              <p:nvPr/>
            </p:nvSpPr>
            <p:spPr>
              <a:xfrm>
                <a:off x="266580"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6" name="正方形/長方形 125"/>
              <p:cNvSpPr/>
              <p:nvPr/>
            </p:nvSpPr>
            <p:spPr>
              <a:xfrm>
                <a:off x="407028"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7" name="正方形/長方形 126"/>
              <p:cNvSpPr/>
              <p:nvPr/>
            </p:nvSpPr>
            <p:spPr>
              <a:xfrm>
                <a:off x="547477"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8" name="正方形/長方形 127"/>
              <p:cNvSpPr/>
              <p:nvPr/>
            </p:nvSpPr>
            <p:spPr>
              <a:xfrm>
                <a:off x="266580"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9" name="正方形/長方形 128"/>
              <p:cNvSpPr/>
              <p:nvPr/>
            </p:nvSpPr>
            <p:spPr>
              <a:xfrm>
                <a:off x="407028"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0" name="正方形/長方形 129"/>
              <p:cNvSpPr/>
              <p:nvPr/>
            </p:nvSpPr>
            <p:spPr>
              <a:xfrm>
                <a:off x="547477"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06" name="グループ化 105"/>
            <p:cNvGrpSpPr/>
            <p:nvPr/>
          </p:nvGrpSpPr>
          <p:grpSpPr>
            <a:xfrm>
              <a:off x="1009164" y="2875097"/>
              <a:ext cx="421345" cy="561794"/>
              <a:chOff x="266580" y="2875097"/>
              <a:chExt cx="421345" cy="561794"/>
            </a:xfrm>
          </p:grpSpPr>
          <p:sp>
            <p:nvSpPr>
              <p:cNvPr id="107" name="正方形/長方形 106"/>
              <p:cNvSpPr/>
              <p:nvPr/>
            </p:nvSpPr>
            <p:spPr>
              <a:xfrm>
                <a:off x="266580"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8" name="正方形/長方形 107"/>
              <p:cNvSpPr/>
              <p:nvPr/>
            </p:nvSpPr>
            <p:spPr>
              <a:xfrm>
                <a:off x="407028"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9" name="正方形/長方形 108"/>
              <p:cNvSpPr/>
              <p:nvPr/>
            </p:nvSpPr>
            <p:spPr>
              <a:xfrm>
                <a:off x="266580"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0" name="正方形/長方形 109"/>
              <p:cNvSpPr/>
              <p:nvPr/>
            </p:nvSpPr>
            <p:spPr>
              <a:xfrm>
                <a:off x="407028"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1" name="正方形/長方形 110"/>
              <p:cNvSpPr/>
              <p:nvPr/>
            </p:nvSpPr>
            <p:spPr>
              <a:xfrm>
                <a:off x="547477"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2" name="正方形/長方形 111"/>
              <p:cNvSpPr/>
              <p:nvPr/>
            </p:nvSpPr>
            <p:spPr>
              <a:xfrm>
                <a:off x="547477"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3" name="正方形/長方形 112"/>
              <p:cNvSpPr/>
              <p:nvPr/>
            </p:nvSpPr>
            <p:spPr>
              <a:xfrm>
                <a:off x="266580"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4" name="正方形/長方形 113"/>
              <p:cNvSpPr/>
              <p:nvPr/>
            </p:nvSpPr>
            <p:spPr>
              <a:xfrm>
                <a:off x="407028"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5" name="正方形/長方形 114"/>
              <p:cNvSpPr/>
              <p:nvPr/>
            </p:nvSpPr>
            <p:spPr>
              <a:xfrm>
                <a:off x="547477"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6" name="正方形/長方形 115"/>
              <p:cNvSpPr/>
              <p:nvPr/>
            </p:nvSpPr>
            <p:spPr>
              <a:xfrm>
                <a:off x="266580"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7" name="正方形/長方形 116"/>
              <p:cNvSpPr/>
              <p:nvPr/>
            </p:nvSpPr>
            <p:spPr>
              <a:xfrm>
                <a:off x="407028"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8" name="正方形/長方形 117"/>
              <p:cNvSpPr/>
              <p:nvPr/>
            </p:nvSpPr>
            <p:spPr>
              <a:xfrm>
                <a:off x="547477"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sp>
        <p:nvSpPr>
          <p:cNvPr id="133" name="正方形/長方形 132"/>
          <p:cNvSpPr/>
          <p:nvPr/>
        </p:nvSpPr>
        <p:spPr>
          <a:xfrm>
            <a:off x="972721" y="3140968"/>
            <a:ext cx="759758" cy="184666"/>
          </a:xfrm>
          <a:prstGeom prst="rect">
            <a:avLst/>
          </a:prstGeom>
          <a:noFill/>
          <a:extLst>
            <a:ext uri="{909E8E84-426E-40DD-AFC4-6F175D3DCCD1}">
              <a14:hiddenFill xmlns:a14="http://schemas.microsoft.com/office/drawing/2010/main">
                <a:solidFill>
                  <a:srgbClr val="CCDAEC"/>
                </a:solidFill>
              </a14:hiddenFill>
            </a:ext>
          </a:extLst>
        </p:spPr>
        <p:txBody>
          <a:bodyPr wrap="square" lIns="36000" tIns="0" rIns="0" bIns="0" anchor="ctr" anchorCtr="0">
            <a:noAutofit/>
          </a:bodyPr>
          <a:lstStyle/>
          <a:p>
            <a:pPr algn="ctr">
              <a:buClr>
                <a:srgbClr val="3D6AA7"/>
              </a:buClr>
            </a:pPr>
            <a:r>
              <a:rPr lang="ja-JP" altLang="en-US" sz="1200" b="1">
                <a:latin typeface="Arial" panose="020B0604020202020204" pitchFamily="34" charset="0"/>
                <a:ea typeface="ＭＳ Ｐゴシック" panose="020B0600070205080204" pitchFamily="50" charset="-128"/>
                <a:cs typeface="Arial" panose="020B0604020202020204" pitchFamily="34" charset="0"/>
              </a:rPr>
              <a:t>東北大学</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35" name="テキスト ボックス 134"/>
          <p:cNvSpPr txBox="1"/>
          <p:nvPr/>
        </p:nvSpPr>
        <p:spPr>
          <a:xfrm>
            <a:off x="200472" y="6525344"/>
            <a:ext cx="8640960" cy="144016"/>
          </a:xfrm>
          <a:prstGeom prst="rect">
            <a:avLst/>
          </a:prstGeom>
          <a:noFill/>
        </p:spPr>
        <p:txBody>
          <a:bodyPr wrap="square" lIns="0" tIns="0" rIns="0" bIns="0" rtlCol="0">
            <a:noAutofit/>
          </a:bodyPr>
          <a:lstStyle/>
          <a:p>
            <a:r>
              <a:rPr lang="zh-TW" altLang="en-US" sz="800" dirty="0"/>
              <a:t>（出所） </a:t>
            </a:r>
            <a:r>
              <a:rPr lang="ja-JP" altLang="en-US" sz="800" dirty="0"/>
              <a:t>東北大学・</a:t>
            </a:r>
            <a:r>
              <a:rPr lang="en-US" altLang="ja-JP" sz="800" dirty="0"/>
              <a:t>RITM </a:t>
            </a:r>
            <a:r>
              <a:rPr lang="ja-JP" altLang="en-US" sz="800" dirty="0"/>
              <a:t>新興・再興感染症共同研究センター（フィリピン拠点）ホームページ、アジア原子力協力フォーラムホームページ</a:t>
            </a:r>
            <a:endParaRPr lang="en-US" altLang="ja-JP" sz="800" dirty="0"/>
          </a:p>
        </p:txBody>
      </p:sp>
      <p:grpSp>
        <p:nvGrpSpPr>
          <p:cNvPr id="278" name="グループ化 7"/>
          <p:cNvGrpSpPr/>
          <p:nvPr/>
        </p:nvGrpSpPr>
        <p:grpSpPr>
          <a:xfrm>
            <a:off x="344488" y="2276872"/>
            <a:ext cx="4464496" cy="288032"/>
            <a:chOff x="4803500" y="2113806"/>
            <a:chExt cx="2954133" cy="288032"/>
          </a:xfrm>
        </p:grpSpPr>
        <p:cxnSp>
          <p:nvCxnSpPr>
            <p:cNvPr id="279" name="直線コネクタ 27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東北大学・</a:t>
              </a:r>
              <a:r>
                <a:rPr lang="en-US" altLang="ja-JP" sz="1400">
                  <a:solidFill>
                    <a:srgbClr val="000000"/>
                  </a:solidFill>
                  <a:latin typeface="Arial Black" pitchFamily="34" charset="0"/>
                  <a:ea typeface="HGP創英角ｺﾞｼｯｸUB" pitchFamily="50" charset="-128"/>
                </a:rPr>
                <a:t>RITM </a:t>
              </a:r>
              <a:r>
                <a:rPr lang="ja-JP" altLang="en-US" sz="1400">
                  <a:solidFill>
                    <a:srgbClr val="000000"/>
                  </a:solidFill>
                  <a:latin typeface="Arial Black" pitchFamily="34" charset="0"/>
                  <a:ea typeface="HGP創英角ｺﾞｼｯｸUB" pitchFamily="50" charset="-128"/>
                </a:rPr>
                <a:t>新興・再興感染症共同研究センター</a:t>
              </a:r>
              <a:endParaRPr lang="ja-JP" altLang="en-US" sz="1400" dirty="0">
                <a:solidFill>
                  <a:srgbClr val="000000"/>
                </a:solidFill>
                <a:latin typeface="Arial Black" pitchFamily="34" charset="0"/>
                <a:ea typeface="HGP創英角ｺﾞｼｯｸUB" pitchFamily="50" charset="-128"/>
              </a:endParaRPr>
            </a:p>
          </p:txBody>
        </p:sp>
      </p:grpSp>
      <p:grpSp>
        <p:nvGrpSpPr>
          <p:cNvPr id="281" name="グループ化 7"/>
          <p:cNvGrpSpPr/>
          <p:nvPr/>
        </p:nvGrpSpPr>
        <p:grpSpPr>
          <a:xfrm>
            <a:off x="5097016" y="2276872"/>
            <a:ext cx="4464496" cy="288032"/>
            <a:chOff x="4803500" y="2113806"/>
            <a:chExt cx="2954133" cy="288032"/>
          </a:xfrm>
        </p:grpSpPr>
        <p:cxnSp>
          <p:nvCxnSpPr>
            <p:cNvPr id="282" name="直線コネクタ 28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a:solidFill>
                    <a:srgbClr val="000000"/>
                  </a:solidFill>
                  <a:latin typeface="Arial Black" pitchFamily="34" charset="0"/>
                  <a:ea typeface="HGP創英角ｺﾞｼｯｸUB" pitchFamily="50" charset="-128"/>
                </a:rPr>
                <a:t>FNCA</a:t>
              </a:r>
              <a:r>
                <a:rPr lang="ja-JP" altLang="en-US" sz="1400">
                  <a:solidFill>
                    <a:srgbClr val="000000"/>
                  </a:solidFill>
                  <a:latin typeface="Arial Black" pitchFamily="34" charset="0"/>
                  <a:ea typeface="HGP創英角ｺﾞｼｯｸUB" pitchFamily="50" charset="-128"/>
                </a:rPr>
                <a:t>放射線治療ワークショップ（年に</a:t>
              </a:r>
              <a:r>
                <a:rPr lang="en-US" altLang="ja-JP" sz="1400">
                  <a:solidFill>
                    <a:srgbClr val="000000"/>
                  </a:solidFill>
                  <a:latin typeface="Arial Black" pitchFamily="34" charset="0"/>
                  <a:ea typeface="HGP創英角ｺﾞｼｯｸUB" pitchFamily="50" charset="-128"/>
                </a:rPr>
                <a:t>1</a:t>
              </a:r>
              <a:r>
                <a:rPr lang="ja-JP" altLang="en-US" sz="1400">
                  <a:solidFill>
                    <a:srgbClr val="000000"/>
                  </a:solidFill>
                  <a:latin typeface="Arial Black" pitchFamily="34" charset="0"/>
                  <a:ea typeface="HGP創英角ｺﾞｼｯｸUB" pitchFamily="50" charset="-128"/>
                </a:rPr>
                <a:t>回程度開催）</a:t>
              </a:r>
              <a:endParaRPr lang="ja-JP" altLang="en-US" sz="1400" dirty="0">
                <a:solidFill>
                  <a:srgbClr val="000000"/>
                </a:solidFill>
                <a:latin typeface="Arial Black" pitchFamily="34" charset="0"/>
                <a:ea typeface="HGP創英角ｺﾞｼｯｸUB" pitchFamily="50" charset="-128"/>
              </a:endParaRPr>
            </a:p>
          </p:txBody>
        </p:sp>
      </p:grpSp>
      <p:sp>
        <p:nvSpPr>
          <p:cNvPr id="285" name="円/楕円 284"/>
          <p:cNvSpPr/>
          <p:nvPr/>
        </p:nvSpPr>
        <p:spPr>
          <a:xfrm>
            <a:off x="1208584" y="5373216"/>
            <a:ext cx="2880320" cy="864096"/>
          </a:xfrm>
          <a:prstGeom prst="ellipse">
            <a:avLst/>
          </a:prstGeom>
          <a:gradFill flip="none" rotWithShape="1">
            <a:gsLst>
              <a:gs pos="25000">
                <a:srgbClr val="FCAE91"/>
              </a:gs>
              <a:gs pos="80000">
                <a:schemeClr val="bg1"/>
              </a:gs>
            </a:gsLst>
            <a:path path="shape">
              <a:fillToRect l="50000" t="50000" r="50000" b="50000"/>
            </a:path>
            <a:tileRect/>
          </a:gradFill>
          <a:ln w="25400" cap="flat" cmpd="sng" algn="ctr">
            <a:solidFill>
              <a:srgbClr val="F24A38"/>
            </a:solidFill>
            <a:prstDash val="solid"/>
            <a:round/>
            <a:headEnd type="none" w="med" len="med"/>
            <a:tailEnd type="none" w="med" len="med"/>
          </a:ln>
        </p:spPr>
        <p:txBody>
          <a:bodyPr wrap="square" lIns="0" tIns="0" rIns="0" bIns="0" rtlCol="0" anchor="ctr">
            <a:noAutofit/>
          </a:bodyPr>
          <a:lstStyle/>
          <a:p>
            <a:pPr algn="ctr" fontAlgn="ctr" hangingPunct="0"/>
            <a:endParaRPr kumimoji="1" lang="ja-JP" altLang="en-US" sz="12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86" name="正方形/長方形 285"/>
          <p:cNvSpPr/>
          <p:nvPr/>
        </p:nvSpPr>
        <p:spPr>
          <a:xfrm>
            <a:off x="2792760" y="5013176"/>
            <a:ext cx="864096" cy="360040"/>
          </a:xfrm>
          <a:prstGeom prst="rect">
            <a:avLst/>
          </a:prstGeom>
          <a:noFill/>
        </p:spPr>
        <p:txBody>
          <a:bodyPr wrap="square" lIns="36000" tIns="0" rIns="0" bIns="0" anchor="ctr" anchorCtr="0">
            <a:noAutofit/>
          </a:bodyPr>
          <a:lstStyle/>
          <a:p>
            <a:pPr fontAlgn="ctr"/>
            <a:r>
              <a:rPr lang="ja-JP" altLang="en-US" sz="1050">
                <a:latin typeface="HGP創英角ｺﾞｼｯｸUB" panose="020B0900000000000000" pitchFamily="50" charset="-128"/>
                <a:ea typeface="HGP創英角ｺﾞｼｯｸUB" panose="020B0900000000000000" pitchFamily="50" charset="-128"/>
                <a:cs typeface="Arial" panose="020B0604020202020204" pitchFamily="34" charset="0"/>
              </a:rPr>
              <a:t>駐在している</a:t>
            </a:r>
            <a:endParaRPr lang="en-US" altLang="ja-JP" sz="1050">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fontAlgn="ctr"/>
            <a:r>
              <a:rPr lang="ja-JP" altLang="en-US" sz="1050">
                <a:latin typeface="HGP創英角ｺﾞｼｯｸUB" panose="020B0900000000000000" pitchFamily="50" charset="-128"/>
                <a:ea typeface="HGP創英角ｺﾞｼｯｸUB" panose="020B0900000000000000" pitchFamily="50" charset="-128"/>
                <a:cs typeface="Arial" panose="020B0604020202020204" pitchFamily="34" charset="0"/>
              </a:rPr>
              <a:t>日本人研究者</a:t>
            </a:r>
            <a:endParaRPr lang="ja-JP" altLang="en-US" sz="105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93" name="正方形/長方形 292"/>
          <p:cNvSpPr/>
          <p:nvPr/>
        </p:nvSpPr>
        <p:spPr>
          <a:xfrm>
            <a:off x="4088904" y="5733256"/>
            <a:ext cx="504056" cy="432048"/>
          </a:xfrm>
          <a:prstGeom prst="rect">
            <a:avLst/>
          </a:prstGeom>
          <a:noFill/>
        </p:spPr>
        <p:txBody>
          <a:bodyPr wrap="square" lIns="36000" tIns="0" rIns="0" bIns="0" anchor="b" anchorCtr="0">
            <a:noAutofit/>
          </a:bodyPr>
          <a:lstStyle/>
          <a:p>
            <a:pPr fontAlgn="ctr"/>
            <a:r>
              <a:rPr lang="ja-JP" altLang="en-US" sz="1050" b="1">
                <a:latin typeface="ＭＳ Ｐゴシック" panose="020B0600070205080204" pitchFamily="50" charset="-128"/>
                <a:ea typeface="ＭＳ Ｐゴシック" panose="020B0600070205080204" pitchFamily="50" charset="-128"/>
                <a:cs typeface="Arial" panose="020B0604020202020204" pitchFamily="34" charset="0"/>
              </a:rPr>
              <a:t>現地</a:t>
            </a:r>
            <a:br>
              <a:rPr lang="en-US" altLang="ja-JP" sz="1050" b="1">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1050" b="1">
                <a:latin typeface="ＭＳ Ｐゴシック" panose="020B0600070205080204" pitchFamily="50" charset="-128"/>
                <a:ea typeface="ＭＳ Ｐゴシック" panose="020B0600070205080204" pitchFamily="50" charset="-128"/>
                <a:cs typeface="Arial" panose="020B0604020202020204" pitchFamily="34" charset="0"/>
              </a:rPr>
              <a:t>研究者</a:t>
            </a:r>
            <a:endParaRPr lang="ja-JP" altLang="en-US" sz="105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297" name="正方形/長方形 296"/>
          <p:cNvSpPr/>
          <p:nvPr/>
        </p:nvSpPr>
        <p:spPr>
          <a:xfrm>
            <a:off x="560512" y="5805264"/>
            <a:ext cx="648072" cy="360040"/>
          </a:xfrm>
          <a:prstGeom prst="rect">
            <a:avLst/>
          </a:prstGeom>
          <a:noFill/>
        </p:spPr>
        <p:txBody>
          <a:bodyPr wrap="square" lIns="0" tIns="0" rIns="36000" bIns="0" anchor="b" anchorCtr="0">
            <a:noAutofit/>
          </a:bodyPr>
          <a:lstStyle/>
          <a:p>
            <a:pPr algn="r" fontAlgn="ctr"/>
            <a:r>
              <a:rPr lang="zh-CN" altLang="en-US" sz="1050" b="1">
                <a:latin typeface="ＭＳ Ｐゴシック" panose="020B0600070205080204" pitchFamily="50" charset="-128"/>
                <a:ea typeface="ＭＳ Ｐゴシック" panose="020B0600070205080204" pitchFamily="50" charset="-128"/>
                <a:cs typeface="Arial" panose="020B0604020202020204" pitchFamily="34" charset="0"/>
              </a:rPr>
              <a:t>現地</a:t>
            </a:r>
            <a:br>
              <a:rPr lang="en-US" altLang="zh-CN" sz="1050" b="1">
                <a:latin typeface="ＭＳ Ｐゴシック" panose="020B0600070205080204" pitchFamily="50" charset="-128"/>
                <a:ea typeface="ＭＳ Ｐゴシック" panose="020B0600070205080204" pitchFamily="50" charset="-128"/>
                <a:cs typeface="Arial" panose="020B0604020202020204" pitchFamily="34" charset="0"/>
              </a:rPr>
            </a:br>
            <a:r>
              <a:rPr lang="zh-CN" altLang="en-US" sz="1050" b="1">
                <a:latin typeface="ＭＳ Ｐゴシック" panose="020B0600070205080204" pitchFamily="50" charset="-128"/>
                <a:ea typeface="ＭＳ Ｐゴシック" panose="020B0600070205080204" pitchFamily="50" charset="-128"/>
                <a:cs typeface="Arial" panose="020B0604020202020204" pitchFamily="34" charset="0"/>
              </a:rPr>
              <a:t>保健行政</a:t>
            </a:r>
            <a:br>
              <a:rPr lang="en-US" altLang="zh-CN" sz="1050" b="1">
                <a:latin typeface="ＭＳ Ｐゴシック" panose="020B0600070205080204" pitchFamily="50" charset="-128"/>
                <a:ea typeface="ＭＳ Ｐゴシック" panose="020B0600070205080204" pitchFamily="50" charset="-128"/>
                <a:cs typeface="Arial" panose="020B0604020202020204" pitchFamily="34" charset="0"/>
              </a:rPr>
            </a:br>
            <a:r>
              <a:rPr lang="zh-CN" altLang="en-US" sz="1050" b="1">
                <a:latin typeface="ＭＳ Ｐゴシック" panose="020B0600070205080204" pitchFamily="50" charset="-128"/>
                <a:ea typeface="ＭＳ Ｐゴシック" panose="020B0600070205080204" pitchFamily="50" charset="-128"/>
                <a:cs typeface="Arial" panose="020B0604020202020204" pitchFamily="34" charset="0"/>
              </a:rPr>
              <a:t>担当者</a:t>
            </a:r>
            <a:endParaRPr lang="ja-JP" altLang="en-US" sz="105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361" name="片側の 2 つの角を丸めた四角形 360"/>
          <p:cNvSpPr/>
          <p:nvPr/>
        </p:nvSpPr>
        <p:spPr>
          <a:xfrm>
            <a:off x="5241032" y="5085184"/>
            <a:ext cx="4176464" cy="288032"/>
          </a:xfrm>
          <a:prstGeom prst="round2SameRect">
            <a:avLst/>
          </a:prstGeom>
          <a:solidFill>
            <a:srgbClr val="83A4D1"/>
          </a:solidFill>
          <a:ln w="12700" cap="flat" cmpd="sng" algn="ctr">
            <a:solidFill>
              <a:srgbClr val="83A4D1"/>
            </a:solidFill>
            <a:prstDash val="solid"/>
            <a:round/>
            <a:headEnd type="none" w="med" len="med"/>
            <a:tailEnd type="none" w="med" len="med"/>
          </a:ln>
        </p:spPr>
        <p:txBody>
          <a:bodyPr wrap="square" lIns="0" tIns="0" rIns="0" bIns="18000" anchor="ctr" anchorCtr="0">
            <a:noAutofit/>
          </a:bodyPr>
          <a:lstStyle/>
          <a:p>
            <a:pPr algn="ctr" fontAlgn="ctr">
              <a:buClr>
                <a:srgbClr val="5F8AC3"/>
              </a:buClr>
              <a:tabLst>
                <a:tab pos="1749425" algn="r"/>
              </a:tabLst>
            </a:pPr>
            <a:r>
              <a:rPr lang="ja-JP" altLang="en-US" sz="1400" b="1">
                <a:solidFill>
                  <a:schemeClr val="bg1"/>
                </a:solidFill>
                <a:latin typeface="Arial" panose="020B0604020202020204" pitchFamily="34" charset="0"/>
                <a:ea typeface="ＭＳ Ｐゴシック" panose="020B0600070205080204" pitchFamily="50" charset="-128"/>
                <a:cs typeface="Arial" panose="020B0604020202020204" pitchFamily="34" charset="0"/>
              </a:rPr>
              <a:t>フィリピンで開催されたワークショップには</a:t>
            </a:r>
            <a:endParaRPr lang="en-US" altLang="ja-JP" sz="1400" b="1">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3" name="グループ化 12"/>
          <p:cNvGrpSpPr>
            <a:grpSpLocks noChangeAspect="1"/>
          </p:cNvGrpSpPr>
          <p:nvPr/>
        </p:nvGrpSpPr>
        <p:grpSpPr>
          <a:xfrm>
            <a:off x="2517077" y="5013176"/>
            <a:ext cx="263334" cy="432000"/>
            <a:chOff x="-951656" y="4509013"/>
            <a:chExt cx="360000" cy="590582"/>
          </a:xfrm>
        </p:grpSpPr>
        <p:grpSp>
          <p:nvGrpSpPr>
            <p:cNvPr id="287" name="Group 5"/>
            <p:cNvGrpSpPr>
              <a:grpSpLocks noChangeAspect="1"/>
            </p:cNvGrpSpPr>
            <p:nvPr/>
          </p:nvGrpSpPr>
          <p:grpSpPr bwMode="auto">
            <a:xfrm>
              <a:off x="-951656" y="4509013"/>
              <a:ext cx="360000" cy="590582"/>
              <a:chOff x="537" y="888"/>
              <a:chExt cx="548" cy="899"/>
            </a:xfrm>
          </p:grpSpPr>
          <p:sp>
            <p:nvSpPr>
              <p:cNvPr id="288" name="Oval 6"/>
              <p:cNvSpPr>
                <a:spLocks noChangeArrowheads="1"/>
              </p:cNvSpPr>
              <p:nvPr/>
            </p:nvSpPr>
            <p:spPr bwMode="auto">
              <a:xfrm>
                <a:off x="641" y="888"/>
                <a:ext cx="341" cy="343"/>
              </a:xfrm>
              <a:prstGeom prst="ellipse">
                <a:avLst/>
              </a:prstGeom>
              <a:solidFill>
                <a:srgbClr val="83A4D1"/>
              </a:solidFill>
              <a:ln w="9525"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289" name="Freeform 7"/>
              <p:cNvSpPr>
                <a:spLocks/>
              </p:cNvSpPr>
              <p:nvPr/>
            </p:nvSpPr>
            <p:spPr bwMode="auto">
              <a:xfrm>
                <a:off x="537" y="1217"/>
                <a:ext cx="548" cy="57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83A4D1"/>
              </a:solidFill>
              <a:ln w="9525"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sp>
          <p:nvSpPr>
            <p:cNvPr id="381" name="Oval 6"/>
            <p:cNvSpPr>
              <a:spLocks noChangeArrowheads="1"/>
            </p:cNvSpPr>
            <p:nvPr/>
          </p:nvSpPr>
          <p:spPr bwMode="auto">
            <a:xfrm>
              <a:off x="-883335" y="4509013"/>
              <a:ext cx="224015" cy="225328"/>
            </a:xfrm>
            <a:prstGeom prst="ellipse">
              <a:avLst/>
            </a:prstGeom>
            <a:solidFill>
              <a:srgbClr val="83A4D1"/>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2" name="Freeform 7"/>
            <p:cNvSpPr>
              <a:spLocks/>
            </p:cNvSpPr>
            <p:nvPr/>
          </p:nvSpPr>
          <p:spPr bwMode="auto">
            <a:xfrm>
              <a:off x="-951656" y="4725144"/>
              <a:ext cx="360000" cy="374451"/>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83A4D1"/>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25" name="グループ化 24"/>
          <p:cNvGrpSpPr>
            <a:grpSpLocks noChangeAspect="1"/>
          </p:cNvGrpSpPr>
          <p:nvPr/>
        </p:nvGrpSpPr>
        <p:grpSpPr>
          <a:xfrm>
            <a:off x="3825570" y="5733256"/>
            <a:ext cx="263334" cy="432000"/>
            <a:chOff x="-699448" y="4869320"/>
            <a:chExt cx="360000" cy="590582"/>
          </a:xfrm>
        </p:grpSpPr>
        <p:grpSp>
          <p:nvGrpSpPr>
            <p:cNvPr id="290" name="Group 5"/>
            <p:cNvGrpSpPr>
              <a:grpSpLocks noChangeAspect="1"/>
            </p:cNvGrpSpPr>
            <p:nvPr/>
          </p:nvGrpSpPr>
          <p:grpSpPr bwMode="auto">
            <a:xfrm>
              <a:off x="-699448" y="4869320"/>
              <a:ext cx="360000" cy="590582"/>
              <a:chOff x="537" y="888"/>
              <a:chExt cx="548" cy="899"/>
            </a:xfrm>
          </p:grpSpPr>
          <p:sp>
            <p:nvSpPr>
              <p:cNvPr id="291" name="Oval 6"/>
              <p:cNvSpPr>
                <a:spLocks noChangeArrowheads="1"/>
              </p:cNvSpPr>
              <p:nvPr/>
            </p:nvSpPr>
            <p:spPr bwMode="auto">
              <a:xfrm>
                <a:off x="641" y="888"/>
                <a:ext cx="341" cy="343"/>
              </a:xfrm>
              <a:prstGeom prst="ellipse">
                <a:avLst/>
              </a:prstGeom>
              <a:solidFill>
                <a:srgbClr val="38BEE2"/>
              </a:solidFill>
              <a:ln w="9525"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292" name="Freeform 7"/>
              <p:cNvSpPr>
                <a:spLocks/>
              </p:cNvSpPr>
              <p:nvPr/>
            </p:nvSpPr>
            <p:spPr bwMode="auto">
              <a:xfrm>
                <a:off x="537" y="1217"/>
                <a:ext cx="548" cy="57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38BEE2"/>
              </a:solidFill>
              <a:ln w="9525"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sp>
          <p:nvSpPr>
            <p:cNvPr id="379" name="Oval 6"/>
            <p:cNvSpPr>
              <a:spLocks noChangeArrowheads="1"/>
            </p:cNvSpPr>
            <p:nvPr/>
          </p:nvSpPr>
          <p:spPr bwMode="auto">
            <a:xfrm>
              <a:off x="-631127" y="4869320"/>
              <a:ext cx="224015" cy="225328"/>
            </a:xfrm>
            <a:prstGeom prst="ellipse">
              <a:avLst/>
            </a:prstGeom>
            <a:solidFill>
              <a:srgbClr val="38BEE2"/>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0" name="Freeform 7"/>
            <p:cNvSpPr>
              <a:spLocks/>
            </p:cNvSpPr>
            <p:nvPr/>
          </p:nvSpPr>
          <p:spPr bwMode="auto">
            <a:xfrm>
              <a:off x="-699448" y="5085451"/>
              <a:ext cx="360000" cy="374451"/>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38BEE2"/>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29" name="グループ化 28"/>
          <p:cNvGrpSpPr>
            <a:grpSpLocks noChangeAspect="1"/>
          </p:cNvGrpSpPr>
          <p:nvPr/>
        </p:nvGrpSpPr>
        <p:grpSpPr>
          <a:xfrm>
            <a:off x="1208584" y="5733256"/>
            <a:ext cx="263334" cy="432000"/>
            <a:chOff x="-1851576" y="4869320"/>
            <a:chExt cx="360000" cy="590582"/>
          </a:xfrm>
        </p:grpSpPr>
        <p:grpSp>
          <p:nvGrpSpPr>
            <p:cNvPr id="294" name="Group 5"/>
            <p:cNvGrpSpPr>
              <a:grpSpLocks noChangeAspect="1"/>
            </p:cNvGrpSpPr>
            <p:nvPr/>
          </p:nvGrpSpPr>
          <p:grpSpPr bwMode="auto">
            <a:xfrm>
              <a:off x="-1851576" y="4869320"/>
              <a:ext cx="360000" cy="590582"/>
              <a:chOff x="537" y="888"/>
              <a:chExt cx="548" cy="899"/>
            </a:xfrm>
          </p:grpSpPr>
          <p:sp>
            <p:nvSpPr>
              <p:cNvPr id="295" name="Oval 6"/>
              <p:cNvSpPr>
                <a:spLocks noChangeArrowheads="1"/>
              </p:cNvSpPr>
              <p:nvPr/>
            </p:nvSpPr>
            <p:spPr bwMode="auto">
              <a:xfrm>
                <a:off x="641" y="888"/>
                <a:ext cx="341" cy="343"/>
              </a:xfrm>
              <a:prstGeom prst="ellipse">
                <a:avLst/>
              </a:prstGeom>
              <a:solidFill>
                <a:srgbClr val="38BEE2"/>
              </a:solidFill>
              <a:ln w="9525"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296" name="Freeform 7"/>
              <p:cNvSpPr>
                <a:spLocks/>
              </p:cNvSpPr>
              <p:nvPr/>
            </p:nvSpPr>
            <p:spPr bwMode="auto">
              <a:xfrm>
                <a:off x="537" y="1217"/>
                <a:ext cx="548" cy="57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38BEE2"/>
              </a:solidFill>
              <a:ln w="9525"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sp>
          <p:nvSpPr>
            <p:cNvPr id="377" name="Oval 6"/>
            <p:cNvSpPr>
              <a:spLocks noChangeArrowheads="1"/>
            </p:cNvSpPr>
            <p:nvPr/>
          </p:nvSpPr>
          <p:spPr bwMode="auto">
            <a:xfrm>
              <a:off x="-1783255" y="4869320"/>
              <a:ext cx="224015" cy="225328"/>
            </a:xfrm>
            <a:prstGeom prst="ellipse">
              <a:avLst/>
            </a:prstGeom>
            <a:solidFill>
              <a:srgbClr val="38BEE2"/>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8" name="Freeform 7"/>
            <p:cNvSpPr>
              <a:spLocks/>
            </p:cNvSpPr>
            <p:nvPr/>
          </p:nvSpPr>
          <p:spPr bwMode="auto">
            <a:xfrm>
              <a:off x="-1851576" y="5085451"/>
              <a:ext cx="360000" cy="374451"/>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38BEE2"/>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83" name="正方形/長方形 382"/>
          <p:cNvSpPr/>
          <p:nvPr/>
        </p:nvSpPr>
        <p:spPr>
          <a:xfrm>
            <a:off x="344488" y="2564904"/>
            <a:ext cx="4464496" cy="430887"/>
          </a:xfrm>
          <a:prstGeom prst="rect">
            <a:avLst/>
          </a:prstGeom>
        </p:spPr>
        <p:txBody>
          <a:bodyPr wrap="square">
            <a:spAutoFit/>
          </a:bodyPr>
          <a:lstStyle/>
          <a:p>
            <a:pPr algn="just"/>
            <a:r>
              <a:rPr lang="ja-JP" altLang="en-US" sz="1100">
                <a:latin typeface="Arial" panose="020B0604020202020204" pitchFamily="34" charset="0"/>
                <a:ea typeface="ＭＳ Ｐゴシック" panose="020B0600070205080204" pitchFamily="50" charset="-128"/>
                <a:cs typeface="Arial" panose="020B0604020202020204" pitchFamily="34" charset="0"/>
              </a:rPr>
              <a:t>基礎微生物学および公衆衛生学の観点から感染症をコントロールする</a:t>
            </a:r>
            <a:br>
              <a:rPr lang="en-US" altLang="ja-JP" sz="1100">
                <a:latin typeface="Arial" panose="020B0604020202020204" pitchFamily="34" charset="0"/>
                <a:ea typeface="ＭＳ Ｐゴシック" panose="020B0600070205080204" pitchFamily="50" charset="-128"/>
                <a:cs typeface="Arial" panose="020B0604020202020204" pitchFamily="34" charset="0"/>
              </a:rPr>
            </a:br>
            <a:r>
              <a:rPr lang="ja-JP" altLang="en-US" sz="1100">
                <a:latin typeface="Arial" panose="020B0604020202020204" pitchFamily="34" charset="0"/>
                <a:ea typeface="ＭＳ Ｐゴシック" panose="020B0600070205080204" pitchFamily="50" charset="-128"/>
                <a:cs typeface="Arial" panose="020B0604020202020204" pitchFamily="34" charset="0"/>
              </a:rPr>
              <a:t>ための科学的データを示す事を目的として掲げている。</a:t>
            </a:r>
          </a:p>
        </p:txBody>
      </p:sp>
      <p:sp>
        <p:nvSpPr>
          <p:cNvPr id="384" name="正方形/長方形 383"/>
          <p:cNvSpPr/>
          <p:nvPr/>
        </p:nvSpPr>
        <p:spPr>
          <a:xfrm>
            <a:off x="5097016" y="2636912"/>
            <a:ext cx="4464496" cy="288032"/>
          </a:xfrm>
          <a:prstGeom prst="rect">
            <a:avLst/>
          </a:prstGeom>
          <a:noFill/>
          <a:extLst>
            <a:ext uri="{909E8E84-426E-40DD-AFC4-6F175D3DCCD1}">
              <a14:hiddenFill xmlns:a14="http://schemas.microsoft.com/office/drawing/2010/main">
                <a:solidFill>
                  <a:srgbClr val="DADADA"/>
                </a:solidFill>
              </a14:hiddenFill>
            </a:ext>
          </a:extLst>
        </p:spPr>
        <p:txBody>
          <a:bodyPr wrap="square" lIns="0" tIns="0" rIns="0" bIns="0" anchor="ctr" anchorCtr="0">
            <a:noAutofit/>
          </a:bodyPr>
          <a:lstStyle/>
          <a:p>
            <a:pPr algn="ctr" fontAlgn="ctr"/>
            <a:r>
              <a:rPr lang="ja-JP" altLang="en-US" sz="1200">
                <a:latin typeface="ＭＳ Ｐゴシック" panose="020B0600070205080204" pitchFamily="50" charset="-128"/>
                <a:ea typeface="ＭＳ Ｐゴシック" panose="020B0600070205080204" pitchFamily="50" charset="-128"/>
                <a:cs typeface="Arial" panose="020B0604020202020204" pitchFamily="34" charset="0"/>
              </a:rPr>
              <a:t>アジア地域で患者が多い</a:t>
            </a:r>
          </a:p>
        </p:txBody>
      </p:sp>
      <p:sp>
        <p:nvSpPr>
          <p:cNvPr id="362" name="正方形/長方形 361"/>
          <p:cNvSpPr/>
          <p:nvPr/>
        </p:nvSpPr>
        <p:spPr>
          <a:xfrm>
            <a:off x="6450766" y="6021288"/>
            <a:ext cx="1756996" cy="216024"/>
          </a:xfrm>
          <a:prstGeom prst="rect">
            <a:avLst/>
          </a:prstGeom>
          <a:noFill/>
        </p:spPr>
        <p:txBody>
          <a:bodyPr wrap="none" lIns="36000" tIns="36000" rIns="36000" bIns="36000" anchor="ctr" anchorCtr="0">
            <a:noAutofit/>
          </a:bodyPr>
          <a:lstStyle/>
          <a:p>
            <a:pPr algn="ctr"/>
            <a:r>
              <a:rPr lang="ja-JP" altLang="en-US" sz="1400" b="1" spc="-20">
                <a:latin typeface="Arial" panose="020B0604020202020204" pitchFamily="34" charset="0"/>
                <a:ea typeface="ＭＳ Ｐゴシック" panose="020B0600070205080204" pitchFamily="50" charset="-128"/>
                <a:cs typeface="Arial" panose="020B0604020202020204" pitchFamily="34" charset="0"/>
              </a:rPr>
              <a:t>計</a:t>
            </a:r>
            <a:r>
              <a:rPr lang="en-US" altLang="ja-JP" sz="1400" b="1" spc="-20">
                <a:latin typeface="Arial" panose="020B0604020202020204" pitchFamily="34" charset="0"/>
                <a:ea typeface="ＭＳ Ｐゴシック" panose="020B0600070205080204" pitchFamily="50" charset="-128"/>
                <a:cs typeface="Arial" panose="020B0604020202020204" pitchFamily="34" charset="0"/>
              </a:rPr>
              <a:t>25</a:t>
            </a:r>
            <a:r>
              <a:rPr lang="ja-JP" altLang="en-US" sz="1400" b="1" spc="-20">
                <a:latin typeface="Arial" panose="020B0604020202020204" pitchFamily="34" charset="0"/>
                <a:ea typeface="ＭＳ Ｐゴシック" panose="020B0600070205080204" pitchFamily="50" charset="-128"/>
                <a:cs typeface="Arial" panose="020B0604020202020204" pitchFamily="34" charset="0"/>
              </a:rPr>
              <a:t>名の参加</a:t>
            </a:r>
            <a:endParaRPr lang="ja-JP" altLang="en-US" sz="1400" b="1" spc="-2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71" name="右中かっこ 370"/>
          <p:cNvSpPr/>
          <p:nvPr/>
        </p:nvSpPr>
        <p:spPr>
          <a:xfrm rot="5400000">
            <a:off x="7257256" y="3933056"/>
            <a:ext cx="144016" cy="3888432"/>
          </a:xfrm>
          <a:prstGeom prst="rightBrace">
            <a:avLst>
              <a:gd name="adj1" fmla="val 31849"/>
              <a:gd name="adj2" fmla="val 50000"/>
            </a:avLst>
          </a:prstGeom>
          <a:noFill/>
          <a:ln w="6350" cap="flat" cmpd="sng" algn="ctr">
            <a:solidFill>
              <a:srgbClr val="86868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85" name="正方形/長方形 384"/>
          <p:cNvSpPr/>
          <p:nvPr/>
        </p:nvSpPr>
        <p:spPr>
          <a:xfrm>
            <a:off x="5601073" y="5517232"/>
            <a:ext cx="1296143" cy="288031"/>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numCol="1" spcCol="144000" anchor="ctr" anchorCtr="0">
            <a:noAutofit/>
          </a:bodyPr>
          <a:lstStyle/>
          <a:p>
            <a:pPr marL="158400" indent="-158400">
              <a:buClr>
                <a:srgbClr val="5F8AC3"/>
              </a:buClr>
              <a:buFont typeface="Wingdings" panose="05000000000000000000" pitchFamily="2" charset="2"/>
              <a:buChar char="n"/>
            </a:pPr>
            <a:r>
              <a:rPr lang="ja-JP" altLang="en-US" sz="1200" b="1">
                <a:latin typeface="Arial" panose="020B0604020202020204" pitchFamily="34" charset="0"/>
                <a:ea typeface="ＭＳ Ｐゴシック" panose="020B0600070205080204" pitchFamily="50" charset="-128"/>
                <a:cs typeface="Arial" panose="020B0604020202020204" pitchFamily="34" charset="0"/>
              </a:rPr>
              <a:t>バングラデシュ</a:t>
            </a:r>
            <a:endParaRPr lang="en-US" altLang="ja-JP" sz="1200" b="1">
              <a:latin typeface="Arial" panose="020B0604020202020204" pitchFamily="34" charset="0"/>
              <a:ea typeface="ＭＳ Ｐゴシック" panose="020B0600070205080204" pitchFamily="50" charset="-128"/>
              <a:cs typeface="Arial" panose="020B0604020202020204" pitchFamily="34" charset="0"/>
            </a:endParaRPr>
          </a:p>
        </p:txBody>
      </p:sp>
      <p:sp>
        <p:nvSpPr>
          <p:cNvPr id="397" name="角丸四角形 396"/>
          <p:cNvSpPr/>
          <p:nvPr/>
        </p:nvSpPr>
        <p:spPr>
          <a:xfrm>
            <a:off x="5241032" y="2924944"/>
            <a:ext cx="2016224" cy="360040"/>
          </a:xfrm>
          <a:prstGeom prst="roundRect">
            <a:avLst/>
          </a:prstGeom>
          <a:solidFill>
            <a:srgbClr val="868686"/>
          </a:solidFill>
        </p:spPr>
        <p:txBody>
          <a:bodyPr wrap="square" lIns="0" tIns="0" rIns="0" bIns="0" anchor="ctr" anchorCtr="0">
            <a:noAutofit/>
          </a:bodyPr>
          <a:lstStyle/>
          <a:p>
            <a:pPr algn="ctr" fontAlgn="ctr"/>
            <a:r>
              <a:rPr lang="ja-JP" altLang="en-US" sz="1400" b="1">
                <a:solidFill>
                  <a:schemeClr val="bg1"/>
                </a:solidFill>
                <a:latin typeface="Arial" panose="020B0604020202020204" pitchFamily="34" charset="0"/>
                <a:ea typeface="ＭＳ Ｐゴシック" panose="020B0600070205080204" pitchFamily="50" charset="-128"/>
                <a:cs typeface="Arial" panose="020B0604020202020204" pitchFamily="34" charset="0"/>
              </a:rPr>
              <a:t>子宮頚がん</a:t>
            </a:r>
          </a:p>
        </p:txBody>
      </p:sp>
      <p:sp>
        <p:nvSpPr>
          <p:cNvPr id="398" name="角丸四角形 397"/>
          <p:cNvSpPr/>
          <p:nvPr/>
        </p:nvSpPr>
        <p:spPr>
          <a:xfrm>
            <a:off x="7401272" y="2924944"/>
            <a:ext cx="2016224" cy="360040"/>
          </a:xfrm>
          <a:prstGeom prst="roundRect">
            <a:avLst/>
          </a:prstGeom>
          <a:solidFill>
            <a:srgbClr val="868686"/>
          </a:solidFill>
        </p:spPr>
        <p:txBody>
          <a:bodyPr wrap="square" lIns="0" tIns="0" rIns="0" bIns="0" anchor="ctr" anchorCtr="0">
            <a:noAutofit/>
          </a:bodyPr>
          <a:lstStyle/>
          <a:p>
            <a:pPr algn="ctr" fontAlgn="ctr"/>
            <a:r>
              <a:rPr lang="ja-JP" altLang="en-US" sz="1400" b="1">
                <a:solidFill>
                  <a:schemeClr val="bg1"/>
                </a:solidFill>
                <a:latin typeface="Arial" panose="020B0604020202020204" pitchFamily="34" charset="0"/>
                <a:ea typeface="ＭＳ Ｐゴシック" panose="020B0600070205080204" pitchFamily="50" charset="-128"/>
                <a:cs typeface="Arial" panose="020B0604020202020204" pitchFamily="34" charset="0"/>
              </a:rPr>
              <a:t>上咽頭がん</a:t>
            </a:r>
          </a:p>
        </p:txBody>
      </p:sp>
      <p:sp>
        <p:nvSpPr>
          <p:cNvPr id="399" name="二等辺三角形 398"/>
          <p:cNvSpPr/>
          <p:nvPr/>
        </p:nvSpPr>
        <p:spPr>
          <a:xfrm rot="10800000">
            <a:off x="5673080" y="3284984"/>
            <a:ext cx="3312368" cy="360040"/>
          </a:xfrm>
          <a:prstGeom prst="triangle">
            <a:avLst/>
          </a:prstGeom>
          <a:gradFill flip="none" rotWithShape="1">
            <a:gsLst>
              <a:gs pos="0">
                <a:srgbClr val="BEBEBE"/>
              </a:gs>
              <a:gs pos="70000">
                <a:schemeClr val="bg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8" name="正方形/長方形 427"/>
          <p:cNvSpPr/>
          <p:nvPr/>
        </p:nvSpPr>
        <p:spPr>
          <a:xfrm>
            <a:off x="5097016" y="3645024"/>
            <a:ext cx="4464496" cy="504056"/>
          </a:xfrm>
          <a:prstGeom prst="rect">
            <a:avLst/>
          </a:prstGeom>
          <a:noFill/>
          <a:extLst>
            <a:ext uri="{909E8E84-426E-40DD-AFC4-6F175D3DCCD1}">
              <a14:hiddenFill xmlns:a14="http://schemas.microsoft.com/office/drawing/2010/main">
                <a:solidFill>
                  <a:srgbClr val="D2F0FA"/>
                </a:solidFill>
              </a14:hiddenFill>
            </a:ext>
          </a:extLst>
        </p:spPr>
        <p:txBody>
          <a:bodyPr wrap="square" lIns="0" tIns="0" rIns="0" bIns="0" rtlCol="0" anchor="ctr">
            <a:noAutofit/>
          </a:bodyPr>
          <a:lstStyle/>
          <a:p>
            <a:pPr algn="ctr" fontAlgn="ctr">
              <a:lnSpc>
                <a:spcPct val="105000"/>
              </a:lnSpc>
            </a:pP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統一・基準化されたプロトコール（治療手順）を</a:t>
            </a:r>
            <a:br>
              <a:rPr lang="en-US" altLang="ja-JP" sz="14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各国の国際共同臨床試験を通じて</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確立し、</a:t>
            </a:r>
          </a:p>
        </p:txBody>
      </p:sp>
      <p:sp>
        <p:nvSpPr>
          <p:cNvPr id="429" name="円/楕円 428"/>
          <p:cNvSpPr/>
          <p:nvPr/>
        </p:nvSpPr>
        <p:spPr>
          <a:xfrm>
            <a:off x="5529064" y="4149080"/>
            <a:ext cx="3600400" cy="864096"/>
          </a:xfrm>
          <a:prstGeom prst="ellipse">
            <a:avLst/>
          </a:prstGeom>
          <a:gradFill flip="none" rotWithShape="1">
            <a:gsLst>
              <a:gs pos="40000">
                <a:srgbClr val="FCAE91"/>
              </a:gs>
              <a:gs pos="100000">
                <a:schemeClr val="bg1"/>
              </a:gs>
            </a:gsLst>
            <a:path path="shape">
              <a:fillToRect l="50000" t="50000" r="50000" b="50000"/>
            </a:path>
            <a:tileRect/>
          </a:gradFill>
        </p:spPr>
        <p:txBody>
          <a:bodyPr wrap="none" lIns="0" tIns="36000" rIns="36000" bIns="36000" anchor="ctr" anchorCtr="0">
            <a:noAutofit/>
          </a:bodyPr>
          <a:lstStyle/>
          <a:p>
            <a:pPr algn="ctr" fontAlgn="ctr" hangingPunct="0"/>
            <a:r>
              <a:rPr lang="ja-JP" altLang="en-US">
                <a:latin typeface="HGP創英角ｺﾞｼｯｸUB" panose="020B0900000000000000" pitchFamily="50" charset="-128"/>
                <a:ea typeface="HGP創英角ｺﾞｼｯｸUB" panose="020B0900000000000000" pitchFamily="50" charset="-128"/>
                <a:cs typeface="Arial" panose="020B0604020202020204" pitchFamily="34" charset="0"/>
              </a:rPr>
              <a:t>アジア地域の放射線治療の</a:t>
            </a:r>
            <a:endParaRPr lang="en-US" altLang="ja-JP">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hangingPunct="0"/>
            <a:r>
              <a:rPr lang="ja-JP" altLang="en-US">
                <a:latin typeface="HGP創英角ｺﾞｼｯｸUB" panose="020B0900000000000000" pitchFamily="50" charset="-128"/>
                <a:ea typeface="HGP創英角ｺﾞｼｯｸUB" panose="020B0900000000000000" pitchFamily="50" charset="-128"/>
                <a:cs typeface="Arial" panose="020B0604020202020204" pitchFamily="34" charset="0"/>
              </a:rPr>
              <a:t>水準向上をめざす</a:t>
            </a:r>
            <a:endParaRPr lang="ja-JP" altLang="en-US"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pSp>
        <p:nvGrpSpPr>
          <p:cNvPr id="4" name="グループ化 3"/>
          <p:cNvGrpSpPr/>
          <p:nvPr/>
        </p:nvGrpSpPr>
        <p:grpSpPr>
          <a:xfrm>
            <a:off x="2238993" y="3717032"/>
            <a:ext cx="798268" cy="403999"/>
            <a:chOff x="2144688" y="4221088"/>
            <a:chExt cx="798268" cy="403999"/>
          </a:xfrm>
        </p:grpSpPr>
        <p:sp>
          <p:nvSpPr>
            <p:cNvPr id="33" name="正方形/長方形 32"/>
            <p:cNvSpPr/>
            <p:nvPr/>
          </p:nvSpPr>
          <p:spPr>
            <a:xfrm>
              <a:off x="2144688" y="4221088"/>
              <a:ext cx="798268" cy="169277"/>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anchor="t" anchorCtr="0">
              <a:spAutoFit/>
            </a:bodyPr>
            <a:lstStyle/>
            <a:p>
              <a:pPr 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共同研究</a:t>
              </a:r>
            </a:p>
          </p:txBody>
        </p:sp>
        <p:grpSp>
          <p:nvGrpSpPr>
            <p:cNvPr id="3" name="グループ化 2"/>
            <p:cNvGrpSpPr/>
            <p:nvPr/>
          </p:nvGrpSpPr>
          <p:grpSpPr>
            <a:xfrm>
              <a:off x="2164007" y="4437112"/>
              <a:ext cx="759630" cy="187975"/>
              <a:chOff x="2216696" y="4293096"/>
              <a:chExt cx="759630" cy="187975"/>
            </a:xfrm>
          </p:grpSpPr>
          <p:sp>
            <p:nvSpPr>
              <p:cNvPr id="48" name="右矢印 47"/>
              <p:cNvSpPr/>
              <p:nvPr/>
            </p:nvSpPr>
            <p:spPr>
              <a:xfrm rot="10800000">
                <a:off x="2244624" y="4346803"/>
                <a:ext cx="692152" cy="80561"/>
              </a:xfrm>
              <a:prstGeom prst="rightArrow">
                <a:avLst>
                  <a:gd name="adj1" fmla="val 100000"/>
                  <a:gd name="adj2" fmla="val 31865"/>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 name="山形 48"/>
              <p:cNvSpPr/>
              <p:nvPr/>
            </p:nvSpPr>
            <p:spPr>
              <a:xfrm flipV="1">
                <a:off x="2864768" y="4293096"/>
                <a:ext cx="111558" cy="187975"/>
              </a:xfrm>
              <a:prstGeom prst="chevron">
                <a:avLst>
                  <a:gd name="adj" fmla="val 63228"/>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 name="山形 49"/>
              <p:cNvSpPr/>
              <p:nvPr/>
            </p:nvSpPr>
            <p:spPr>
              <a:xfrm rot="10800000">
                <a:off x="2216696" y="4293096"/>
                <a:ext cx="111558" cy="187975"/>
              </a:xfrm>
              <a:prstGeom prst="chevron">
                <a:avLst>
                  <a:gd name="adj" fmla="val 63228"/>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sp>
        <p:nvSpPr>
          <p:cNvPr id="12" name="正方形/長方形 11"/>
          <p:cNvSpPr/>
          <p:nvPr/>
        </p:nvSpPr>
        <p:spPr>
          <a:xfrm>
            <a:off x="488504" y="4581128"/>
            <a:ext cx="4176464" cy="360040"/>
          </a:xfrm>
          <a:prstGeom prst="rect">
            <a:avLst/>
          </a:prstGeom>
          <a:solidFill>
            <a:srgbClr val="0F99BC"/>
          </a:solidFill>
          <a:ln cmpd="sng">
            <a:noFill/>
          </a:ln>
          <a:extLst>
            <a:ext uri="{91240B29-F687-4F45-9708-019B960494DF}">
              <a14:hiddenLine xmlns:a14="http://schemas.microsoft.com/office/drawing/2010/main" cmpd="sng">
                <a:solidFill>
                  <a:srgbClr val="FFFFFF"/>
                </a:solidFill>
              </a14:hiddenLine>
            </a:ext>
          </a:extLst>
        </p:spPr>
        <p:txBody>
          <a:bodyPr wrap="square" lIns="576000" tIns="0" rIns="0" bIns="0" rtlCol="0" anchor="ctr">
            <a:noAutofit/>
          </a:bodyPr>
          <a:lstStyle/>
          <a:p>
            <a:pPr defTabSz="955675" fontAlgn="ctr" hangingPunct="0">
              <a:buSzPct val="120000"/>
            </a:pPr>
            <a:r>
              <a:rPr lang="ja-JP" altLang="en-US" sz="1200">
                <a:solidFill>
                  <a:schemeClr val="bg1"/>
                </a:solidFill>
                <a:latin typeface="Arial Black" pitchFamily="34" charset="0"/>
                <a:ea typeface="HGP創英角ｺﾞｼｯｸUB" pitchFamily="50" charset="-128"/>
              </a:rPr>
              <a:t>東北大学・</a:t>
            </a:r>
            <a:r>
              <a:rPr lang="en-US" altLang="ja-JP" sz="1200">
                <a:solidFill>
                  <a:schemeClr val="bg1"/>
                </a:solidFill>
                <a:latin typeface="Arial Black" pitchFamily="34" charset="0"/>
                <a:ea typeface="HGP創英角ｺﾞｼｯｸUB" pitchFamily="50" charset="-128"/>
              </a:rPr>
              <a:t>RITM </a:t>
            </a:r>
            <a:r>
              <a:rPr lang="ja-JP" altLang="en-US" sz="1200">
                <a:solidFill>
                  <a:schemeClr val="bg1"/>
                </a:solidFill>
                <a:latin typeface="Arial Black" pitchFamily="34" charset="0"/>
                <a:ea typeface="HGP創英角ｺﾞｼｯｸUB" pitchFamily="50" charset="-128"/>
              </a:rPr>
              <a:t>新興・再興感染症共同研究センター</a:t>
            </a:r>
            <a:endParaRPr lang="ja-JP" altLang="en-US" sz="1200" dirty="0">
              <a:solidFill>
                <a:schemeClr val="bg1"/>
              </a:solidFill>
              <a:latin typeface="ＭＳ Ｐゴシック" panose="020B0600070205080204" pitchFamily="50" charset="-128"/>
              <a:ea typeface="ＭＳ Ｐゴシック" panose="020B0600070205080204" pitchFamily="50" charset="-128"/>
            </a:endParaRPr>
          </a:p>
        </p:txBody>
      </p:sp>
      <p:sp>
        <p:nvSpPr>
          <p:cNvPr id="30" name="テキスト ボックス 29"/>
          <p:cNvSpPr txBox="1"/>
          <p:nvPr/>
        </p:nvSpPr>
        <p:spPr>
          <a:xfrm>
            <a:off x="1640632" y="5445224"/>
            <a:ext cx="2016224" cy="792088"/>
          </a:xfrm>
          <a:prstGeom prst="rect">
            <a:avLst/>
          </a:prstGeom>
          <a:noFill/>
        </p:spPr>
        <p:txBody>
          <a:bodyPr wrap="square" lIns="0" tIns="0" rIns="0" bIns="0" rtlCol="0" anchor="ctr" anchorCtr="0">
            <a:noAutofit/>
          </a:bodyPr>
          <a:lstStyle/>
          <a:p>
            <a:pPr lvl="0" algn="ctr" fontAlgn="ctr" hangingPunct="0"/>
            <a:r>
              <a:rPr lang="ja-JP" altLang="en-US" sz="140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フィリピン各地で</a:t>
            </a:r>
            <a:br>
              <a:rPr lang="en-US" altLang="ja-JP" sz="140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40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新興・再興感染症研究を</a:t>
            </a:r>
            <a:endParaRPr lang="en-US" altLang="ja-JP" sz="140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lvl="0" algn="ctr" fontAlgn="ctr" hangingPunct="0"/>
            <a:r>
              <a:rPr lang="ja-JP" altLang="en-US" sz="140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行っている</a:t>
            </a:r>
          </a:p>
        </p:txBody>
      </p:sp>
      <p:sp>
        <p:nvSpPr>
          <p:cNvPr id="37" name="正方形/長方形 36"/>
          <p:cNvSpPr/>
          <p:nvPr/>
        </p:nvSpPr>
        <p:spPr>
          <a:xfrm>
            <a:off x="488504" y="4581128"/>
            <a:ext cx="4176464" cy="1800200"/>
          </a:xfrm>
          <a:prstGeom prst="rect">
            <a:avLst/>
          </a:prstGeom>
          <a:noFill/>
          <a:ln w="19050" cmpd="sng">
            <a:solidFill>
              <a:srgbClr val="0F99BC"/>
            </a:solidFill>
          </a:ln>
          <a:extLst>
            <a:ext uri="{909E8E84-426E-40DD-AFC4-6F175D3DCCD1}">
              <a14:hiddenFill xmlns:a14="http://schemas.microsoft.com/office/drawing/2010/main">
                <a:solidFill>
                  <a:srgbClr val="A2BBDC"/>
                </a:solidFill>
              </a14:hiddenFill>
            </a:ext>
          </a:ex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38" name="台形 37"/>
          <p:cNvSpPr/>
          <p:nvPr/>
        </p:nvSpPr>
        <p:spPr>
          <a:xfrm>
            <a:off x="488504" y="4149081"/>
            <a:ext cx="4184848" cy="432047"/>
          </a:xfrm>
          <a:custGeom>
            <a:avLst/>
            <a:gdLst>
              <a:gd name="connsiteX0" fmla="*/ 0 w 4032448"/>
              <a:gd name="connsiteY0" fmla="*/ 648072 h 648072"/>
              <a:gd name="connsiteX1" fmla="*/ 200747 w 4032448"/>
              <a:gd name="connsiteY1" fmla="*/ 0 h 648072"/>
              <a:gd name="connsiteX2" fmla="*/ 3831701 w 4032448"/>
              <a:gd name="connsiteY2" fmla="*/ 0 h 648072"/>
              <a:gd name="connsiteX3" fmla="*/ 4032448 w 4032448"/>
              <a:gd name="connsiteY3" fmla="*/ 648072 h 648072"/>
              <a:gd name="connsiteX4" fmla="*/ 0 w 4032448"/>
              <a:gd name="connsiteY4" fmla="*/ 648072 h 648072"/>
              <a:gd name="connsiteX0" fmla="*/ 0 w 4032448"/>
              <a:gd name="connsiteY0" fmla="*/ 651247 h 651247"/>
              <a:gd name="connsiteX1" fmla="*/ 2794722 w 4032448"/>
              <a:gd name="connsiteY1" fmla="*/ 0 h 651247"/>
              <a:gd name="connsiteX2" fmla="*/ 3831701 w 4032448"/>
              <a:gd name="connsiteY2" fmla="*/ 3175 h 651247"/>
              <a:gd name="connsiteX3" fmla="*/ 4032448 w 4032448"/>
              <a:gd name="connsiteY3" fmla="*/ 651247 h 651247"/>
              <a:gd name="connsiteX4" fmla="*/ 0 w 4032448"/>
              <a:gd name="connsiteY4" fmla="*/ 651247 h 651247"/>
              <a:gd name="connsiteX0" fmla="*/ 0 w 4184848"/>
              <a:gd name="connsiteY0" fmla="*/ 651247 h 651247"/>
              <a:gd name="connsiteX1" fmla="*/ 2794722 w 4184848"/>
              <a:gd name="connsiteY1" fmla="*/ 0 h 651247"/>
              <a:gd name="connsiteX2" fmla="*/ 3831701 w 4184848"/>
              <a:gd name="connsiteY2" fmla="*/ 3175 h 651247"/>
              <a:gd name="connsiteX3" fmla="*/ 4184848 w 4184848"/>
              <a:gd name="connsiteY3" fmla="*/ 651247 h 651247"/>
              <a:gd name="connsiteX4" fmla="*/ 0 w 4184848"/>
              <a:gd name="connsiteY4" fmla="*/ 651247 h 651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4848" h="651247">
                <a:moveTo>
                  <a:pt x="0" y="651247"/>
                </a:moveTo>
                <a:lnTo>
                  <a:pt x="2794722" y="0"/>
                </a:lnTo>
                <a:lnTo>
                  <a:pt x="3831701" y="3175"/>
                </a:lnTo>
                <a:lnTo>
                  <a:pt x="4184848" y="651247"/>
                </a:lnTo>
                <a:lnTo>
                  <a:pt x="0" y="651247"/>
                </a:lnTo>
                <a:close/>
              </a:path>
            </a:pathLst>
          </a:custGeom>
          <a:gradFill flip="none" rotWithShape="1">
            <a:gsLst>
              <a:gs pos="50000">
                <a:srgbClr val="38BEE2">
                  <a:alpha val="80000"/>
                </a:srgbClr>
              </a:gs>
              <a:gs pos="100000">
                <a:schemeClr val="bg1">
                  <a:alpha val="0"/>
                </a:schemeClr>
              </a:gs>
            </a:gsLst>
            <a:lin ang="5400000" scaled="1"/>
            <a:tileRect/>
          </a:gra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63" name="角丸四角形 262"/>
          <p:cNvSpPr/>
          <p:nvPr/>
        </p:nvSpPr>
        <p:spPr>
          <a:xfrm>
            <a:off x="560512" y="4653136"/>
            <a:ext cx="432048" cy="216024"/>
          </a:xfrm>
          <a:prstGeom prst="roundRect">
            <a:avLst>
              <a:gd name="adj" fmla="val 11875"/>
            </a:avLst>
          </a:prstGeom>
          <a:solidFill>
            <a:srgbClr val="77D4ED"/>
          </a:solidFill>
          <a:ln w="19050" cap="flat" cmpd="sng" algn="ctr">
            <a:solidFill>
              <a:srgbClr val="AFE6F7"/>
            </a:solidFill>
            <a:prstDash val="solid"/>
            <a:round/>
            <a:headEnd type="none" w="med" len="med"/>
            <a:tailEnd type="none" w="med" len="med"/>
          </a:ln>
        </p:spPr>
        <p:txBody>
          <a:bodyPr wrap="none" lIns="0" tIns="0" rIns="0" bIns="0" anchor="ctr" anchorCtr="0">
            <a:noAutofit/>
          </a:bodyPr>
          <a:lstStyle/>
          <a:p>
            <a:pPr algn="ctr" font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拠点</a:t>
            </a:r>
          </a:p>
        </p:txBody>
      </p:sp>
      <p:sp>
        <p:nvSpPr>
          <p:cNvPr id="284" name="円/楕円 283"/>
          <p:cNvSpPr>
            <a:spLocks noChangeAspect="1"/>
          </p:cNvSpPr>
          <p:nvPr/>
        </p:nvSpPr>
        <p:spPr>
          <a:xfrm>
            <a:off x="3296816" y="4005064"/>
            <a:ext cx="1008112" cy="313634"/>
          </a:xfrm>
          <a:prstGeom prst="ellipse">
            <a:avLst/>
          </a:prstGeom>
          <a:solidFill>
            <a:srgbClr val="77D4ED"/>
          </a:solidFill>
          <a:ln w="38100" cap="flat" cmpd="sng" algn="ctr">
            <a:solidFill>
              <a:srgbClr val="D2F0FA"/>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 name="グループ化 1"/>
          <p:cNvGrpSpPr>
            <a:grpSpLocks noChangeAspect="1"/>
          </p:cNvGrpSpPr>
          <p:nvPr/>
        </p:nvGrpSpPr>
        <p:grpSpPr>
          <a:xfrm>
            <a:off x="3419653" y="3559460"/>
            <a:ext cx="762438" cy="597150"/>
            <a:chOff x="992560" y="4869160"/>
            <a:chExt cx="864096" cy="676770"/>
          </a:xfrm>
        </p:grpSpPr>
        <p:sp>
          <p:nvSpPr>
            <p:cNvPr id="54" name="二等辺三角形 8"/>
            <p:cNvSpPr/>
            <p:nvPr/>
          </p:nvSpPr>
          <p:spPr>
            <a:xfrm>
              <a:off x="992560" y="4869160"/>
              <a:ext cx="864096" cy="676770"/>
            </a:xfrm>
            <a:custGeom>
              <a:avLst/>
              <a:gdLst/>
              <a:ahLst/>
              <a:cxnLst/>
              <a:rect l="l" t="t" r="r" b="b"/>
              <a:pathLst>
                <a:path w="2160240" h="1152128">
                  <a:moveTo>
                    <a:pt x="1080120" y="0"/>
                  </a:moveTo>
                  <a:lnTo>
                    <a:pt x="1368152" y="144016"/>
                  </a:lnTo>
                  <a:lnTo>
                    <a:pt x="1368152" y="288032"/>
                  </a:lnTo>
                  <a:lnTo>
                    <a:pt x="2160240" y="288032"/>
                  </a:lnTo>
                  <a:lnTo>
                    <a:pt x="2160240" y="1152128"/>
                  </a:lnTo>
                  <a:lnTo>
                    <a:pt x="0" y="1152128"/>
                  </a:lnTo>
                  <a:lnTo>
                    <a:pt x="0" y="288032"/>
                  </a:lnTo>
                  <a:lnTo>
                    <a:pt x="792088" y="288032"/>
                  </a:lnTo>
                  <a:lnTo>
                    <a:pt x="792088" y="144016"/>
                  </a:lnTo>
                  <a:close/>
                </a:path>
              </a:pathLst>
            </a:custGeom>
            <a:solidFill>
              <a:srgbClr val="38BEE2"/>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grpSp>
          <p:nvGrpSpPr>
            <p:cNvPr id="55" name="グループ化 54"/>
            <p:cNvGrpSpPr/>
            <p:nvPr/>
          </p:nvGrpSpPr>
          <p:grpSpPr>
            <a:xfrm>
              <a:off x="1036632" y="5080650"/>
              <a:ext cx="163358" cy="163359"/>
              <a:chOff x="560512" y="1484784"/>
              <a:chExt cx="288032" cy="288032"/>
            </a:xfrm>
          </p:grpSpPr>
          <p:sp>
            <p:nvSpPr>
              <p:cNvPr id="96" name="正方形/長方形 95"/>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7" name="正方形/長方形 96"/>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8" name="正方形/長方形 97"/>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9" name="正方形/長方形 98"/>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6" name="グループ化 55"/>
            <p:cNvGrpSpPr/>
            <p:nvPr/>
          </p:nvGrpSpPr>
          <p:grpSpPr>
            <a:xfrm>
              <a:off x="1240830" y="5080650"/>
              <a:ext cx="163358" cy="163359"/>
              <a:chOff x="560512" y="1484784"/>
              <a:chExt cx="288032" cy="288032"/>
            </a:xfrm>
          </p:grpSpPr>
          <p:sp>
            <p:nvSpPr>
              <p:cNvPr id="92" name="正方形/長方形 91"/>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3" name="正方形/長方形 92"/>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4" name="正方形/長方形 93"/>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5" name="正方形/長方形 94"/>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7" name="グループ化 56"/>
            <p:cNvGrpSpPr/>
            <p:nvPr/>
          </p:nvGrpSpPr>
          <p:grpSpPr>
            <a:xfrm>
              <a:off x="1445027" y="5080650"/>
              <a:ext cx="163358" cy="163359"/>
              <a:chOff x="560512" y="1484784"/>
              <a:chExt cx="288032" cy="288032"/>
            </a:xfrm>
          </p:grpSpPr>
          <p:sp>
            <p:nvSpPr>
              <p:cNvPr id="88" name="正方形/長方形 87"/>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9" name="正方形/長方形 88"/>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0" name="正方形/長方形 89"/>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1" name="正方形/長方形 90"/>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8" name="グループ化 57"/>
            <p:cNvGrpSpPr/>
            <p:nvPr/>
          </p:nvGrpSpPr>
          <p:grpSpPr>
            <a:xfrm>
              <a:off x="1649225" y="5080650"/>
              <a:ext cx="163358" cy="163359"/>
              <a:chOff x="560512" y="1484784"/>
              <a:chExt cx="288032" cy="288032"/>
            </a:xfrm>
          </p:grpSpPr>
          <p:sp>
            <p:nvSpPr>
              <p:cNvPr id="84" name="正方形/長方形 83"/>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5" name="正方形/長方形 84"/>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6" name="正方形/長方形 85"/>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7" name="正方形/長方形 86"/>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9" name="グループ化 58"/>
            <p:cNvGrpSpPr/>
            <p:nvPr/>
          </p:nvGrpSpPr>
          <p:grpSpPr>
            <a:xfrm>
              <a:off x="1036632" y="5255677"/>
              <a:ext cx="163358" cy="163359"/>
              <a:chOff x="560512" y="1484784"/>
              <a:chExt cx="288032" cy="288032"/>
            </a:xfrm>
          </p:grpSpPr>
          <p:sp>
            <p:nvSpPr>
              <p:cNvPr id="80" name="正方形/長方形 79"/>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1" name="正方形/長方形 80"/>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2" name="正方形/長方形 81"/>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3" name="正方形/長方形 82"/>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60" name="グループ化 59"/>
            <p:cNvGrpSpPr/>
            <p:nvPr/>
          </p:nvGrpSpPr>
          <p:grpSpPr>
            <a:xfrm>
              <a:off x="1240830" y="5255677"/>
              <a:ext cx="163358" cy="163359"/>
              <a:chOff x="560512" y="1484784"/>
              <a:chExt cx="288032" cy="288032"/>
            </a:xfrm>
          </p:grpSpPr>
          <p:sp>
            <p:nvSpPr>
              <p:cNvPr id="76" name="正方形/長方形 75"/>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7" name="正方形/長方形 76"/>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8" name="正方形/長方形 77"/>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9" name="正方形/長方形 78"/>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61" name="グループ化 60"/>
            <p:cNvGrpSpPr/>
            <p:nvPr/>
          </p:nvGrpSpPr>
          <p:grpSpPr>
            <a:xfrm>
              <a:off x="1445027" y="5255677"/>
              <a:ext cx="163358" cy="163359"/>
              <a:chOff x="560512" y="1484784"/>
              <a:chExt cx="288032" cy="288032"/>
            </a:xfrm>
          </p:grpSpPr>
          <p:sp>
            <p:nvSpPr>
              <p:cNvPr id="72" name="正方形/長方形 71"/>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3" name="正方形/長方形 72"/>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4" name="正方形/長方形 73"/>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5" name="正方形/長方形 74"/>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62" name="グループ化 61"/>
            <p:cNvGrpSpPr/>
            <p:nvPr/>
          </p:nvGrpSpPr>
          <p:grpSpPr>
            <a:xfrm>
              <a:off x="1649225" y="5255677"/>
              <a:ext cx="163358" cy="163359"/>
              <a:chOff x="560512" y="1484784"/>
              <a:chExt cx="288032" cy="288032"/>
            </a:xfrm>
          </p:grpSpPr>
          <p:sp>
            <p:nvSpPr>
              <p:cNvPr id="68" name="正方形/長方形 67"/>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9" name="正方形/長方形 68"/>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0" name="正方形/長方形 69"/>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1" name="正方形/長方形 70"/>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63" name="正方形/長方形 299"/>
            <p:cNvSpPr/>
            <p:nvPr/>
          </p:nvSpPr>
          <p:spPr>
            <a:xfrm>
              <a:off x="1036632" y="5464250"/>
              <a:ext cx="163358" cy="81679"/>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0F99B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4" name="正方形/長方形 295"/>
            <p:cNvSpPr/>
            <p:nvPr/>
          </p:nvSpPr>
          <p:spPr>
            <a:xfrm>
              <a:off x="1240830" y="5464250"/>
              <a:ext cx="163358" cy="81679"/>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0F99B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5" name="正方形/長方形 291"/>
            <p:cNvSpPr/>
            <p:nvPr/>
          </p:nvSpPr>
          <p:spPr>
            <a:xfrm>
              <a:off x="1445027" y="5464250"/>
              <a:ext cx="163358" cy="81679"/>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0F99B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6" name="正方形/長方形 287"/>
            <p:cNvSpPr/>
            <p:nvPr/>
          </p:nvSpPr>
          <p:spPr>
            <a:xfrm>
              <a:off x="1649225" y="5464250"/>
              <a:ext cx="163358" cy="81679"/>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0F99B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7" name="Freeform 2692"/>
            <p:cNvSpPr>
              <a:spLocks noChangeAspect="1"/>
            </p:cNvSpPr>
            <p:nvPr/>
          </p:nvSpPr>
          <p:spPr bwMode="auto">
            <a:xfrm>
              <a:off x="1360067" y="4911458"/>
              <a:ext cx="129082" cy="126895"/>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42" name="正方形/長方形 41"/>
          <p:cNvSpPr/>
          <p:nvPr/>
        </p:nvSpPr>
        <p:spPr>
          <a:xfrm>
            <a:off x="5241032" y="5373216"/>
            <a:ext cx="4176464" cy="1008112"/>
          </a:xfrm>
          <a:prstGeom prst="rect">
            <a:avLst/>
          </a:prstGeom>
          <a:noFill/>
          <a:ln w="12700" cap="flat" cmpd="sng" algn="ctr">
            <a:solidFill>
              <a:srgbClr val="83A4D1"/>
            </a:solidFill>
            <a:prstDash val="solid"/>
            <a:round/>
            <a:headEnd type="none" w="med" len="med"/>
            <a:tailEnd type="none" w="med" len="med"/>
          </a:ln>
          <a:extLst>
            <a:ext uri="{909E8E84-426E-40DD-AFC4-6F175D3DCCD1}">
              <a14:hiddenFill xmlns:a14="http://schemas.microsoft.com/office/drawing/2010/main">
                <a:solidFill>
                  <a:srgbClr val="A2BBDC"/>
                </a:solidFill>
              </a14:hiddenFill>
            </a:ext>
          </a:ex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412" name="正方形/長方形 411"/>
          <p:cNvSpPr/>
          <p:nvPr/>
        </p:nvSpPr>
        <p:spPr>
          <a:xfrm>
            <a:off x="7023230" y="5517232"/>
            <a:ext cx="612068" cy="288031"/>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numCol="1" spcCol="144000" anchor="ctr" anchorCtr="0">
            <a:noAutofit/>
          </a:bodyPr>
          <a:lstStyle/>
          <a:p>
            <a:pPr marL="158400" indent="-158400">
              <a:buClr>
                <a:srgbClr val="5F8AC3"/>
              </a:buClr>
              <a:buFont typeface="Wingdings" panose="05000000000000000000" pitchFamily="2" charset="2"/>
              <a:buChar char="n"/>
            </a:pPr>
            <a:r>
              <a:rPr lang="ja-JP" altLang="en-US" sz="1200" b="1">
                <a:latin typeface="Arial" panose="020B0604020202020204" pitchFamily="34" charset="0"/>
                <a:ea typeface="ＭＳ Ｐゴシック" panose="020B0600070205080204" pitchFamily="50" charset="-128"/>
                <a:cs typeface="Arial" panose="020B0604020202020204" pitchFamily="34" charset="0"/>
              </a:rPr>
              <a:t>中国</a:t>
            </a:r>
          </a:p>
        </p:txBody>
      </p:sp>
      <p:sp>
        <p:nvSpPr>
          <p:cNvPr id="413" name="正方形/長方形 412"/>
          <p:cNvSpPr/>
          <p:nvPr/>
        </p:nvSpPr>
        <p:spPr>
          <a:xfrm>
            <a:off x="7761312" y="5517232"/>
            <a:ext cx="1080120" cy="288031"/>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numCol="1" spcCol="144000" anchor="ctr" anchorCtr="0">
            <a:noAutofit/>
          </a:bodyPr>
          <a:lstStyle/>
          <a:p>
            <a:pPr marL="158400" indent="-158400">
              <a:buClr>
                <a:srgbClr val="5F8AC3"/>
              </a:buClr>
              <a:buFont typeface="Wingdings" panose="05000000000000000000" pitchFamily="2" charset="2"/>
              <a:buChar char="n"/>
            </a:pPr>
            <a:r>
              <a:rPr lang="ja-JP" altLang="en-US" sz="1200" b="1">
                <a:latin typeface="Arial" panose="020B0604020202020204" pitchFamily="34" charset="0"/>
                <a:ea typeface="ＭＳ Ｐゴシック" panose="020B0600070205080204" pitchFamily="50" charset="-128"/>
                <a:cs typeface="Arial" panose="020B0604020202020204" pitchFamily="34" charset="0"/>
              </a:rPr>
              <a:t>インドネシア</a:t>
            </a:r>
          </a:p>
        </p:txBody>
      </p:sp>
      <p:sp>
        <p:nvSpPr>
          <p:cNvPr id="417" name="正方形/長方形 416"/>
          <p:cNvSpPr/>
          <p:nvPr/>
        </p:nvSpPr>
        <p:spPr>
          <a:xfrm>
            <a:off x="8841432" y="5517232"/>
            <a:ext cx="288032" cy="288031"/>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numCol="1" spcCol="144000" anchor="ctr" anchorCtr="0">
            <a:noAutofit/>
          </a:bodyPr>
          <a:lstStyle/>
          <a:p>
            <a:pPr algn="ctr">
              <a:buClr>
                <a:srgbClr val="5F8AC3"/>
              </a:buClr>
            </a:pPr>
            <a:r>
              <a:rPr lang="ja-JP" altLang="en-US" sz="1200">
                <a:latin typeface="Arial" panose="020B0604020202020204" pitchFamily="34" charset="0"/>
                <a:ea typeface="ＭＳ Ｐゴシック" panose="020B0600070205080204" pitchFamily="50" charset="-128"/>
                <a:cs typeface="Arial" panose="020B0604020202020204" pitchFamily="34" charset="0"/>
              </a:rPr>
              <a:t>等</a:t>
            </a:r>
          </a:p>
        </p:txBody>
      </p:sp>
    </p:spTree>
    <p:extLst>
      <p:ext uri="{BB962C8B-B14F-4D97-AF65-F5344CB8AC3E}">
        <p14:creationId xmlns:p14="http://schemas.microsoft.com/office/powerpoint/2010/main" val="183440005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フィリピン／日本との関わり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en-US" altLang="ja-JP" dirty="0"/>
              <a:t>JICA</a:t>
            </a:r>
            <a:r>
              <a:rPr lang="ja-JP" altLang="en-US" dirty="0"/>
              <a:t>の主な医療国際化関連事業（</a:t>
            </a:r>
            <a:r>
              <a:rPr lang="en-US" altLang="ja-JP" dirty="0"/>
              <a:t>1/2</a:t>
            </a:r>
            <a:r>
              <a:rPr lang="ja-JP" altLang="en-US" dirty="0">
                <a:latin typeface="HGP創英角ｺﾞｼｯｸUB" panose="020B0900000000000000" pitchFamily="50" charset="-128"/>
              </a:rPr>
              <a:t>）</a:t>
            </a:r>
          </a:p>
        </p:txBody>
      </p:sp>
      <p:graphicFrame>
        <p:nvGraphicFramePr>
          <p:cNvPr id="12" name="表 11"/>
          <p:cNvGraphicFramePr>
            <a:graphicFrameLocks noGrp="1"/>
          </p:cNvGraphicFramePr>
          <p:nvPr>
            <p:extLst>
              <p:ext uri="{D42A27DB-BD31-4B8C-83A1-F6EECF244321}">
                <p14:modId xmlns:p14="http://schemas.microsoft.com/office/powerpoint/2010/main" val="501282953"/>
              </p:ext>
            </p:extLst>
          </p:nvPr>
        </p:nvGraphicFramePr>
        <p:xfrm>
          <a:off x="200023" y="1124744"/>
          <a:ext cx="9508778" cy="5112000"/>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944000">
                  <a:extLst>
                    <a:ext uri="{9D8B030D-6E8A-4147-A177-3AD203B41FA5}">
                      <a16:colId xmlns:a16="http://schemas.microsoft.com/office/drawing/2014/main" val="20005"/>
                    </a:ext>
                  </a:extLst>
                </a:gridCol>
                <a:gridCol w="1944000">
                  <a:extLst>
                    <a:ext uri="{9D8B030D-6E8A-4147-A177-3AD203B41FA5}">
                      <a16:colId xmlns:a16="http://schemas.microsoft.com/office/drawing/2014/main" val="20006"/>
                    </a:ext>
                  </a:extLst>
                </a:gridCol>
              </a:tblGrid>
              <a:tr h="252000">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5200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フィリピン側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540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2010</a:t>
                      </a: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2012</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オーロラ記念病院改善計画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12.6</a:t>
                      </a:r>
                    </a:p>
                    <a:p>
                      <a:pPr algn="ctr"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10.9</a:t>
                      </a: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p>
                      <a:pPr algn="ctr"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フィリピン；</a:t>
                      </a: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1.7</a:t>
                      </a: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dirty="0">
                          <a:solidFill>
                            <a:schemeClr val="tx1"/>
                          </a:solidFill>
                        </a:rPr>
                        <a:t>無償資金協力</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オーロラ州政府、州保健局</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40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2010</a:t>
                      </a:r>
                      <a:r>
                        <a:rPr lang="zh-TW"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2012</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公衆衛生プログラム調整</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個別案件</a:t>
                      </a:r>
                    </a:p>
                    <a:p>
                      <a:pPr algn="ctr" fontAlgn="ctr"/>
                      <a:r>
                        <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（専門家）</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TW"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保健省国際課</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40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2010</a:t>
                      </a:r>
                      <a:r>
                        <a:rPr lang="zh-TW"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レプトスピラ症の予防対策と診断技術の</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開発プロジェクト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3.5</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p>
                    <a:p>
                      <a:pPr algn="ctr" fontAlgn="ctr"/>
                      <a:r>
                        <a:rPr kumimoji="1" lang="zh-TW"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（科学技術）</a:t>
                      </a:r>
                      <a:endPar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CN"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九州大学大学院医学研究院、</a:t>
                      </a:r>
                      <a:br>
                        <a:rPr lang="en-US" altLang="zh-CN"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zh-CN"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千葉科学大学</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フィリピン大学マニラ校</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公衆衛生学部</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40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2010</a:t>
                      </a:r>
                      <a:r>
                        <a:rPr lang="zh-TW"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東ビサヤ地域母子保健サービス強化プロジェクト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5.1</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spc="-2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保健省東ビサヤ保健開発センター</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40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2011</a:t>
                      </a: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2013</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パヤタス地区における地域型保健および生計向上フォローアップ事業</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－協同組合の強化を通して－</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0.3</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草の根技協</a:t>
                      </a:r>
                      <a:r>
                        <a:rPr lang="en-US" altLang="ja-JP" sz="1000" b="0" i="0" u="none" strike="noStrike" baseline="300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a:t>
                      </a:r>
                    </a:p>
                    <a:p>
                      <a:pPr algn="ctr" fontAlgn="ct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（パートナー型）</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アジア日本相互交流センター・</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ICAN</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ICAN Philippines</a:t>
                      </a:r>
                      <a:r>
                        <a:rPr lang="ja-JP" altLang="en-US" sz="1000" b="0" i="0" u="none" strike="noStrike" dirty="0" err="1">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パヤタス多目的協同組合</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684000">
                <a:tc>
                  <a:txBody>
                    <a:bodyPr/>
                    <a:lstStyle/>
                    <a:p>
                      <a:pPr marL="0" algn="ctr" defTabSz="914400" rtl="0" eaLnBrk="1"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2011</a:t>
                      </a:r>
                      <a:r>
                        <a:rPr lang="zh-TW"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フィリピン国 マニラ首都圏 都市貧困地区</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における結核感染発病予防モデルプロジェクト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草の根技協</a:t>
                      </a:r>
                      <a:r>
                        <a:rPr lang="en-US" altLang="ja-JP" sz="1000" b="0" i="0" u="none" strike="noStrike" baseline="300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a:t>
                      </a:r>
                    </a:p>
                    <a:p>
                      <a:pPr algn="ctr" fontAlgn="ct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（パートナー型）</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zh-TW"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公益財団法人結核予防会</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保健省感染症対策室、ケソン市保健局、マニラ市保健局、バランガイヘルスワーカー、サンラザロ病院</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684000">
                <a:tc>
                  <a:txBody>
                    <a:bodyPr/>
                    <a:lstStyle/>
                    <a:p>
                      <a:pPr marL="0" algn="ctr" defTabSz="914400" rtl="0" eaLnBrk="1"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2011</a:t>
                      </a: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小児呼吸器感染症の病因解析・疫学に基づく</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予防・制御に関する研究プロジェクト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4.1</a:t>
                      </a:r>
                      <a:b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（日本側）</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zh-TW"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技術協力</a:t>
                      </a: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zh-TW"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（科学技術）</a:t>
                      </a:r>
                      <a:endPar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zh-CN"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東北大学大学院医学系研究科</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保健省熱帯医学研究所、地方拠点病院のラボラトリ（マニラ首都圏（</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RITM</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）、レイテ島（</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EVRMC</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ビリラン島、パラワン島</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4</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カ所）</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540000">
                <a:tc>
                  <a:txBody>
                    <a:bodyPr/>
                    <a:lstStyle/>
                    <a:p>
                      <a:pPr marL="0" algn="ctr" defTabSz="914400" rtl="0" eaLnBrk="1"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2012</a:t>
                      </a: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コーディレラ地域保健システム強化プロジェクト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4.8</a:t>
                      </a:r>
                      <a:b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（日本側）</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保健省中央、保健省コーディレラ地域局、各州保健局</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bl>
          </a:graphicData>
        </a:graphic>
      </p:graphicFrame>
      <p:sp>
        <p:nvSpPr>
          <p:cNvPr id="13" name="テキスト ボックス 12"/>
          <p:cNvSpPr txBox="1"/>
          <p:nvPr/>
        </p:nvSpPr>
        <p:spPr>
          <a:xfrm>
            <a:off x="200472" y="6242771"/>
            <a:ext cx="9504000" cy="282573"/>
          </a:xfrm>
          <a:prstGeom prst="rect">
            <a:avLst/>
          </a:prstGeom>
          <a:noFill/>
        </p:spPr>
        <p:txBody>
          <a:bodyPr wrap="square" lIns="0" tIns="36000" rIns="0" bIns="0" rtlCol="0">
            <a:spAutoFit/>
          </a:bodyPr>
          <a:lstStyle>
            <a:defPPr>
              <a:defRPr lang="ja-JP"/>
            </a:defPPr>
            <a:lvl1pPr marL="228600" indent="-228600" algn="just">
              <a:spcAft>
                <a:spcPts val="200"/>
              </a:spcAft>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dirty="0"/>
              <a:t>※1	</a:t>
            </a:r>
            <a:r>
              <a:rPr lang="ja-JP" altLang="en-US" dirty="0"/>
              <a:t>「草の根・人間の安全保障無償資金協力」の事業の一つ。開発途上国の地方公共団体や途上国において活動している</a:t>
            </a:r>
            <a:r>
              <a:rPr lang="en-US" altLang="ja-JP" dirty="0"/>
              <a:t>NGO</a:t>
            </a:r>
            <a:r>
              <a:rPr lang="ja-JP" altLang="en-US" dirty="0"/>
              <a:t>等が現地において実施する比較的小規模なプロジェクト（原則</a:t>
            </a:r>
            <a:r>
              <a:rPr lang="en-US" altLang="ja-JP" dirty="0"/>
              <a:t>1,000</a:t>
            </a:r>
            <a:r>
              <a:rPr lang="ja-JP" altLang="en-US" dirty="0"/>
              <a:t>万円以下の案件）に対し、資金協力を行うもの。開発途上国の草の根レベルに直接裨益するきめの細かい援助であり、また、 機動的な対応が可能な「足の速い援助」であるという特徴を有している。</a:t>
            </a:r>
          </a:p>
        </p:txBody>
      </p:sp>
      <p:sp>
        <p:nvSpPr>
          <p:cNvPr id="14" name="テキスト ボックス 13"/>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70740111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フィリピン／日本との関わり</a:t>
            </a:r>
            <a:endParaRPr kumimoji="1" lang="ja-JP" altLang="en-US"/>
          </a:p>
        </p:txBody>
      </p:sp>
      <p:sp>
        <p:nvSpPr>
          <p:cNvPr id="6" name="テキスト プレースホルダー 5"/>
          <p:cNvSpPr>
            <a:spLocks noGrp="1"/>
          </p:cNvSpPr>
          <p:nvPr>
            <p:ph type="body" sz="quarter" idx="15"/>
          </p:nvPr>
        </p:nvSpPr>
        <p:spPr/>
        <p:txBody>
          <a:bodyPr/>
          <a:lstStyle/>
          <a:p>
            <a:r>
              <a:rPr lang="en-US" altLang="ja-JP" dirty="0"/>
              <a:t>JICA</a:t>
            </a:r>
            <a:r>
              <a:rPr lang="ja-JP" altLang="en-US" dirty="0"/>
              <a:t>の主な医療国際化関連事業（</a:t>
            </a:r>
            <a:r>
              <a:rPr lang="en-US" altLang="ja-JP" dirty="0"/>
              <a:t>2/2</a:t>
            </a:r>
            <a:r>
              <a:rPr lang="ja-JP" altLang="en-US" dirty="0">
                <a:latin typeface="HGP創英角ｺﾞｼｯｸUB" panose="020B0900000000000000" pitchFamily="50" charset="-128"/>
              </a:rPr>
              <a:t>）</a:t>
            </a:r>
          </a:p>
        </p:txBody>
      </p:sp>
      <p:graphicFrame>
        <p:nvGraphicFramePr>
          <p:cNvPr id="14" name="表 13"/>
          <p:cNvGraphicFramePr>
            <a:graphicFrameLocks noGrp="1"/>
          </p:cNvGraphicFramePr>
          <p:nvPr>
            <p:extLst>
              <p:ext uri="{D42A27DB-BD31-4B8C-83A1-F6EECF244321}">
                <p14:modId xmlns:p14="http://schemas.microsoft.com/office/powerpoint/2010/main" val="2262830082"/>
              </p:ext>
            </p:extLst>
          </p:nvPr>
        </p:nvGraphicFramePr>
        <p:xfrm>
          <a:off x="200023" y="1124743"/>
          <a:ext cx="9508778" cy="4757905"/>
        </p:xfrm>
        <a:graphic>
          <a:graphicData uri="http://schemas.openxmlformats.org/drawingml/2006/table">
            <a:tbl>
              <a:tblPr firstRow="1" bandRow="1">
                <a:tableStyleId>{5C22544A-7EE6-4342-B048-85BDC9FD1C3A}</a:tableStyleId>
              </a:tblPr>
              <a:tblGrid>
                <a:gridCol w="360489">
                  <a:extLst>
                    <a:ext uri="{9D8B030D-6E8A-4147-A177-3AD203B41FA5}">
                      <a16:colId xmlns:a16="http://schemas.microsoft.com/office/drawing/2014/main" val="20000"/>
                    </a:ext>
                  </a:extLst>
                </a:gridCol>
                <a:gridCol w="652289">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944000">
                  <a:extLst>
                    <a:ext uri="{9D8B030D-6E8A-4147-A177-3AD203B41FA5}">
                      <a16:colId xmlns:a16="http://schemas.microsoft.com/office/drawing/2014/main" val="20005"/>
                    </a:ext>
                  </a:extLst>
                </a:gridCol>
                <a:gridCol w="1944000">
                  <a:extLst>
                    <a:ext uri="{9D8B030D-6E8A-4147-A177-3AD203B41FA5}">
                      <a16:colId xmlns:a16="http://schemas.microsoft.com/office/drawing/2014/main" val="20006"/>
                    </a:ext>
                  </a:extLst>
                </a:gridCol>
              </a:tblGrid>
              <a:tr h="234684">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20118">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フィリピン側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439846">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9</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2013</a:t>
                      </a: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保健アドバイザー</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zh-TW"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個別案件</a:t>
                      </a: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zh-TW"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（専門家）</a:t>
                      </a:r>
                      <a:endPar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保健省の各部署</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9846">
                <a:tc>
                  <a:txBody>
                    <a:bodyPr/>
                    <a:lstStyle/>
                    <a:p>
                      <a:pPr algn="ctr"/>
                      <a:r>
                        <a:rPr lang="en-US" altLang="ja-JP" sz="1200" b="1">
                          <a:latin typeface="Arial" panose="020B0604020202020204" pitchFamily="34" charset="0"/>
                          <a:ea typeface="ＭＳ Ｐゴシック" panose="020B0600070205080204" pitchFamily="50" charset="-128"/>
                          <a:cs typeface="Arial" panose="020B0604020202020204" pitchFamily="34" charset="0"/>
                        </a:rPr>
                        <a:t>10</a:t>
                      </a: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r>
                        <a:rPr lang="zh-TW"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日本脳炎ワクチン普及促進事業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民間技術</a:t>
                      </a:r>
                    </a:p>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普及促進</a:t>
                      </a:r>
                      <a:r>
                        <a:rPr lang="en-US" altLang="zh-TW" sz="1000" b="0" i="0" u="none" strike="noStrike" baseline="300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化学及血清療法研究所</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保健省、医療関係者</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658595">
                <a:tc>
                  <a:txBody>
                    <a:bodyPr/>
                    <a:lstStyle/>
                    <a:p>
                      <a:pPr algn="ctr"/>
                      <a:r>
                        <a:rPr lang="en-US" altLang="ja-JP" sz="1200" b="1">
                          <a:latin typeface="Arial" panose="020B0604020202020204" pitchFamily="34" charset="0"/>
                          <a:ea typeface="ＭＳ Ｐゴシック" panose="020B0600070205080204" pitchFamily="50" charset="-128"/>
                          <a:cs typeface="Arial" panose="020B0604020202020204" pitchFamily="34" charset="0"/>
                        </a:rPr>
                        <a:t>11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r>
                        <a:rPr lang="zh-TW"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透析技術トレーニングセンター開発計画における水浄化およびアセアン諸国を対象とした透析技術普及促進事業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zh-TW"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民間技術</a:t>
                      </a: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zh-TW"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普及促進</a:t>
                      </a:r>
                      <a:r>
                        <a:rPr kumimoji="1" lang="en-US" altLang="zh-TW" sz="1000" b="0" i="0" u="none" strike="noStrike" kern="1200" cap="none" spc="0" normalizeH="0" baseline="3000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endParaRPr lang="en-US" altLang="ja-JP" sz="1000" b="0" i="0" u="none" strike="noStrike" baseline="300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（健康・</a:t>
                      </a:r>
                      <a:br>
                        <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医療特別枠）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メディキット、旭化成株式会社、</a:t>
                      </a:r>
                      <a:br>
                        <a:rPr lang="en-US" altLang="ja-JP"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川澄化学工業株式会社</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透析医療関係者</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9846">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2018</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ワクチン品質・安全性確保のための国家検定機関強化</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zh-TW"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個別案件</a:t>
                      </a: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zh-TW"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国別研修</a:t>
                      </a:r>
                      <a:r>
                        <a:rPr kumimoji="1" lang="zh-TW"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zh-CN"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保健省食品医薬品庁</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9846">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2020</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マニラ首都圏低所得者層地域における生活の質改善を目指した糖尿病予防プロジェクト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草の根技協</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（支援型）</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鳥取大学</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9846">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2022</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dirty="0">
                          <a:effectLst/>
                        </a:rPr>
                        <a:t>科学的根拠に基づく薬物依存症治療プログラム導入プロジェクト</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dirty="0">
                          <a:effectLst/>
                        </a:rPr>
                        <a:t>技術協力</a:t>
                      </a:r>
                      <a:endParaRPr lang="en-US" altLang="ja-JP" sz="1000" dirty="0">
                        <a:effectLst/>
                      </a:endParaRPr>
                    </a:p>
                    <a:p>
                      <a:pPr algn="ctr" fontAlgn="ctr"/>
                      <a:r>
                        <a:rPr lang="ja-JP" altLang="en-US" sz="1000" dirty="0">
                          <a:effectLst/>
                        </a:rPr>
                        <a:t>プロジェクト</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保健省</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9846">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2018</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2019</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dirty="0"/>
                        <a:t>結核対策アドバイザー</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zh-TW"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個別案件</a:t>
                      </a: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zh-TW"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（専門家）</a:t>
                      </a:r>
                      <a:endPar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保健省</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62449">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16</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2018</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2023</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フィリピンにおける狂犬病排除に向けたワンヘルス・アプローチ予防・治療ネットワークモデル構築プロジェクト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dirty="0">
                          <a:effectLst/>
                        </a:rPr>
                        <a:t>技術協力</a:t>
                      </a:r>
                      <a:endParaRPr lang="en-US" altLang="ja-JP" sz="1000" dirty="0">
                        <a:effectLst/>
                      </a:endParaRPr>
                    </a:p>
                    <a:p>
                      <a:pPr algn="ctr" fontAlgn="ctr"/>
                      <a:r>
                        <a:rPr lang="ja-JP" altLang="en-US" sz="1000" dirty="0">
                          <a:effectLst/>
                        </a:rPr>
                        <a:t>プロジェクト</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フィリピン熱帯医学研究所、</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フィリピン国立サンラザロ病院</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542983">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17</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2021~</a:t>
                      </a:r>
                    </a:p>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2022</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新型コロナウイルス感染症危機対応緊急支援計画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6.92</a:t>
                      </a:r>
                    </a:p>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6.87</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フィリピン；</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0.05</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000" dirty="0">
                          <a:solidFill>
                            <a:schemeClr val="tx1"/>
                          </a:solidFill>
                        </a:rPr>
                        <a:t>無償資金協力</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保健省</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655115273"/>
                  </a:ext>
                </a:extLst>
              </a:tr>
            </a:tbl>
          </a:graphicData>
        </a:graphic>
      </p:graphicFrame>
      <p:sp>
        <p:nvSpPr>
          <p:cNvPr id="15" name="テキスト ボックス 14"/>
          <p:cNvSpPr txBox="1"/>
          <p:nvPr/>
        </p:nvSpPr>
        <p:spPr>
          <a:xfrm>
            <a:off x="201526" y="6242771"/>
            <a:ext cx="9504000" cy="282573"/>
          </a:xfrm>
          <a:prstGeom prst="rect">
            <a:avLst/>
          </a:prstGeom>
          <a:noFill/>
        </p:spPr>
        <p:txBody>
          <a:bodyPr wrap="square" lIns="0" tIns="36000" rIns="0" bIns="0" rtlCol="0" anchor="t" anchorCtr="0">
            <a:spAutoFit/>
          </a:bodyPr>
          <a:lstStyle/>
          <a:p>
            <a:pPr marL="228600" indent="-228600">
              <a:spcAft>
                <a:spcPts val="200"/>
              </a:spcAft>
            </a:pPr>
            <a:r>
              <a:rPr lang="en-US" altLang="ja-JP" sz="800" dirty="0">
                <a:latin typeface="Arial" panose="020B0604020202020204" pitchFamily="34" charset="0"/>
                <a:ea typeface="ＭＳ Ｐゴシック" panose="020B0600070205080204" pitchFamily="50" charset="-128"/>
                <a:cs typeface="Arial" panose="020B0604020202020204" pitchFamily="34" charset="0"/>
              </a:rPr>
              <a:t>※2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開発途上国の政府関係者を主な対象に、日本での研修や現地でのセミナー、実証活動等を通じ、日本の民間企業等が持つ優れた製品・技術・システムの理解を促す事業。</a:t>
            </a:r>
            <a:br>
              <a:rPr lang="en-US" altLang="ja-JP" sz="800" dirty="0">
                <a:latin typeface="Arial" panose="020B0604020202020204" pitchFamily="34" charset="0"/>
                <a:ea typeface="ＭＳ Ｐゴシック" panose="020B0600070205080204" pitchFamily="50" charset="-128"/>
                <a:cs typeface="Arial" panose="020B0604020202020204" pitchFamily="34" charset="0"/>
              </a:rPr>
            </a:b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件当たりの上限額は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万円（健康・医療特別枠のみ</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5,000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万円）</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7"/>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65598879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99" imgH="499" progId="TCLayout.ActiveDocument.1">
                  <p:embed/>
                </p:oleObj>
              </mc:Choice>
              <mc:Fallback>
                <p:oleObj name="think-cellスライド" r:id="rId3" imgW="499" imgH="499"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p:txBody>
          <a:bodyPr/>
          <a:lstStyle/>
          <a:p>
            <a:r>
              <a:rPr lang="ja-JP" altLang="en-US" dirty="0"/>
              <a:t>フィリピン／日本との関わり</a:t>
            </a:r>
          </a:p>
        </p:txBody>
      </p:sp>
      <p:sp>
        <p:nvSpPr>
          <p:cNvPr id="4" name="テキスト プレースホルダー 3"/>
          <p:cNvSpPr>
            <a:spLocks noGrp="1"/>
          </p:cNvSpPr>
          <p:nvPr>
            <p:ph type="body" sz="quarter" idx="15"/>
          </p:nvPr>
        </p:nvSpPr>
        <p:spPr/>
        <p:txBody>
          <a:bodyPr/>
          <a:lstStyle/>
          <a:p>
            <a:r>
              <a:rPr lang="en-US" altLang="ja-JP"/>
              <a:t>AMED</a:t>
            </a:r>
            <a:r>
              <a:rPr lang="ja-JP" altLang="en-US"/>
              <a:t>の主な関連事業</a:t>
            </a:r>
            <a:endParaRPr lang="ja-JP" altLang="en-US" dirty="0"/>
          </a:p>
        </p:txBody>
      </p:sp>
      <p:sp>
        <p:nvSpPr>
          <p:cNvPr id="8" name="テキスト ボックス 7"/>
          <p:cNvSpPr txBox="1"/>
          <p:nvPr/>
        </p:nvSpPr>
        <p:spPr>
          <a:xfrm>
            <a:off x="200472" y="6381328"/>
            <a:ext cx="8640960" cy="288032"/>
          </a:xfrm>
          <a:prstGeom prst="rect">
            <a:avLst/>
          </a:prstGeom>
          <a:noFill/>
        </p:spPr>
        <p:txBody>
          <a:bodyPr wrap="square" lIns="0" tIns="0" rIns="0" bIns="0" rtlCol="0" anchor="b" anchorCtr="0">
            <a:noAutofit/>
          </a:bodyPr>
          <a:lstStyle/>
          <a:p>
            <a:r>
              <a:rPr lang="ja-JP" altLang="en-US" sz="800" dirty="0"/>
              <a:t>（注）当該国との共同研究や、当該国を主な対象とした研究開発課題を中心に抽出した。</a:t>
            </a:r>
            <a:endParaRPr lang="en-US" altLang="ja-JP" sz="800" dirty="0"/>
          </a:p>
          <a:p>
            <a:r>
              <a:rPr lang="ja-JP" altLang="en-US" sz="800" dirty="0"/>
              <a:t>（出所） </a:t>
            </a:r>
            <a:r>
              <a:rPr lang="en-US" altLang="ja-JP" sz="800" dirty="0"/>
              <a:t>AMED</a:t>
            </a:r>
            <a:r>
              <a:rPr lang="ja-JP" altLang="en-US" sz="800" dirty="0"/>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1" name="表 10"/>
          <p:cNvGraphicFramePr>
            <a:graphicFrameLocks noGrp="1"/>
          </p:cNvGraphicFramePr>
          <p:nvPr>
            <p:extLst>
              <p:ext uri="{D42A27DB-BD31-4B8C-83A1-F6EECF244321}">
                <p14:modId xmlns:p14="http://schemas.microsoft.com/office/powerpoint/2010/main" val="3568022323"/>
              </p:ext>
            </p:extLst>
          </p:nvPr>
        </p:nvGraphicFramePr>
        <p:xfrm>
          <a:off x="200472" y="1180968"/>
          <a:ext cx="9504000" cy="5111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2160000">
                  <a:extLst>
                    <a:ext uri="{9D8B030D-6E8A-4147-A177-3AD203B41FA5}">
                      <a16:colId xmlns:a16="http://schemas.microsoft.com/office/drawing/2014/main" val="20003"/>
                    </a:ext>
                  </a:extLst>
                </a:gridCol>
                <a:gridCol w="1224000">
                  <a:extLst>
                    <a:ext uri="{9D8B030D-6E8A-4147-A177-3AD203B41FA5}">
                      <a16:colId xmlns:a16="http://schemas.microsoft.com/office/drawing/2014/main" val="20004"/>
                    </a:ext>
                  </a:extLst>
                </a:gridCol>
                <a:gridCol w="4032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プロジェクト</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研究開発課題</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代表研究機関</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36000" marR="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7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小児呼吸器感染症の病因解析・疫学に基づく予防・制御に関する研究</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東北大学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フィリピン国内で特に乳幼児死亡率の高い地域において、乳幼児の人口や呼吸器感染症の発生率・死亡率等の基礎データを収集し、その病因や重症化の原因等を分析</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97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日本・ベトナム・フィリピンでの疫学調査によるインフルエンザ・結核による呼吸器感染症の</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か国比較</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帝京大学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か国のインフルエンザおよび結核の呼吸器感染症の分子疫学調査と重症化因子を解明し、研究者の交流・研修を通じて技術を共有する</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97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革新的なデング流行対策と治療法開発に資するデングウイルス準種と血管透過性因子の網羅的解析</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t>長崎大学</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ベトナムとフィリピンにおいて流行するデングウイルスの血清型、遺伝子型、及び、ウイルス遺伝子の特性の解析、デング流行状況の把握等を実施</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97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2019</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新興・再興感染症制御プロジェクト</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フィリピン感染症研究拠点における国際共同研究の推進</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東北大学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フィリピン熱帯医学研究所（</a:t>
                      </a:r>
                      <a:r>
                        <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RITM</a:t>
                      </a: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）と共同で診断治療薬開発などを目的とした応用研究を推進するとともに、日本及びフィリピンでの感染症対策に貢献できるような質の高いエビデンスの得られる臨床研究・疫学研究を実施</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97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2022</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フィリピンにおける狂犬病排除に向けたワンヘルス・アプローチ予防・治療ネットワークモデル構築</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大分大学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（記載なし）</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6688013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フィリピン／日本との関わり</a:t>
            </a:r>
            <a:endParaRPr kumimoji="1" lang="ja-JP" altLang="en-US"/>
          </a:p>
        </p:txBody>
      </p:sp>
      <p:sp>
        <p:nvSpPr>
          <p:cNvPr id="6" name="テキスト プレースホルダー 5"/>
          <p:cNvSpPr>
            <a:spLocks noGrp="1"/>
          </p:cNvSpPr>
          <p:nvPr>
            <p:ph type="body" sz="quarter" idx="15"/>
          </p:nvPr>
        </p:nvSpPr>
        <p:spPr/>
        <p:txBody>
          <a:bodyPr/>
          <a:lstStyle/>
          <a:p>
            <a:r>
              <a:rPr lang="en-US" altLang="ja-JP" dirty="0"/>
              <a:t>JETRO</a:t>
            </a:r>
            <a:r>
              <a:rPr lang="ja-JP" altLang="en-US" dirty="0"/>
              <a:t>の主な医療国際化関連事業業</a:t>
            </a:r>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各種レポートを公開している。</a:t>
            </a:r>
          </a:p>
        </p:txBody>
      </p:sp>
      <p:sp>
        <p:nvSpPr>
          <p:cNvPr id="7" name="テキスト ボックス 6"/>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正方形/長方形 52"/>
          <p:cNvSpPr/>
          <p:nvPr/>
        </p:nvSpPr>
        <p:spPr>
          <a:xfrm>
            <a:off x="2144304" y="2405974"/>
            <a:ext cx="6047904" cy="2835392"/>
          </a:xfrm>
          <a:prstGeom prst="rect">
            <a:avLst/>
          </a:prstGeom>
        </p:spPr>
        <p:txBody>
          <a:bodyPr wrap="square">
            <a:spAutoFit/>
          </a:bodyPr>
          <a:lstStyle/>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フィリピンにおける医療機器市場動向（</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en-US" altLang="ja-JP" sz="1400" dirty="0">
                <a:hlinkClick r:id="rId2"/>
              </a:rPr>
              <a:t>https://www.jetro.go.jp/world/reports/2016/02/4ad22943a3fc775b.html</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主要国・地域の健康長寿関連市場の動向調査（</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en-US" altLang="ja-JP" sz="1400" dirty="0">
                <a:hlinkClick r:id="rId3"/>
              </a:rPr>
              <a:t>https://www.jetro.go.jp/world/reports/2016/02/995ecff75525fbb4.html</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ヘルスケア・ビジネスの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ASEAN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展開（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en-US" altLang="ja-JP" sz="1400" dirty="0">
                <a:hlinkClick r:id="rId4"/>
              </a:rPr>
              <a:t>https://www.jetro.go.jp/world/reports/2018/02/e999e1cbfd5a7b1f.html</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ヘルシーライフスタイル：マニラ版（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en-US" altLang="ja-JP" sz="1400" dirty="0">
                <a:hlinkClick r:id="rId5"/>
              </a:rPr>
              <a:t>https://www.jetro.go.jp/world/reports/2019/02/04823a4b6a44df48.html</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a:lnSpc>
                <a:spcPct val="114000"/>
              </a:lnSpc>
              <a:spcBef>
                <a:spcPts val="600"/>
              </a:spcBef>
              <a:buClr>
                <a:srgbClr val="5F8AC3"/>
              </a:buClr>
              <a:buSzPct val="90000"/>
              <a:buFont typeface="Wingdings" panose="05000000000000000000" pitchFamily="2" charset="2"/>
              <a:buChar char="l"/>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ASEAN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医療機器指令の概要と各国の対応状況向調査</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en-US" altLang="ja-JP" sz="1400" dirty="0">
                <a:hlinkClick r:id="rId6"/>
              </a:rPr>
              <a:t>https://www.jetro.go.jp/world/reports/2022/02/ab7026b72051af9f.html</a:t>
            </a:r>
            <a:endParaRPr lang="en-US" altLang="ja-JP" sz="1400" dirty="0"/>
          </a:p>
        </p:txBody>
      </p:sp>
      <p:grpSp>
        <p:nvGrpSpPr>
          <p:cNvPr id="54" name="グループ化 7"/>
          <p:cNvGrpSpPr/>
          <p:nvPr/>
        </p:nvGrpSpPr>
        <p:grpSpPr>
          <a:xfrm>
            <a:off x="2144304" y="1982237"/>
            <a:ext cx="5833032" cy="288032"/>
            <a:chOff x="4803500" y="2113806"/>
            <a:chExt cx="2954133" cy="288032"/>
          </a:xfrm>
        </p:grpSpPr>
        <p:cxnSp>
          <p:nvCxnSpPr>
            <p:cNvPr id="55" name="直線コネクタ 54"/>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各種レポートの公開</a:t>
              </a:r>
            </a:p>
          </p:txBody>
        </p:sp>
      </p:grpSp>
    </p:spTree>
    <p:extLst>
      <p:ext uri="{BB962C8B-B14F-4D97-AF65-F5344CB8AC3E}">
        <p14:creationId xmlns:p14="http://schemas.microsoft.com/office/powerpoint/2010/main" val="3426764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1"/>
            </p:custDataLst>
            <p:extLst>
              <p:ext uri="{D42A27DB-BD31-4B8C-83A1-F6EECF244321}">
                <p14:modId xmlns:p14="http://schemas.microsoft.com/office/powerpoint/2010/main" val="29453907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08" imgW="360" imgH="360" progId="TCLayout.ActiveDocument.1">
                  <p:embed/>
                </p:oleObj>
              </mc:Choice>
              <mc:Fallback>
                <p:oleObj name="think-cellスライド" r:id="rId108" imgW="360" imgH="360" progId="TCLayout.ActiveDocument.1">
                  <p:embed/>
                  <p:pic>
                    <p:nvPicPr>
                      <p:cNvPr id="7" name="Object 6" hidden="1"/>
                      <p:cNvPicPr>
                        <a:picLocks noChangeAspect="1" noChangeArrowheads="1"/>
                      </p:cNvPicPr>
                      <p:nvPr/>
                    </p:nvPicPr>
                    <p:blipFill>
                      <a:blip r:embed="rId10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フィリピン／一般概況／経済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インフレ率・為替レート</a:t>
            </a:r>
          </a:p>
        </p:txBody>
      </p:sp>
      <p:sp>
        <p:nvSpPr>
          <p:cNvPr id="25" name="テキスト ボックス 24"/>
          <p:cNvSpPr txBox="1"/>
          <p:nvPr/>
        </p:nvSpPr>
        <p:spPr>
          <a:xfrm>
            <a:off x="90463" y="6597352"/>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（２０２６年３月時点）</a:t>
            </a:r>
          </a:p>
        </p:txBody>
      </p:sp>
      <p:grpSp>
        <p:nvGrpSpPr>
          <p:cNvPr id="26" name="グループ化 7"/>
          <p:cNvGrpSpPr/>
          <p:nvPr/>
        </p:nvGrpSpPr>
        <p:grpSpPr>
          <a:xfrm>
            <a:off x="200471" y="1773396"/>
            <a:ext cx="4536507" cy="288032"/>
            <a:chOff x="4803500" y="2113806"/>
            <a:chExt cx="2954133" cy="288032"/>
          </a:xfrm>
        </p:grpSpPr>
        <p:cxnSp>
          <p:nvCxnSpPr>
            <p:cNvPr id="27" name="直線コネクタ 2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インフレ率</a:t>
              </a:r>
            </a:p>
          </p:txBody>
        </p:sp>
      </p:grpSp>
      <p:grpSp>
        <p:nvGrpSpPr>
          <p:cNvPr id="29" name="グループ化 7"/>
          <p:cNvGrpSpPr/>
          <p:nvPr/>
        </p:nvGrpSpPr>
        <p:grpSpPr>
          <a:xfrm>
            <a:off x="5169024" y="1773396"/>
            <a:ext cx="4536507" cy="288032"/>
            <a:chOff x="4803500" y="2113806"/>
            <a:chExt cx="2954133" cy="288032"/>
          </a:xfrm>
        </p:grpSpPr>
        <p:cxnSp>
          <p:nvCxnSpPr>
            <p:cNvPr id="30" name="直線コネクタ 2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為替</a:t>
              </a:r>
              <a:r>
                <a:rPr lang="ja-JP" altLang="en-US" sz="1400" dirty="0">
                  <a:solidFill>
                    <a:srgbClr val="000000"/>
                  </a:solidFill>
                  <a:latin typeface="Arial Black" pitchFamily="34" charset="0"/>
                  <a:ea typeface="HGP創英角ｺﾞｼｯｸUB" pitchFamily="50" charset="-128"/>
                </a:rPr>
                <a:t>レート</a:t>
              </a:r>
            </a:p>
          </p:txBody>
        </p:sp>
      </p:grpSp>
      <p:sp>
        <p:nvSpPr>
          <p:cNvPr id="33" name="テキスト ボックス 32"/>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年のインフレ率は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為替レートはここ</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円台前後で推移しているが、最近円安傾向にある。</a:t>
            </a:r>
          </a:p>
        </p:txBody>
      </p:sp>
      <p:grpSp>
        <p:nvGrpSpPr>
          <p:cNvPr id="40" name="グループ化 39"/>
          <p:cNvGrpSpPr/>
          <p:nvPr/>
        </p:nvGrpSpPr>
        <p:grpSpPr>
          <a:xfrm>
            <a:off x="3721099" y="2370138"/>
            <a:ext cx="1239840" cy="4165679"/>
            <a:chOff x="5623438" y="-215875"/>
            <a:chExt cx="1597531" cy="4196021"/>
          </a:xfrm>
        </p:grpSpPr>
        <p:sp>
          <p:nvSpPr>
            <p:cNvPr id="41" name="フリーフォーム 40"/>
            <p:cNvSpPr/>
            <p:nvPr/>
          </p:nvSpPr>
          <p:spPr>
            <a:xfrm>
              <a:off x="6610985" y="-215875"/>
              <a:ext cx="609984" cy="4088079"/>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42" name="角丸四角形 41"/>
            <p:cNvSpPr/>
            <p:nvPr/>
          </p:nvSpPr>
          <p:spPr>
            <a:xfrm>
              <a:off x="5623438" y="3773413"/>
              <a:ext cx="1287478" cy="206733"/>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graphicFrame>
        <p:nvGraphicFramePr>
          <p:cNvPr id="255" name="Chart 254">
            <a:extLst>
              <a:ext uri="{FF2B5EF4-FFF2-40B4-BE49-F238E27FC236}">
                <a16:creationId xmlns:a16="http://schemas.microsoft.com/office/drawing/2014/main" id="{E7F8FF9D-5520-4CDB-FC86-A703E24BB6BA}"/>
              </a:ext>
            </a:extLst>
          </p:cNvPr>
          <p:cNvGraphicFramePr/>
          <p:nvPr>
            <p:custDataLst>
              <p:tags r:id="rId3"/>
            </p:custDataLst>
            <p:extLst>
              <p:ext uri="{D42A27DB-BD31-4B8C-83A1-F6EECF244321}">
                <p14:modId xmlns:p14="http://schemas.microsoft.com/office/powerpoint/2010/main" val="1111728618"/>
              </p:ext>
            </p:extLst>
          </p:nvPr>
        </p:nvGraphicFramePr>
        <p:xfrm>
          <a:off x="4954588" y="2266950"/>
          <a:ext cx="4919662" cy="4002088"/>
        </p:xfrm>
        <a:graphic>
          <a:graphicData uri="http://schemas.openxmlformats.org/drawingml/2006/chart">
            <c:chart xmlns:c="http://schemas.openxmlformats.org/drawingml/2006/chart" xmlns:r="http://schemas.openxmlformats.org/officeDocument/2006/relationships" r:id="rId110"/>
          </a:graphicData>
        </a:graphic>
      </p:graphicFrame>
      <p:cxnSp>
        <p:nvCxnSpPr>
          <p:cNvPr id="57" name="Straight Connector 56">
            <a:extLst>
              <a:ext uri="{FF2B5EF4-FFF2-40B4-BE49-F238E27FC236}">
                <a16:creationId xmlns:a16="http://schemas.microsoft.com/office/drawing/2014/main" id="{A8185D28-3DD9-1C04-F81E-3F4514BA048E}"/>
              </a:ext>
            </a:extLst>
          </p:cNvPr>
          <p:cNvCxnSpPr/>
          <p:nvPr>
            <p:custDataLst>
              <p:tags r:id="rId4"/>
            </p:custDataLst>
          </p:nvPr>
        </p:nvCxnSpPr>
        <p:spPr bwMode="auto">
          <a:xfrm>
            <a:off x="7794625" y="38227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3454269E-E03B-9BBD-F070-235D8A48CF9B}"/>
              </a:ext>
            </a:extLst>
          </p:cNvPr>
          <p:cNvCxnSpPr/>
          <p:nvPr>
            <p:custDataLst>
              <p:tags r:id="rId5"/>
            </p:custDataLst>
          </p:nvPr>
        </p:nvCxnSpPr>
        <p:spPr bwMode="auto">
          <a:xfrm>
            <a:off x="5881688" y="40560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D9AE65D2-A175-692D-B465-DA4B9AD97E06}"/>
              </a:ext>
            </a:extLst>
          </p:cNvPr>
          <p:cNvCxnSpPr/>
          <p:nvPr>
            <p:custDataLst>
              <p:tags r:id="rId6"/>
            </p:custDataLst>
          </p:nvPr>
        </p:nvCxnSpPr>
        <p:spPr bwMode="auto">
          <a:xfrm flipH="1" flipV="1">
            <a:off x="5413375" y="3935413"/>
            <a:ext cx="42863" cy="428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D7F352A9-464A-44F4-7F00-774975F335E6}"/>
              </a:ext>
            </a:extLst>
          </p:cNvPr>
          <p:cNvCxnSpPr>
            <a:cxnSpLocks/>
          </p:cNvCxnSpPr>
          <p:nvPr>
            <p:custDataLst>
              <p:tags r:id="rId7"/>
            </p:custDataLst>
          </p:nvPr>
        </p:nvCxnSpPr>
        <p:spPr bwMode="auto">
          <a:xfrm flipH="1">
            <a:off x="6300788" y="4206875"/>
            <a:ext cx="131763" cy="301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763C3D96-9C01-3020-2FF7-F9CE7BF87D89}"/>
              </a:ext>
            </a:extLst>
          </p:cNvPr>
          <p:cNvCxnSpPr/>
          <p:nvPr>
            <p:custDataLst>
              <p:tags r:id="rId8"/>
            </p:custDataLst>
          </p:nvPr>
        </p:nvCxnSpPr>
        <p:spPr bwMode="auto">
          <a:xfrm>
            <a:off x="6403975" y="39290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51C1D1B9-8B10-753C-864A-F76A96075E21}"/>
              </a:ext>
            </a:extLst>
          </p:cNvPr>
          <p:cNvCxnSpPr/>
          <p:nvPr>
            <p:custDataLst>
              <p:tags r:id="rId9"/>
            </p:custDataLst>
          </p:nvPr>
        </p:nvCxnSpPr>
        <p:spPr bwMode="auto">
          <a:xfrm flipV="1">
            <a:off x="6924675" y="43735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32FEDDA4-B095-E150-BD2C-EF38D2867050}"/>
              </a:ext>
            </a:extLst>
          </p:cNvPr>
          <p:cNvCxnSpPr/>
          <p:nvPr>
            <p:custDataLst>
              <p:tags r:id="rId10"/>
            </p:custDataLst>
          </p:nvPr>
        </p:nvCxnSpPr>
        <p:spPr bwMode="auto">
          <a:xfrm>
            <a:off x="7099300" y="42322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2708211D-E0E4-4ACC-B6A0-CA86A50D7AE6}"/>
              </a:ext>
            </a:extLst>
          </p:cNvPr>
          <p:cNvCxnSpPr/>
          <p:nvPr>
            <p:custDataLst>
              <p:tags r:id="rId11"/>
            </p:custDataLst>
          </p:nvPr>
        </p:nvCxnSpPr>
        <p:spPr bwMode="auto">
          <a:xfrm>
            <a:off x="7446963" y="42576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843CFE5B-6BBC-D02B-F102-39752015972F}"/>
              </a:ext>
            </a:extLst>
          </p:cNvPr>
          <p:cNvCxnSpPr/>
          <p:nvPr>
            <p:custDataLst>
              <p:tags r:id="rId12"/>
            </p:custDataLst>
          </p:nvPr>
        </p:nvCxnSpPr>
        <p:spPr bwMode="auto">
          <a:xfrm>
            <a:off x="8142288" y="39163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3837B839-86F8-3145-45E2-512F4B8516DF}"/>
              </a:ext>
            </a:extLst>
          </p:cNvPr>
          <p:cNvCxnSpPr/>
          <p:nvPr>
            <p:custDataLst>
              <p:tags r:id="rId13"/>
            </p:custDataLst>
          </p:nvPr>
        </p:nvCxnSpPr>
        <p:spPr bwMode="auto">
          <a:xfrm flipH="1">
            <a:off x="8342312" y="3933825"/>
            <a:ext cx="26988" cy="714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6FC73710-BB6E-59CD-76C0-7FE981881BF3}"/>
              </a:ext>
            </a:extLst>
          </p:cNvPr>
          <p:cNvCxnSpPr/>
          <p:nvPr>
            <p:custDataLst>
              <p:tags r:id="rId14"/>
            </p:custDataLst>
          </p:nvPr>
        </p:nvCxnSpPr>
        <p:spPr bwMode="auto">
          <a:xfrm>
            <a:off x="8662988" y="40735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1E64867B-A1B1-DD9C-558A-724FE80F45B2}"/>
              </a:ext>
            </a:extLst>
          </p:cNvPr>
          <p:cNvCxnSpPr/>
          <p:nvPr>
            <p:custDataLst>
              <p:tags r:id="rId15"/>
            </p:custDataLst>
          </p:nvPr>
        </p:nvCxnSpPr>
        <p:spPr bwMode="auto">
          <a:xfrm flipV="1">
            <a:off x="8837613" y="42100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12C9D2C5-9CD3-60AD-E980-8FD24ACE0EE5}"/>
              </a:ext>
            </a:extLst>
          </p:cNvPr>
          <p:cNvCxnSpPr/>
          <p:nvPr>
            <p:custDataLst>
              <p:tags r:id="rId16"/>
            </p:custDataLst>
          </p:nvPr>
        </p:nvCxnSpPr>
        <p:spPr bwMode="auto">
          <a:xfrm>
            <a:off x="8945563" y="3857625"/>
            <a:ext cx="42863" cy="1317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3" name="Straight Connector 172">
            <a:extLst>
              <a:ext uri="{FF2B5EF4-FFF2-40B4-BE49-F238E27FC236}">
                <a16:creationId xmlns:a16="http://schemas.microsoft.com/office/drawing/2014/main" id="{1BD659AC-8868-2376-A019-7E883EB3A0C3}"/>
              </a:ext>
            </a:extLst>
          </p:cNvPr>
          <p:cNvCxnSpPr>
            <a:cxnSpLocks/>
          </p:cNvCxnSpPr>
          <p:nvPr>
            <p:custDataLst>
              <p:tags r:id="rId17"/>
            </p:custDataLst>
          </p:nvPr>
        </p:nvCxnSpPr>
        <p:spPr bwMode="auto">
          <a:xfrm>
            <a:off x="5534025" y="3819526"/>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4" name="Straight Connector 173">
            <a:extLst>
              <a:ext uri="{FF2B5EF4-FFF2-40B4-BE49-F238E27FC236}">
                <a16:creationId xmlns:a16="http://schemas.microsoft.com/office/drawing/2014/main" id="{BA3A751B-7C0A-6216-7B38-8422E19A2752}"/>
              </a:ext>
            </a:extLst>
          </p:cNvPr>
          <p:cNvCxnSpPr/>
          <p:nvPr>
            <p:custDataLst>
              <p:tags r:id="rId18"/>
            </p:custDataLst>
          </p:nvPr>
        </p:nvCxnSpPr>
        <p:spPr bwMode="auto">
          <a:xfrm flipV="1">
            <a:off x="8489950" y="42592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3" name="Straight Connector 222">
            <a:extLst>
              <a:ext uri="{FF2B5EF4-FFF2-40B4-BE49-F238E27FC236}">
                <a16:creationId xmlns:a16="http://schemas.microsoft.com/office/drawing/2014/main" id="{496DAA7D-80CB-D6F2-FF54-6CF49A9146B7}"/>
              </a:ext>
            </a:extLst>
          </p:cNvPr>
          <p:cNvCxnSpPr/>
          <p:nvPr>
            <p:custDataLst>
              <p:tags r:id="rId19"/>
            </p:custDataLst>
          </p:nvPr>
        </p:nvCxnSpPr>
        <p:spPr bwMode="auto">
          <a:xfrm>
            <a:off x="9705975" y="35877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860A7064-5444-8E86-A29D-BC91A1A24C28}"/>
              </a:ext>
            </a:extLst>
          </p:cNvPr>
          <p:cNvCxnSpPr>
            <a:cxnSpLocks/>
          </p:cNvCxnSpPr>
          <p:nvPr>
            <p:custDataLst>
              <p:tags r:id="rId20"/>
            </p:custDataLst>
          </p:nvPr>
        </p:nvCxnSpPr>
        <p:spPr bwMode="auto">
          <a:xfrm flipH="1" flipV="1">
            <a:off x="9213850" y="3962399"/>
            <a:ext cx="53975" cy="1333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28" name="Text Placeholder 12"/>
          <p:cNvSpPr>
            <a:spLocks/>
          </p:cNvSpPr>
          <p:nvPr>
            <p:custDataLst>
              <p:tags r:id="rId21"/>
            </p:custDataLst>
          </p:nvPr>
        </p:nvSpPr>
        <p:spPr bwMode="auto">
          <a:xfrm>
            <a:off x="75565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344439B-EDB3-47C3-9C4E-C7440BC6358C}" type="datetime'''''''''''''''''1''''''''''''''''''''3'">
              <a:rPr lang="ja-JP" altLang="en-US" sz="800" b="0"/>
              <a:pPr algn="ctr">
                <a:spcBef>
                  <a:spcPct val="0"/>
                </a:spcBef>
                <a:spcAft>
                  <a:spcPct val="0"/>
                </a:spcAft>
              </a:pPr>
              <a:t>13</a:t>
            </a:fld>
            <a:endParaRPr kumimoji="0" lang="ja-JP" altLang="en-US" sz="800" b="0" dirty="0">
              <a:sym typeface="+mn-lt"/>
            </a:endParaRPr>
          </a:p>
        </p:txBody>
      </p:sp>
      <p:sp>
        <p:nvSpPr>
          <p:cNvPr id="108" name="Text Placeholder 12"/>
          <p:cNvSpPr>
            <a:spLocks/>
          </p:cNvSpPr>
          <p:nvPr>
            <p:custDataLst>
              <p:tags r:id="rId22"/>
            </p:custDataLst>
          </p:nvPr>
        </p:nvSpPr>
        <p:spPr bwMode="auto">
          <a:xfrm>
            <a:off x="77311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7DA9CCF-D908-4D33-8872-BD548594F459}" type="datetime'''''''''''''''''''''''''''''''''''1''4'''''''''''''''''''">
              <a:rPr lang="ja-JP" altLang="en-US" sz="800" b="0"/>
              <a:pPr algn="ctr">
                <a:spcBef>
                  <a:spcPct val="0"/>
                </a:spcBef>
                <a:spcAft>
                  <a:spcPct val="0"/>
                </a:spcAft>
              </a:pPr>
              <a:t>14</a:t>
            </a:fld>
            <a:endParaRPr kumimoji="0" lang="ja-JP" altLang="en-US" sz="800" b="0" dirty="0">
              <a:sym typeface="+mn-lt"/>
            </a:endParaRPr>
          </a:p>
        </p:txBody>
      </p:sp>
      <p:sp useBgFill="1">
        <p:nvSpPr>
          <p:cNvPr id="155" name="テキスト プレースホルダ 9">
            <a:extLst>
              <a:ext uri="{FF2B5EF4-FFF2-40B4-BE49-F238E27FC236}">
                <a16:creationId xmlns:a16="http://schemas.microsoft.com/office/drawing/2014/main" id="{6C049EB6-7A68-410D-9EB3-A5E1581D38FB}"/>
              </a:ext>
            </a:extLst>
          </p:cNvPr>
          <p:cNvSpPr>
            <a:spLocks/>
          </p:cNvSpPr>
          <p:nvPr>
            <p:custDataLst>
              <p:tags r:id="rId23"/>
            </p:custDataLst>
          </p:nvPr>
        </p:nvSpPr>
        <p:spPr bwMode="gray">
          <a:xfrm>
            <a:off x="8002588" y="3763963"/>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4739317-4FB1-400C-87B2-4AEB9BD3B576}" type="datetime'''''''''''''''''''''2''''.''''''29'">
              <a:rPr lang="en-US" altLang="en-US" sz="1000" smtClean="0">
                <a:effectLst/>
              </a:rPr>
              <a:pPr/>
              <a:t>2.29</a:t>
            </a:fld>
            <a:endParaRPr lang="ja-JP" altLang="en-US" sz="1000" dirty="0">
              <a:sym typeface="+mn-lt"/>
            </a:endParaRPr>
          </a:p>
        </p:txBody>
      </p:sp>
      <p:sp>
        <p:nvSpPr>
          <p:cNvPr id="110" name="Text Placeholder 12"/>
          <p:cNvSpPr>
            <a:spLocks/>
          </p:cNvSpPr>
          <p:nvPr>
            <p:custDataLst>
              <p:tags r:id="rId24"/>
            </p:custDataLst>
          </p:nvPr>
        </p:nvSpPr>
        <p:spPr bwMode="auto">
          <a:xfrm>
            <a:off x="80787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356B52E-B986-41AE-8C06-187EB90FD48A}" type="datetime'''''''''''''''''''''1''''6'''''''''''''''">
              <a:rPr lang="ja-JP" altLang="en-US" sz="800" b="0"/>
              <a:pPr algn="ctr">
                <a:spcBef>
                  <a:spcPct val="0"/>
                </a:spcBef>
                <a:spcAft>
                  <a:spcPct val="0"/>
                </a:spcAft>
              </a:pPr>
              <a:t>16</a:t>
            </a:fld>
            <a:endParaRPr kumimoji="0" lang="ja-JP" altLang="en-US" sz="800" b="0" dirty="0">
              <a:sym typeface="+mn-lt"/>
            </a:endParaRPr>
          </a:p>
        </p:txBody>
      </p:sp>
      <p:sp>
        <p:nvSpPr>
          <p:cNvPr id="111" name="Text Placeholder 12"/>
          <p:cNvSpPr>
            <a:spLocks/>
          </p:cNvSpPr>
          <p:nvPr>
            <p:custDataLst>
              <p:tags r:id="rId25"/>
            </p:custDataLst>
          </p:nvPr>
        </p:nvSpPr>
        <p:spPr bwMode="auto">
          <a:xfrm>
            <a:off x="82518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6169DAA-E21E-4C22-94ED-CC513B535C05}" type="datetime'''''''''''''''''''''''1''''''''''''''''''7'''''''''''''''''">
              <a:rPr lang="ja-JP" altLang="en-US" sz="800" b="0"/>
              <a:pPr algn="ctr">
                <a:spcBef>
                  <a:spcPct val="0"/>
                </a:spcBef>
                <a:spcAft>
                  <a:spcPct val="0"/>
                </a:spcAft>
              </a:pPr>
              <a:t>17</a:t>
            </a:fld>
            <a:endParaRPr kumimoji="0" lang="ja-JP" altLang="en-US" sz="800" b="0" dirty="0">
              <a:sym typeface="+mn-lt"/>
            </a:endParaRPr>
          </a:p>
        </p:txBody>
      </p:sp>
      <p:sp>
        <p:nvSpPr>
          <p:cNvPr id="112" name="Text Placeholder 12"/>
          <p:cNvSpPr>
            <a:spLocks/>
          </p:cNvSpPr>
          <p:nvPr>
            <p:custDataLst>
              <p:tags r:id="rId26"/>
            </p:custDataLst>
          </p:nvPr>
        </p:nvSpPr>
        <p:spPr bwMode="auto">
          <a:xfrm>
            <a:off x="84264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3DA8481-5731-47E2-9336-40312B6B3216}" type="datetime'''''''1''''''''''''''''''''''''''''''''''''''''''''8'''''''">
              <a:rPr lang="ja-JP" altLang="en-US" sz="800" b="0"/>
              <a:pPr algn="ctr">
                <a:spcBef>
                  <a:spcPct val="0"/>
                </a:spcBef>
                <a:spcAft>
                  <a:spcPct val="0"/>
                </a:spcAft>
              </a:pPr>
              <a:t>18</a:t>
            </a:fld>
            <a:endParaRPr kumimoji="0" lang="ja-JP" altLang="en-US" sz="800" b="0" dirty="0">
              <a:sym typeface="+mn-lt"/>
            </a:endParaRPr>
          </a:p>
        </p:txBody>
      </p:sp>
      <p:sp>
        <p:nvSpPr>
          <p:cNvPr id="113" name="Text Placeholder 12"/>
          <p:cNvSpPr>
            <a:spLocks/>
          </p:cNvSpPr>
          <p:nvPr>
            <p:custDataLst>
              <p:tags r:id="rId27"/>
            </p:custDataLst>
          </p:nvPr>
        </p:nvSpPr>
        <p:spPr bwMode="auto">
          <a:xfrm>
            <a:off x="85994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101D891-3A4F-41E2-9A4C-A8667FA45C11}" type="datetime'1''''''''''''''''''''''''''''''''''''''''9'''''''''''''''">
              <a:rPr lang="ja-JP" altLang="en-US" sz="800" b="0"/>
              <a:pPr algn="ctr">
                <a:spcBef>
                  <a:spcPct val="0"/>
                </a:spcBef>
                <a:spcAft>
                  <a:spcPct val="0"/>
                </a:spcAft>
              </a:pPr>
              <a:t>19</a:t>
            </a:fld>
            <a:endParaRPr kumimoji="0" lang="ja-JP" altLang="en-US" sz="800" b="0" dirty="0">
              <a:sym typeface="+mn-lt"/>
            </a:endParaRPr>
          </a:p>
        </p:txBody>
      </p:sp>
      <p:sp>
        <p:nvSpPr>
          <p:cNvPr id="119" name="Text Placeholder 12"/>
          <p:cNvSpPr>
            <a:spLocks/>
          </p:cNvSpPr>
          <p:nvPr>
            <p:custDataLst>
              <p:tags r:id="rId28"/>
            </p:custDataLst>
          </p:nvPr>
        </p:nvSpPr>
        <p:spPr bwMode="auto">
          <a:xfrm>
            <a:off x="59928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18543A2-3F90-4602-B822-9A51EE9A897B}" type="datetime'''''''''''''''''''''''''04'''''''''">
              <a:rPr lang="ja-JP" altLang="en-US" sz="800" b="0"/>
              <a:pPr algn="ctr">
                <a:spcBef>
                  <a:spcPct val="0"/>
                </a:spcBef>
                <a:spcAft>
                  <a:spcPct val="0"/>
                </a:spcAft>
              </a:pPr>
              <a:t>04</a:t>
            </a:fld>
            <a:endParaRPr kumimoji="0" lang="ja-JP" altLang="en-US" sz="800" b="0" dirty="0">
              <a:sym typeface="+mn-lt"/>
            </a:endParaRPr>
          </a:p>
        </p:txBody>
      </p:sp>
      <p:sp>
        <p:nvSpPr>
          <p:cNvPr id="139" name="Text Placeholder 12"/>
          <p:cNvSpPr>
            <a:spLocks/>
          </p:cNvSpPr>
          <p:nvPr>
            <p:custDataLst>
              <p:tags r:id="rId29"/>
            </p:custDataLst>
          </p:nvPr>
        </p:nvSpPr>
        <p:spPr bwMode="auto">
          <a:xfrm>
            <a:off x="89471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9372B9E-9EDF-4C6C-A673-B35DD79D239E}" type="datetime'''''''''''21'''''''''''''''''''''''''">
              <a:rPr lang="en-US" altLang="en-US" sz="800" b="0" smtClean="0"/>
              <a:pPr algn="ctr">
                <a:spcBef>
                  <a:spcPct val="0"/>
                </a:spcBef>
                <a:spcAft>
                  <a:spcPct val="0"/>
                </a:spcAft>
              </a:pPr>
              <a:t>21</a:t>
            </a:fld>
            <a:endParaRPr kumimoji="0" lang="ja-JP" altLang="en-US" sz="800" b="0" dirty="0">
              <a:sym typeface="+mn-lt"/>
            </a:endParaRPr>
          </a:p>
        </p:txBody>
      </p:sp>
      <p:sp>
        <p:nvSpPr>
          <p:cNvPr id="140" name="Text Placeholder 12"/>
          <p:cNvSpPr>
            <a:spLocks/>
          </p:cNvSpPr>
          <p:nvPr>
            <p:custDataLst>
              <p:tags r:id="rId30"/>
            </p:custDataLst>
          </p:nvPr>
        </p:nvSpPr>
        <p:spPr bwMode="auto">
          <a:xfrm>
            <a:off x="91217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F076B28-8DB4-4F69-BEB4-F50FBFEDB132}" type="datetime'2''''''''''''2'''''''''''''''''''''''''''''">
              <a:rPr lang="en-US" altLang="en-US" sz="800" b="0" smtClean="0"/>
              <a:pPr algn="ctr">
                <a:spcBef>
                  <a:spcPct val="0"/>
                </a:spcBef>
                <a:spcAft>
                  <a:spcPct val="0"/>
                </a:spcAft>
              </a:pPr>
              <a:t>22</a:t>
            </a:fld>
            <a:endParaRPr kumimoji="0" lang="ja-JP" altLang="en-US" sz="800" b="0" dirty="0">
              <a:sym typeface="+mn-lt"/>
            </a:endParaRPr>
          </a:p>
        </p:txBody>
      </p:sp>
      <p:sp>
        <p:nvSpPr>
          <p:cNvPr id="2" name="Text Placeholder 12">
            <a:extLst>
              <a:ext uri="{FF2B5EF4-FFF2-40B4-BE49-F238E27FC236}">
                <a16:creationId xmlns:a16="http://schemas.microsoft.com/office/drawing/2014/main" id="{9DA357FB-BD07-05FF-74DA-3C8914FC6159}"/>
              </a:ext>
            </a:extLst>
          </p:cNvPr>
          <p:cNvSpPr>
            <a:spLocks/>
          </p:cNvSpPr>
          <p:nvPr>
            <p:custDataLst>
              <p:tags r:id="rId31"/>
            </p:custDataLst>
          </p:nvPr>
        </p:nvSpPr>
        <p:spPr bwMode="auto">
          <a:xfrm>
            <a:off x="92948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51E47B9-B552-4875-9550-36A7A91E1417}" type="datetime'''''''''''''''2''''''''''''''''''''''''''3'''">
              <a:rPr kumimoji="0" lang="en-US" altLang="en-US" sz="800" b="0" smtClean="0"/>
              <a:pPr/>
              <a:t>23</a:t>
            </a:fld>
            <a:endParaRPr kumimoji="0" lang="ja-JP" altLang="en-US" sz="800" b="0" dirty="0">
              <a:sym typeface="+mn-lt"/>
            </a:endParaRPr>
          </a:p>
        </p:txBody>
      </p:sp>
      <p:sp>
        <p:nvSpPr>
          <p:cNvPr id="44" name="Text Placeholder 12">
            <a:extLst>
              <a:ext uri="{FF2B5EF4-FFF2-40B4-BE49-F238E27FC236}">
                <a16:creationId xmlns:a16="http://schemas.microsoft.com/office/drawing/2014/main" id="{69D06793-F867-E6B8-0ACF-CB82B40AA86A}"/>
              </a:ext>
            </a:extLst>
          </p:cNvPr>
          <p:cNvSpPr>
            <a:spLocks/>
          </p:cNvSpPr>
          <p:nvPr>
            <p:custDataLst>
              <p:tags r:id="rId32"/>
            </p:custDataLst>
          </p:nvPr>
        </p:nvSpPr>
        <p:spPr bwMode="auto">
          <a:xfrm>
            <a:off x="94694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09A07C0-DD00-466A-889B-7EC65976C0A9}" type="datetime'''''''''''''''''''''''''''''''2''''4'''''''''''''''">
              <a:rPr kumimoji="0" lang="en-US" altLang="en-US" sz="800" b="0" smtClean="0"/>
              <a:pPr/>
              <a:t>24</a:t>
            </a:fld>
            <a:endParaRPr kumimoji="0" lang="ja-JP" altLang="en-US" sz="800" b="0" dirty="0">
              <a:sym typeface="+mn-lt"/>
            </a:endParaRPr>
          </a:p>
        </p:txBody>
      </p:sp>
      <p:sp>
        <p:nvSpPr>
          <p:cNvPr id="115" name="Text Placeholder 12"/>
          <p:cNvSpPr>
            <a:spLocks/>
          </p:cNvSpPr>
          <p:nvPr>
            <p:custDataLst>
              <p:tags r:id="rId33"/>
            </p:custDataLst>
          </p:nvPr>
        </p:nvSpPr>
        <p:spPr bwMode="auto">
          <a:xfrm>
            <a:off x="5057775" y="2162175"/>
            <a:ext cx="5111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（円</a:t>
            </a:r>
            <a:r>
              <a:rPr kumimoji="0" lang="en-US" altLang="ja-JP" sz="1000" b="0" dirty="0">
                <a:sym typeface="+mn-lt"/>
              </a:rPr>
              <a:t>/</a:t>
            </a:r>
            <a:r>
              <a:rPr kumimoji="0" lang="ja-JP" altLang="en-US" sz="1000" b="0" dirty="0">
                <a:sym typeface="+mn-lt"/>
              </a:rPr>
              <a:t>ペソ）</a:t>
            </a:r>
          </a:p>
        </p:txBody>
      </p:sp>
      <p:sp>
        <p:nvSpPr>
          <p:cNvPr id="114" name="Text Placeholder 12"/>
          <p:cNvSpPr>
            <a:spLocks/>
          </p:cNvSpPr>
          <p:nvPr>
            <p:custDataLst>
              <p:tags r:id="rId34"/>
            </p:custDataLst>
          </p:nvPr>
        </p:nvSpPr>
        <p:spPr bwMode="auto">
          <a:xfrm>
            <a:off x="87741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E294021-928A-4DFC-90AD-89444D3A33E9}" type="datetime'''''''''''''''''''''''''''''''''20'''''''''">
              <a:rPr lang="ja-JP" altLang="en-US" sz="800" b="0"/>
              <a:pPr algn="ctr">
                <a:spcBef>
                  <a:spcPct val="0"/>
                </a:spcBef>
                <a:spcAft>
                  <a:spcPct val="0"/>
                </a:spcAft>
              </a:pPr>
              <a:t>20</a:t>
            </a:fld>
            <a:endParaRPr kumimoji="0" lang="ja-JP" altLang="en-US" sz="800" b="0" dirty="0">
              <a:sym typeface="+mn-lt"/>
            </a:endParaRPr>
          </a:p>
        </p:txBody>
      </p:sp>
      <p:sp>
        <p:nvSpPr>
          <p:cNvPr id="107" name="Text Placeholder 12"/>
          <p:cNvSpPr>
            <a:spLocks/>
          </p:cNvSpPr>
          <p:nvPr>
            <p:custDataLst>
              <p:tags r:id="rId35"/>
            </p:custDataLst>
          </p:nvPr>
        </p:nvSpPr>
        <p:spPr bwMode="auto">
          <a:xfrm>
            <a:off x="5240338" y="6110288"/>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F59D6E1-F7A9-48ED-BFBC-48A0ABA3BCCA}" type="datetime'''''''''''2''''''''''''0''''''''''''''''''''''''''''00'''''">
              <a:rPr lang="ja-JP" altLang="en-US" sz="800" b="0"/>
              <a:pPr algn="ctr">
                <a:spcBef>
                  <a:spcPct val="0"/>
                </a:spcBef>
                <a:spcAft>
                  <a:spcPct val="0"/>
                </a:spcAft>
              </a:pPr>
              <a:t>2000</a:t>
            </a:fld>
            <a:endParaRPr kumimoji="0" lang="ja-JP" altLang="en-US" sz="800" b="0" dirty="0">
              <a:sym typeface="+mn-lt"/>
            </a:endParaRPr>
          </a:p>
        </p:txBody>
      </p:sp>
      <p:sp>
        <p:nvSpPr>
          <p:cNvPr id="116" name="Text Placeholder 12"/>
          <p:cNvSpPr>
            <a:spLocks/>
          </p:cNvSpPr>
          <p:nvPr>
            <p:custDataLst>
              <p:tags r:id="rId36"/>
            </p:custDataLst>
          </p:nvPr>
        </p:nvSpPr>
        <p:spPr bwMode="auto">
          <a:xfrm>
            <a:off x="54705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0EE3D54-C7A5-4D5C-9E31-57F17480DFB2}" type="datetime'''''0''''''''''''''''''''''''''''''''1'''''''''''">
              <a:rPr lang="ja-JP" altLang="en-US" sz="800" b="0"/>
              <a:pPr algn="ctr">
                <a:spcBef>
                  <a:spcPct val="0"/>
                </a:spcBef>
                <a:spcAft>
                  <a:spcPct val="0"/>
                </a:spcAft>
              </a:pPr>
              <a:t>01</a:t>
            </a:fld>
            <a:endParaRPr kumimoji="0" lang="ja-JP" altLang="en-US" sz="800" b="0" dirty="0">
              <a:sym typeface="+mn-lt"/>
            </a:endParaRPr>
          </a:p>
        </p:txBody>
      </p:sp>
      <p:sp>
        <p:nvSpPr>
          <p:cNvPr id="117" name="Text Placeholder 12"/>
          <p:cNvSpPr>
            <a:spLocks/>
          </p:cNvSpPr>
          <p:nvPr>
            <p:custDataLst>
              <p:tags r:id="rId37"/>
            </p:custDataLst>
          </p:nvPr>
        </p:nvSpPr>
        <p:spPr bwMode="auto">
          <a:xfrm>
            <a:off x="56451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B9E1C18-88E5-4C1F-AEBC-5FF9B4161E64}" type="datetime'''''''''''''''''''0''''''''''''''''2'''''''''''">
              <a:rPr lang="ja-JP" altLang="en-US" sz="800" b="0"/>
              <a:pPr algn="ctr">
                <a:spcBef>
                  <a:spcPct val="0"/>
                </a:spcBef>
                <a:spcAft>
                  <a:spcPct val="0"/>
                </a:spcAft>
              </a:pPr>
              <a:t>02</a:t>
            </a:fld>
            <a:endParaRPr kumimoji="0" lang="ja-JP" altLang="en-US" sz="800" b="0" dirty="0">
              <a:sym typeface="+mn-lt"/>
            </a:endParaRPr>
          </a:p>
        </p:txBody>
      </p:sp>
      <p:sp useBgFill="1">
        <p:nvSpPr>
          <p:cNvPr id="151" name="テキスト プレースホルダ 9">
            <a:extLst>
              <a:ext uri="{FF2B5EF4-FFF2-40B4-BE49-F238E27FC236}">
                <a16:creationId xmlns:a16="http://schemas.microsoft.com/office/drawing/2014/main" id="{B2F2275B-E0DA-4516-82D3-6E208E9C1D59}"/>
              </a:ext>
            </a:extLst>
          </p:cNvPr>
          <p:cNvSpPr>
            <a:spLocks/>
          </p:cNvSpPr>
          <p:nvPr>
            <p:custDataLst>
              <p:tags r:id="rId38"/>
            </p:custDataLst>
          </p:nvPr>
        </p:nvSpPr>
        <p:spPr bwMode="gray">
          <a:xfrm>
            <a:off x="5741988" y="3903663"/>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00C13B7-EAFA-416B-8A07-5D8CBEC09A59}" type="datetime'''''''''''''''''''''''''''2''''.''''1''3'''''''''''''''''''">
              <a:rPr lang="en-US" altLang="en-US" sz="1000" smtClean="0">
                <a:effectLst/>
              </a:rPr>
              <a:pPr/>
              <a:t>2.13</a:t>
            </a:fld>
            <a:endParaRPr lang="ja-JP" altLang="en-US" sz="1000" dirty="0">
              <a:sym typeface="+mn-lt"/>
            </a:endParaRPr>
          </a:p>
        </p:txBody>
      </p:sp>
      <p:sp>
        <p:nvSpPr>
          <p:cNvPr id="118" name="Text Placeholder 12"/>
          <p:cNvSpPr>
            <a:spLocks/>
          </p:cNvSpPr>
          <p:nvPr>
            <p:custDataLst>
              <p:tags r:id="rId39"/>
            </p:custDataLst>
          </p:nvPr>
        </p:nvSpPr>
        <p:spPr bwMode="auto">
          <a:xfrm>
            <a:off x="58181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ED87CFE-472E-43FF-96E8-B5AB68687F7E}" type="datetime'''''0''''''''''''''''''''''''''''''''''3'">
              <a:rPr lang="ja-JP" altLang="en-US" sz="800" b="0"/>
              <a:pPr algn="ctr">
                <a:spcBef>
                  <a:spcPct val="0"/>
                </a:spcBef>
                <a:spcAft>
                  <a:spcPct val="0"/>
                </a:spcAft>
              </a:pPr>
              <a:t>03</a:t>
            </a:fld>
            <a:endParaRPr kumimoji="0" lang="ja-JP" altLang="en-US" sz="800" b="0" dirty="0">
              <a:sym typeface="+mn-lt"/>
            </a:endParaRPr>
          </a:p>
        </p:txBody>
      </p:sp>
      <p:sp>
        <p:nvSpPr>
          <p:cNvPr id="120" name="Text Placeholder 12"/>
          <p:cNvSpPr>
            <a:spLocks/>
          </p:cNvSpPr>
          <p:nvPr>
            <p:custDataLst>
              <p:tags r:id="rId40"/>
            </p:custDataLst>
          </p:nvPr>
        </p:nvSpPr>
        <p:spPr bwMode="auto">
          <a:xfrm>
            <a:off x="61658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ACC981C-8F13-4A46-B239-260E2D84E7E4}" type="datetime'''''''''''''''''''''05'''''''''''''''''''''''''''''''''''''''">
              <a:rPr lang="ja-JP" altLang="en-US" sz="800" b="0"/>
              <a:pPr algn="ctr">
                <a:spcBef>
                  <a:spcPct val="0"/>
                </a:spcBef>
                <a:spcAft>
                  <a:spcPct val="0"/>
                </a:spcAft>
              </a:pPr>
              <a:t>05</a:t>
            </a:fld>
            <a:endParaRPr kumimoji="0" lang="ja-JP" altLang="en-US" sz="800" b="0" dirty="0">
              <a:sym typeface="+mn-lt"/>
            </a:endParaRPr>
          </a:p>
        </p:txBody>
      </p:sp>
      <p:sp useBgFill="1">
        <p:nvSpPr>
          <p:cNvPr id="152" name="テキスト プレースホルダ 9">
            <a:extLst>
              <a:ext uri="{FF2B5EF4-FFF2-40B4-BE49-F238E27FC236}">
                <a16:creationId xmlns:a16="http://schemas.microsoft.com/office/drawing/2014/main" id="{B40F3FFE-D1F1-4AC9-8D29-7CF58FEDE488}"/>
              </a:ext>
            </a:extLst>
          </p:cNvPr>
          <p:cNvSpPr>
            <a:spLocks/>
          </p:cNvSpPr>
          <p:nvPr>
            <p:custDataLst>
              <p:tags r:id="rId41"/>
            </p:custDataLst>
          </p:nvPr>
        </p:nvSpPr>
        <p:spPr bwMode="gray">
          <a:xfrm>
            <a:off x="6264275" y="3776663"/>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A85FEA4-B1E7-43B0-B368-4A53F0882D21}" type="datetime'''''''''''''''''''''''2''''''''''''.''''''''''''2''7'">
              <a:rPr lang="en-US" altLang="en-US" sz="1000" smtClean="0">
                <a:effectLst/>
              </a:rPr>
              <a:pPr/>
              <a:t>2.27</a:t>
            </a:fld>
            <a:endParaRPr lang="ja-JP" altLang="en-US" sz="1000" dirty="0">
              <a:sym typeface="+mn-lt"/>
            </a:endParaRPr>
          </a:p>
        </p:txBody>
      </p:sp>
      <p:sp>
        <p:nvSpPr>
          <p:cNvPr id="121" name="Text Placeholder 12"/>
          <p:cNvSpPr>
            <a:spLocks/>
          </p:cNvSpPr>
          <p:nvPr>
            <p:custDataLst>
              <p:tags r:id="rId42"/>
            </p:custDataLst>
          </p:nvPr>
        </p:nvSpPr>
        <p:spPr bwMode="auto">
          <a:xfrm>
            <a:off x="63404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DFE1468-8323-4A2C-95B5-D5F8E645B4C9}" type="datetime'0''''''''''''6'''''''''''''''''''''''''">
              <a:rPr lang="ja-JP" altLang="en-US" sz="800" b="0"/>
              <a:pPr algn="ctr">
                <a:spcBef>
                  <a:spcPct val="0"/>
                </a:spcBef>
                <a:spcAft>
                  <a:spcPct val="0"/>
                </a:spcAft>
              </a:pPr>
              <a:t>06</a:t>
            </a:fld>
            <a:endParaRPr kumimoji="0" lang="ja-JP" altLang="en-US" sz="800" b="0" dirty="0">
              <a:sym typeface="+mn-lt"/>
            </a:endParaRPr>
          </a:p>
        </p:txBody>
      </p:sp>
      <p:sp>
        <p:nvSpPr>
          <p:cNvPr id="122" name="Text Placeholder 12"/>
          <p:cNvSpPr>
            <a:spLocks/>
          </p:cNvSpPr>
          <p:nvPr>
            <p:custDataLst>
              <p:tags r:id="rId43"/>
            </p:custDataLst>
          </p:nvPr>
        </p:nvSpPr>
        <p:spPr bwMode="auto">
          <a:xfrm>
            <a:off x="65135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4F7D07C-EE92-42B5-87CD-B5ACFAABCAE9}" type="datetime'''''''''''''''''''''''''0''''''''''''''''''7'''''''''''''''''">
              <a:rPr lang="ja-JP" altLang="en-US" sz="800" b="0"/>
              <a:pPr algn="ctr">
                <a:spcBef>
                  <a:spcPct val="0"/>
                </a:spcBef>
                <a:spcAft>
                  <a:spcPct val="0"/>
                </a:spcAft>
              </a:pPr>
              <a:t>07</a:t>
            </a:fld>
            <a:endParaRPr kumimoji="0" lang="ja-JP" altLang="en-US" sz="800" b="0" dirty="0">
              <a:sym typeface="+mn-lt"/>
            </a:endParaRPr>
          </a:p>
        </p:txBody>
      </p:sp>
      <p:sp>
        <p:nvSpPr>
          <p:cNvPr id="123" name="Text Placeholder 12"/>
          <p:cNvSpPr>
            <a:spLocks/>
          </p:cNvSpPr>
          <p:nvPr>
            <p:custDataLst>
              <p:tags r:id="rId44"/>
            </p:custDataLst>
          </p:nvPr>
        </p:nvSpPr>
        <p:spPr bwMode="auto">
          <a:xfrm>
            <a:off x="66881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9444A85-F576-4C1C-92AE-E7CBE74C6272}" type="datetime'''''''0''''''''''''''''''''''8'">
              <a:rPr lang="ja-JP" altLang="en-US" sz="800" b="0"/>
              <a:pPr algn="ctr">
                <a:spcBef>
                  <a:spcPct val="0"/>
                </a:spcBef>
                <a:spcAft>
                  <a:spcPct val="0"/>
                </a:spcAft>
              </a:pPr>
              <a:t>08</a:t>
            </a:fld>
            <a:endParaRPr kumimoji="0" lang="ja-JP" altLang="en-US" sz="800" b="0" dirty="0">
              <a:sym typeface="+mn-lt"/>
            </a:endParaRPr>
          </a:p>
        </p:txBody>
      </p:sp>
      <p:sp>
        <p:nvSpPr>
          <p:cNvPr id="124" name="Text Placeholder 12"/>
          <p:cNvSpPr>
            <a:spLocks/>
          </p:cNvSpPr>
          <p:nvPr>
            <p:custDataLst>
              <p:tags r:id="rId45"/>
            </p:custDataLst>
          </p:nvPr>
        </p:nvSpPr>
        <p:spPr bwMode="auto">
          <a:xfrm>
            <a:off x="68611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B814E7A-D22A-49DF-996E-1EB8577A5956}" type="datetime'0''''''''''''''9'''''''''">
              <a:rPr lang="ja-JP" altLang="en-US" sz="800" b="0"/>
              <a:pPr algn="ctr">
                <a:spcBef>
                  <a:spcPct val="0"/>
                </a:spcBef>
                <a:spcAft>
                  <a:spcPct val="0"/>
                </a:spcAft>
              </a:pPr>
              <a:t>09</a:t>
            </a:fld>
            <a:endParaRPr kumimoji="0" lang="ja-JP" altLang="en-US" sz="800" b="0" dirty="0">
              <a:sym typeface="+mn-lt"/>
            </a:endParaRPr>
          </a:p>
        </p:txBody>
      </p:sp>
      <p:sp>
        <p:nvSpPr>
          <p:cNvPr id="109" name="Text Placeholder 12"/>
          <p:cNvSpPr>
            <a:spLocks/>
          </p:cNvSpPr>
          <p:nvPr>
            <p:custDataLst>
              <p:tags r:id="rId46"/>
            </p:custDataLst>
          </p:nvPr>
        </p:nvSpPr>
        <p:spPr bwMode="auto">
          <a:xfrm>
            <a:off x="79041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33A82C9-611D-4FBE-AAC6-B5F2AC8EA843}" type="datetime'''''''''''''''''15'''''''''''''''''''''''''">
              <a:rPr lang="ja-JP" altLang="en-US" sz="800" b="0"/>
              <a:pPr algn="ctr">
                <a:spcBef>
                  <a:spcPct val="0"/>
                </a:spcBef>
                <a:spcAft>
                  <a:spcPct val="0"/>
                </a:spcAft>
              </a:pPr>
              <a:t>15</a:t>
            </a:fld>
            <a:endParaRPr kumimoji="0" lang="ja-JP" altLang="en-US" sz="800" b="0" dirty="0">
              <a:sym typeface="+mn-lt"/>
            </a:endParaRPr>
          </a:p>
        </p:txBody>
      </p:sp>
      <p:sp>
        <p:nvSpPr>
          <p:cNvPr id="65" name="Text Placeholder 12">
            <a:extLst>
              <a:ext uri="{FF2B5EF4-FFF2-40B4-BE49-F238E27FC236}">
                <a16:creationId xmlns:a16="http://schemas.microsoft.com/office/drawing/2014/main" id="{AA202A8A-9934-BA57-DBE9-F379D282466B}"/>
              </a:ext>
            </a:extLst>
          </p:cNvPr>
          <p:cNvSpPr>
            <a:spLocks/>
          </p:cNvSpPr>
          <p:nvPr>
            <p:custDataLst>
              <p:tags r:id="rId47"/>
            </p:custDataLst>
          </p:nvPr>
        </p:nvSpPr>
        <p:spPr bwMode="auto">
          <a:xfrm>
            <a:off x="96424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5B24C95-FE6D-4380-B9A0-4ABF6C2BEB02}" type="datetime'''''''''''''''''''''''2''5'''''''''''">
              <a:rPr kumimoji="0" lang="en-US" altLang="en-US" sz="800" b="0" smtClean="0"/>
              <a:pPr/>
              <a:t>25</a:t>
            </a:fld>
            <a:endParaRPr kumimoji="0" lang="ja-JP" altLang="en-US" sz="800" b="0" dirty="0">
              <a:sym typeface="+mn-lt"/>
            </a:endParaRPr>
          </a:p>
        </p:txBody>
      </p:sp>
      <p:sp useBgFill="1">
        <p:nvSpPr>
          <p:cNvPr id="69" name="テキスト プレースホルダ 9">
            <a:extLst>
              <a:ext uri="{FF2B5EF4-FFF2-40B4-BE49-F238E27FC236}">
                <a16:creationId xmlns:a16="http://schemas.microsoft.com/office/drawing/2014/main" id="{7E95AD1B-65B9-041C-70D3-BD4196E90240}"/>
              </a:ext>
            </a:extLst>
          </p:cNvPr>
          <p:cNvSpPr>
            <a:spLocks/>
          </p:cNvSpPr>
          <p:nvPr>
            <p:custDataLst>
              <p:tags r:id="rId48"/>
            </p:custDataLst>
          </p:nvPr>
        </p:nvSpPr>
        <p:spPr bwMode="gray">
          <a:xfrm>
            <a:off x="7654925" y="3670300"/>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2931DD4-8CA6-4CF3-B63E-AA1AAF0BAC2C}" type="datetime'''''2''''''''.''3''''''''9'">
              <a:rPr lang="en-US" altLang="en-US" sz="1000" smtClean="0">
                <a:effectLst/>
              </a:rPr>
              <a:pPr/>
              <a:t>2.39</a:t>
            </a:fld>
            <a:endParaRPr kumimoji="1" lang="en-US" altLang="ja-JP" sz="1000" dirty="0">
              <a:sym typeface="+mn-lt"/>
            </a:endParaRPr>
          </a:p>
        </p:txBody>
      </p:sp>
      <p:sp>
        <p:nvSpPr>
          <p:cNvPr id="125" name="Text Placeholder 12"/>
          <p:cNvSpPr>
            <a:spLocks/>
          </p:cNvSpPr>
          <p:nvPr>
            <p:custDataLst>
              <p:tags r:id="rId49"/>
            </p:custDataLst>
          </p:nvPr>
        </p:nvSpPr>
        <p:spPr bwMode="auto">
          <a:xfrm>
            <a:off x="70358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6B5A273-F21E-45D0-8F40-D7CC137B781F}" type="datetime'1''''''''''''''''''''''''''''''''''''''0'''">
              <a:rPr lang="ja-JP" altLang="en-US" sz="800" b="0"/>
              <a:pPr algn="ctr">
                <a:spcBef>
                  <a:spcPct val="0"/>
                </a:spcBef>
                <a:spcAft>
                  <a:spcPct val="0"/>
                </a:spcAft>
              </a:pPr>
              <a:t>10</a:t>
            </a:fld>
            <a:endParaRPr kumimoji="0" lang="ja-JP" altLang="en-US" sz="800" b="0" dirty="0">
              <a:sym typeface="+mn-lt"/>
            </a:endParaRPr>
          </a:p>
        </p:txBody>
      </p:sp>
      <p:sp>
        <p:nvSpPr>
          <p:cNvPr id="126" name="Text Placeholder 12"/>
          <p:cNvSpPr>
            <a:spLocks/>
          </p:cNvSpPr>
          <p:nvPr>
            <p:custDataLst>
              <p:tags r:id="rId50"/>
            </p:custDataLst>
          </p:nvPr>
        </p:nvSpPr>
        <p:spPr bwMode="auto">
          <a:xfrm>
            <a:off x="72088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6399331-6690-4EF4-8DB6-BD69996AE509}" type="datetime'''''''''''''1''''''''''''''''''''''''1'">
              <a:rPr lang="ja-JP" altLang="en-US" sz="800" b="0"/>
              <a:pPr algn="ctr">
                <a:spcBef>
                  <a:spcPct val="0"/>
                </a:spcBef>
                <a:spcAft>
                  <a:spcPct val="0"/>
                </a:spcAft>
              </a:pPr>
              <a:t>11</a:t>
            </a:fld>
            <a:endParaRPr kumimoji="0" lang="ja-JP" altLang="en-US" sz="800" b="0" dirty="0">
              <a:sym typeface="+mn-lt"/>
            </a:endParaRPr>
          </a:p>
        </p:txBody>
      </p:sp>
      <p:sp useBgFill="1">
        <p:nvSpPr>
          <p:cNvPr id="154" name="テキスト プレースホルダ 9">
            <a:extLst>
              <a:ext uri="{FF2B5EF4-FFF2-40B4-BE49-F238E27FC236}">
                <a16:creationId xmlns:a16="http://schemas.microsoft.com/office/drawing/2014/main" id="{24A14262-0E94-4FB6-BE9E-D07CB4E6D0BB}"/>
              </a:ext>
            </a:extLst>
          </p:cNvPr>
          <p:cNvSpPr>
            <a:spLocks/>
          </p:cNvSpPr>
          <p:nvPr>
            <p:custDataLst>
              <p:tags r:id="rId51"/>
            </p:custDataLst>
          </p:nvPr>
        </p:nvSpPr>
        <p:spPr bwMode="gray">
          <a:xfrm>
            <a:off x="7307263" y="4105275"/>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2AF1EB-5AC0-4487-873D-599A4B853F20}" type="datetime'''''''''1''''''''.''''''''''''''''''''''''''''''''''90'''">
              <a:rPr lang="en-US" altLang="en-US" sz="1000" smtClean="0">
                <a:effectLst/>
              </a:rPr>
              <a:pPr/>
              <a:t>1.90</a:t>
            </a:fld>
            <a:endParaRPr lang="ja-JP" altLang="en-US" sz="1000" dirty="0">
              <a:sym typeface="+mn-lt"/>
            </a:endParaRPr>
          </a:p>
        </p:txBody>
      </p:sp>
      <p:sp>
        <p:nvSpPr>
          <p:cNvPr id="127" name="Text Placeholder 12"/>
          <p:cNvSpPr>
            <a:spLocks/>
          </p:cNvSpPr>
          <p:nvPr>
            <p:custDataLst>
              <p:tags r:id="rId52"/>
            </p:custDataLst>
          </p:nvPr>
        </p:nvSpPr>
        <p:spPr bwMode="auto">
          <a:xfrm>
            <a:off x="73834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D45EB3E-C9AF-4A18-953E-F45E687779BD}" type="datetime'''''''''''''''''''''''''''''''''''''''''''''1''''2'''''''''">
              <a:rPr lang="ja-JP" altLang="en-US" sz="800" b="0"/>
              <a:pPr algn="ctr">
                <a:spcBef>
                  <a:spcPct val="0"/>
                </a:spcBef>
                <a:spcAft>
                  <a:spcPct val="0"/>
                </a:spcAft>
              </a:pPr>
              <a:t>12</a:t>
            </a:fld>
            <a:endParaRPr kumimoji="0" lang="ja-JP" altLang="en-US" sz="800" b="0" dirty="0">
              <a:sym typeface="+mn-lt"/>
            </a:endParaRPr>
          </a:p>
        </p:txBody>
      </p:sp>
      <p:graphicFrame>
        <p:nvGraphicFramePr>
          <p:cNvPr id="146" name="Chart 145">
            <a:extLst>
              <a:ext uri="{FF2B5EF4-FFF2-40B4-BE49-F238E27FC236}">
                <a16:creationId xmlns:a16="http://schemas.microsoft.com/office/drawing/2014/main" id="{137D8F8F-0D4C-AD6A-6B1F-430C63032217}"/>
              </a:ext>
            </a:extLst>
          </p:cNvPr>
          <p:cNvGraphicFramePr/>
          <p:nvPr>
            <p:custDataLst>
              <p:tags r:id="rId53"/>
            </p:custDataLst>
            <p:extLst>
              <p:ext uri="{D42A27DB-BD31-4B8C-83A1-F6EECF244321}">
                <p14:modId xmlns:p14="http://schemas.microsoft.com/office/powerpoint/2010/main" val="270295919"/>
              </p:ext>
            </p:extLst>
          </p:nvPr>
        </p:nvGraphicFramePr>
        <p:xfrm>
          <a:off x="87313" y="2266950"/>
          <a:ext cx="4783137" cy="4002088"/>
        </p:xfrm>
        <a:graphic>
          <a:graphicData uri="http://schemas.openxmlformats.org/drawingml/2006/chart">
            <c:chart xmlns:c="http://schemas.openxmlformats.org/drawingml/2006/chart" xmlns:r="http://schemas.openxmlformats.org/officeDocument/2006/relationships" r:id="rId111"/>
          </a:graphicData>
        </a:graphic>
      </p:graphicFrame>
      <p:cxnSp>
        <p:nvCxnSpPr>
          <p:cNvPr id="92" name="Straight Connector 91">
            <a:extLst>
              <a:ext uri="{FF2B5EF4-FFF2-40B4-BE49-F238E27FC236}">
                <a16:creationId xmlns:a16="http://schemas.microsoft.com/office/drawing/2014/main" id="{B3663D46-C34E-2A7B-DB57-B573C4B981BF}"/>
              </a:ext>
            </a:extLst>
          </p:cNvPr>
          <p:cNvCxnSpPr/>
          <p:nvPr>
            <p:custDataLst>
              <p:tags r:id="rId54"/>
            </p:custDataLst>
          </p:nvPr>
        </p:nvCxnSpPr>
        <p:spPr bwMode="auto">
          <a:xfrm>
            <a:off x="2125663" y="44735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0F2D3D82-C927-60BB-BCBB-559EECB270F4}"/>
              </a:ext>
            </a:extLst>
          </p:cNvPr>
          <p:cNvCxnSpPr/>
          <p:nvPr>
            <p:custDataLst>
              <p:tags r:id="rId55"/>
            </p:custDataLst>
          </p:nvPr>
        </p:nvCxnSpPr>
        <p:spPr bwMode="auto">
          <a:xfrm>
            <a:off x="2616200" y="49260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E0C33E8A-DBEB-DD6A-22D4-4B1D2CA32E6C}"/>
              </a:ext>
            </a:extLst>
          </p:cNvPr>
          <p:cNvCxnSpPr/>
          <p:nvPr>
            <p:custDataLst>
              <p:tags r:id="rId56"/>
            </p:custDataLst>
          </p:nvPr>
        </p:nvCxnSpPr>
        <p:spPr bwMode="auto">
          <a:xfrm>
            <a:off x="3757613" y="50038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188EBECA-46D0-7323-B14E-2CDADFBF9E99}"/>
              </a:ext>
            </a:extLst>
          </p:cNvPr>
          <p:cNvCxnSpPr/>
          <p:nvPr>
            <p:custDataLst>
              <p:tags r:id="rId57"/>
            </p:custDataLst>
          </p:nvPr>
        </p:nvCxnSpPr>
        <p:spPr bwMode="auto">
          <a:xfrm>
            <a:off x="982663" y="50720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A62DC9BD-8616-7364-1687-0C6D325C423C}"/>
              </a:ext>
            </a:extLst>
          </p:cNvPr>
          <p:cNvCxnSpPr/>
          <p:nvPr>
            <p:custDataLst>
              <p:tags r:id="rId58"/>
            </p:custDataLst>
          </p:nvPr>
        </p:nvCxnSpPr>
        <p:spPr bwMode="auto">
          <a:xfrm>
            <a:off x="2941638" y="56769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056DA897-E226-0EC0-2315-5F43668356C9}"/>
              </a:ext>
            </a:extLst>
          </p:cNvPr>
          <p:cNvCxnSpPr/>
          <p:nvPr>
            <p:custDataLst>
              <p:tags r:id="rId59"/>
            </p:custDataLst>
          </p:nvPr>
        </p:nvCxnSpPr>
        <p:spPr bwMode="auto">
          <a:xfrm>
            <a:off x="3594100" y="50053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3" name="Straight Connector 102">
            <a:extLst>
              <a:ext uri="{FF2B5EF4-FFF2-40B4-BE49-F238E27FC236}">
                <a16:creationId xmlns:a16="http://schemas.microsoft.com/office/drawing/2014/main" id="{0AE7A91E-2F2F-43AA-8262-FFB6B507C519}"/>
              </a:ext>
            </a:extLst>
          </p:cNvPr>
          <p:cNvCxnSpPr/>
          <p:nvPr>
            <p:custDataLst>
              <p:tags r:id="rId60"/>
            </p:custDataLst>
          </p:nvPr>
        </p:nvCxnSpPr>
        <p:spPr bwMode="auto">
          <a:xfrm>
            <a:off x="4084638" y="36607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useBgFill="1">
        <p:nvSpPr>
          <p:cNvPr id="73" name="テキスト プレースホルダ 9">
            <a:extLst>
              <a:ext uri="{FF2B5EF4-FFF2-40B4-BE49-F238E27FC236}">
                <a16:creationId xmlns:a16="http://schemas.microsoft.com/office/drawing/2014/main" id="{ECFEEDD0-F3C9-AFEE-5259-10EB3C5869EA}"/>
              </a:ext>
            </a:extLst>
          </p:cNvPr>
          <p:cNvSpPr>
            <a:spLocks/>
          </p:cNvSpPr>
          <p:nvPr>
            <p:custDataLst>
              <p:tags r:id="rId61"/>
            </p:custDataLst>
          </p:nvPr>
        </p:nvSpPr>
        <p:spPr bwMode="gray">
          <a:xfrm>
            <a:off x="715963" y="470852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FD7D84D-6B54-496B-912D-C4D183B4DA12}" type="datetime'''''''''''''''''2''''''''''''''''''''''.''''''''8'''''">
              <a:rPr lang="en-US" altLang="en-US" sz="1000" smtClean="0">
                <a:effectLst/>
                <a:sym typeface="+mn-lt"/>
              </a:rPr>
              <a:pPr marL="0" lvl="0" indent="0" algn="ctr">
                <a:spcBef>
                  <a:spcPct val="0"/>
                </a:spcBef>
                <a:buNone/>
              </a:pPr>
              <a:t>2.8</a:t>
            </a:fld>
            <a:endParaRPr kumimoji="1" lang="en-US" altLang="ja-JP" sz="1000" dirty="0">
              <a:sym typeface="+mn-lt"/>
            </a:endParaRPr>
          </a:p>
        </p:txBody>
      </p:sp>
      <p:sp>
        <p:nvSpPr>
          <p:cNvPr id="10" name="Text Placeholder 12">
            <a:extLst>
              <a:ext uri="{FF2B5EF4-FFF2-40B4-BE49-F238E27FC236}">
                <a16:creationId xmlns:a16="http://schemas.microsoft.com/office/drawing/2014/main" id="{C5824005-D33D-93DF-5EB3-C1232BCAE607}"/>
              </a:ext>
            </a:extLst>
          </p:cNvPr>
          <p:cNvSpPr>
            <a:spLocks/>
          </p:cNvSpPr>
          <p:nvPr>
            <p:custDataLst>
              <p:tags r:id="rId62"/>
            </p:custDataLst>
          </p:nvPr>
        </p:nvSpPr>
        <p:spPr bwMode="auto">
          <a:xfrm>
            <a:off x="750888" y="6119813"/>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F98D798-2425-4638-85D4-E4DB0A3657A8}" type="datetime'''''''''0''''''''''''''''''''''2'''''''''''''''''''''''''''''">
              <a:rPr lang="ja-JP" altLang="en-US" sz="900" b="0">
                <a:latin typeface="+mj-lt"/>
              </a:rPr>
              <a:pPr algn="ctr">
                <a:spcBef>
                  <a:spcPct val="0"/>
                </a:spcBef>
                <a:spcAft>
                  <a:spcPct val="0"/>
                </a:spcAft>
              </a:pPr>
              <a:t>02</a:t>
            </a:fld>
            <a:endParaRPr kumimoji="0" lang="ja-JP" altLang="en-US" sz="900" b="0" dirty="0">
              <a:latin typeface="+mj-lt"/>
              <a:sym typeface="+mn-lt"/>
            </a:endParaRPr>
          </a:p>
        </p:txBody>
      </p:sp>
      <p:sp>
        <p:nvSpPr>
          <p:cNvPr id="9" name="Text Placeholder 12">
            <a:extLst>
              <a:ext uri="{FF2B5EF4-FFF2-40B4-BE49-F238E27FC236}">
                <a16:creationId xmlns:a16="http://schemas.microsoft.com/office/drawing/2014/main" id="{2AF58553-06BA-C3E7-546A-613F0C95E1D1}"/>
              </a:ext>
            </a:extLst>
          </p:cNvPr>
          <p:cNvSpPr>
            <a:spLocks/>
          </p:cNvSpPr>
          <p:nvPr>
            <p:custDataLst>
              <p:tags r:id="rId63"/>
            </p:custDataLst>
          </p:nvPr>
        </p:nvSpPr>
        <p:spPr bwMode="auto">
          <a:xfrm>
            <a:off x="912813" y="6119813"/>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6D9795E-6FBE-4DE3-86F8-95509A1F33E1}" type="datetime'''''''''''0''''''''''''''3'''''''''''''''''''''''''''''''''''">
              <a:rPr lang="ja-JP" altLang="en-US" sz="900" b="0">
                <a:latin typeface="+mj-lt"/>
              </a:rPr>
              <a:pPr algn="ctr">
                <a:spcBef>
                  <a:spcPct val="0"/>
                </a:spcBef>
                <a:spcAft>
                  <a:spcPct val="0"/>
                </a:spcAft>
              </a:pPr>
              <a:t>03</a:t>
            </a:fld>
            <a:endParaRPr kumimoji="0" lang="ja-JP" altLang="en-US" sz="900" b="0" dirty="0">
              <a:latin typeface="+mj-lt"/>
              <a:sym typeface="+mn-lt"/>
            </a:endParaRPr>
          </a:p>
        </p:txBody>
      </p:sp>
      <p:sp useBgFill="1">
        <p:nvSpPr>
          <p:cNvPr id="76" name="テキスト プレースホルダ 9">
            <a:extLst>
              <a:ext uri="{FF2B5EF4-FFF2-40B4-BE49-F238E27FC236}">
                <a16:creationId xmlns:a16="http://schemas.microsoft.com/office/drawing/2014/main" id="{E211E6A3-8462-8101-CB8A-6A827E49985A}"/>
              </a:ext>
            </a:extLst>
          </p:cNvPr>
          <p:cNvSpPr>
            <a:spLocks/>
          </p:cNvSpPr>
          <p:nvPr>
            <p:custDataLst>
              <p:tags r:id="rId64"/>
            </p:custDataLst>
          </p:nvPr>
        </p:nvSpPr>
        <p:spPr bwMode="gray">
          <a:xfrm>
            <a:off x="1041400" y="390207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56F31E3-1211-46BC-A77F-A78355E6A644}" type="datetime'''''''''''''''''4''''''''''''''''''''''''''''''''.''''''8'''">
              <a:rPr lang="en-US" altLang="en-US" sz="1000" smtClean="0">
                <a:effectLst/>
                <a:sym typeface="+mn-lt"/>
              </a:rPr>
              <a:pPr marL="0" lvl="0" indent="0" algn="ctr">
                <a:spcBef>
                  <a:spcPct val="0"/>
                </a:spcBef>
                <a:buNone/>
              </a:pPr>
              <a:t>4.8</a:t>
            </a:fld>
            <a:endParaRPr kumimoji="1" lang="en-US" altLang="ja-JP" sz="1000" dirty="0">
              <a:sym typeface="+mn-lt"/>
            </a:endParaRPr>
          </a:p>
        </p:txBody>
      </p:sp>
      <p:sp>
        <p:nvSpPr>
          <p:cNvPr id="13" name="Text Placeholder 12">
            <a:extLst>
              <a:ext uri="{FF2B5EF4-FFF2-40B4-BE49-F238E27FC236}">
                <a16:creationId xmlns:a16="http://schemas.microsoft.com/office/drawing/2014/main" id="{0B6108D3-A8B0-6E2B-F7DF-AB3CCACC26DD}"/>
              </a:ext>
            </a:extLst>
          </p:cNvPr>
          <p:cNvSpPr>
            <a:spLocks/>
          </p:cNvSpPr>
          <p:nvPr>
            <p:custDataLst>
              <p:tags r:id="rId65"/>
            </p:custDataLst>
          </p:nvPr>
        </p:nvSpPr>
        <p:spPr bwMode="auto">
          <a:xfrm>
            <a:off x="1076325" y="6119813"/>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D6AD546-4875-42C6-9DA3-C6400C0892A1}" type="datetime'''''''''''''''''''''''''''''''''''''''0''''''''''''''''4'''">
              <a:rPr lang="ja-JP" altLang="en-US" sz="900" b="0">
                <a:latin typeface="+mj-lt"/>
              </a:rPr>
              <a:pPr algn="ctr">
                <a:spcBef>
                  <a:spcPct val="0"/>
                </a:spcBef>
                <a:spcAft>
                  <a:spcPct val="0"/>
                </a:spcAft>
              </a:pPr>
              <a:t>04</a:t>
            </a:fld>
            <a:endParaRPr kumimoji="0" lang="ja-JP" altLang="en-US" sz="900" b="0" dirty="0">
              <a:latin typeface="+mj-lt"/>
              <a:sym typeface="+mn-lt"/>
            </a:endParaRPr>
          </a:p>
        </p:txBody>
      </p:sp>
      <p:sp>
        <p:nvSpPr>
          <p:cNvPr id="12" name="Text Placeholder 12">
            <a:extLst>
              <a:ext uri="{FF2B5EF4-FFF2-40B4-BE49-F238E27FC236}">
                <a16:creationId xmlns:a16="http://schemas.microsoft.com/office/drawing/2014/main" id="{004EA017-09EC-49B3-0505-8041C132461D}"/>
              </a:ext>
            </a:extLst>
          </p:cNvPr>
          <p:cNvSpPr>
            <a:spLocks/>
          </p:cNvSpPr>
          <p:nvPr>
            <p:custDataLst>
              <p:tags r:id="rId66"/>
            </p:custDataLst>
          </p:nvPr>
        </p:nvSpPr>
        <p:spPr bwMode="auto">
          <a:xfrm>
            <a:off x="1239838" y="6119813"/>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DE23B5B-8892-47D1-BB95-A871D1D9D509}" type="datetime'''''''''''''''''''''''''0''''''''''''''''''''''''5'''''''">
              <a:rPr lang="ja-JP" altLang="en-US" sz="900" b="0">
                <a:latin typeface="+mj-lt"/>
              </a:rPr>
              <a:pPr algn="ctr">
                <a:spcBef>
                  <a:spcPct val="0"/>
                </a:spcBef>
                <a:spcAft>
                  <a:spcPct val="0"/>
                </a:spcAft>
              </a:pPr>
              <a:t>05</a:t>
            </a:fld>
            <a:endParaRPr kumimoji="0" lang="ja-JP" altLang="en-US" sz="900" b="0" dirty="0">
              <a:latin typeface="+mj-lt"/>
              <a:sym typeface="+mn-lt"/>
            </a:endParaRPr>
          </a:p>
        </p:txBody>
      </p:sp>
      <p:sp useBgFill="1">
        <p:nvSpPr>
          <p:cNvPr id="77" name="テキスト プレースホルダ 9">
            <a:extLst>
              <a:ext uri="{FF2B5EF4-FFF2-40B4-BE49-F238E27FC236}">
                <a16:creationId xmlns:a16="http://schemas.microsoft.com/office/drawing/2014/main" id="{250F4F76-1380-7D16-01BA-33C78E73B99B}"/>
              </a:ext>
            </a:extLst>
          </p:cNvPr>
          <p:cNvSpPr>
            <a:spLocks/>
          </p:cNvSpPr>
          <p:nvPr>
            <p:custDataLst>
              <p:tags r:id="rId67"/>
            </p:custDataLst>
          </p:nvPr>
        </p:nvSpPr>
        <p:spPr bwMode="gray">
          <a:xfrm>
            <a:off x="1368425" y="3646488"/>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62C1AB9-5B73-4E69-B52B-A87AC431B99E}" type="datetime'''''''''''5''''''''''''.''''''''''''''''''''''''4'''''">
              <a:rPr lang="en-US" altLang="en-US" sz="1000" smtClean="0">
                <a:effectLst/>
                <a:sym typeface="+mn-lt"/>
              </a:rPr>
              <a:pPr marL="0" lvl="0" indent="0" algn="ctr">
                <a:spcBef>
                  <a:spcPct val="0"/>
                </a:spcBef>
                <a:buNone/>
              </a:pPr>
              <a:t>5.4</a:t>
            </a:fld>
            <a:endParaRPr kumimoji="1" lang="en-US" altLang="ja-JP" sz="1000" dirty="0">
              <a:sym typeface="+mn-lt"/>
            </a:endParaRPr>
          </a:p>
        </p:txBody>
      </p:sp>
      <p:sp>
        <p:nvSpPr>
          <p:cNvPr id="14" name="Text Placeholder 12">
            <a:extLst>
              <a:ext uri="{FF2B5EF4-FFF2-40B4-BE49-F238E27FC236}">
                <a16:creationId xmlns:a16="http://schemas.microsoft.com/office/drawing/2014/main" id="{3FAE612F-354D-E329-6D8F-9DEE594A2BC0}"/>
              </a:ext>
            </a:extLst>
          </p:cNvPr>
          <p:cNvSpPr>
            <a:spLocks/>
          </p:cNvSpPr>
          <p:nvPr>
            <p:custDataLst>
              <p:tags r:id="rId68"/>
            </p:custDataLst>
          </p:nvPr>
        </p:nvSpPr>
        <p:spPr bwMode="auto">
          <a:xfrm>
            <a:off x="1403350" y="6119813"/>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2358B97-4395-4B96-9F11-EB676F30E66C}" type="datetime'''0''''''''''''''''''''''''''''''''6'''''''''''''''''''">
              <a:rPr lang="ja-JP" altLang="en-US" sz="900" b="0">
                <a:latin typeface="+mj-lt"/>
              </a:rPr>
              <a:pPr algn="ctr">
                <a:spcBef>
                  <a:spcPct val="0"/>
                </a:spcBef>
                <a:spcAft>
                  <a:spcPct val="0"/>
                </a:spcAft>
              </a:pPr>
              <a:t>06</a:t>
            </a:fld>
            <a:endParaRPr kumimoji="0" lang="ja-JP" altLang="en-US" sz="900" b="0" dirty="0">
              <a:latin typeface="+mj-lt"/>
              <a:sym typeface="+mn-lt"/>
            </a:endParaRPr>
          </a:p>
        </p:txBody>
      </p:sp>
      <p:sp useBgFill="1">
        <p:nvSpPr>
          <p:cNvPr id="78" name="テキスト プレースホルダ 9">
            <a:extLst>
              <a:ext uri="{FF2B5EF4-FFF2-40B4-BE49-F238E27FC236}">
                <a16:creationId xmlns:a16="http://schemas.microsoft.com/office/drawing/2014/main" id="{B5477733-0C4B-CC26-CCFE-4769F6CAADD9}"/>
              </a:ext>
            </a:extLst>
          </p:cNvPr>
          <p:cNvSpPr>
            <a:spLocks/>
          </p:cNvSpPr>
          <p:nvPr>
            <p:custDataLst>
              <p:tags r:id="rId69"/>
            </p:custDataLst>
          </p:nvPr>
        </p:nvSpPr>
        <p:spPr bwMode="gray">
          <a:xfrm>
            <a:off x="1531938" y="464661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DCA5812-F8F4-499D-B71E-3F3D4FD10DA0}" type="datetime'2''''''''.''9'''">
              <a:rPr lang="en-US" altLang="en-US" sz="1000" smtClean="0">
                <a:effectLst/>
                <a:sym typeface="+mn-lt"/>
              </a:rPr>
              <a:pPr marL="0" lvl="0" indent="0" algn="ctr">
                <a:spcBef>
                  <a:spcPct val="0"/>
                </a:spcBef>
                <a:buNone/>
              </a:pPr>
              <a:t>2.9</a:t>
            </a:fld>
            <a:endParaRPr kumimoji="1" lang="en-US" altLang="ja-JP" sz="1000" dirty="0">
              <a:sym typeface="+mn-lt"/>
            </a:endParaRPr>
          </a:p>
        </p:txBody>
      </p:sp>
      <p:sp>
        <p:nvSpPr>
          <p:cNvPr id="15" name="Text Placeholder 12">
            <a:extLst>
              <a:ext uri="{FF2B5EF4-FFF2-40B4-BE49-F238E27FC236}">
                <a16:creationId xmlns:a16="http://schemas.microsoft.com/office/drawing/2014/main" id="{EB90DE75-E771-EE90-F7E0-BDDBBB174D2C}"/>
              </a:ext>
            </a:extLst>
          </p:cNvPr>
          <p:cNvSpPr>
            <a:spLocks/>
          </p:cNvSpPr>
          <p:nvPr>
            <p:custDataLst>
              <p:tags r:id="rId70"/>
            </p:custDataLst>
          </p:nvPr>
        </p:nvSpPr>
        <p:spPr bwMode="auto">
          <a:xfrm>
            <a:off x="1566863" y="6119813"/>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2FADD05-3C9B-4BE1-BB1B-88E6C0F118D2}" type="datetime'''''''''''0''''''''7'''''''">
              <a:rPr lang="ja-JP" altLang="en-US" sz="900" b="0">
                <a:latin typeface="+mj-lt"/>
              </a:rPr>
              <a:pPr algn="ctr">
                <a:spcBef>
                  <a:spcPct val="0"/>
                </a:spcBef>
                <a:spcAft>
                  <a:spcPct val="0"/>
                </a:spcAft>
              </a:pPr>
              <a:t>07</a:t>
            </a:fld>
            <a:endParaRPr kumimoji="0" lang="ja-JP" altLang="en-US" sz="900" b="0" dirty="0">
              <a:latin typeface="+mj-lt"/>
              <a:sym typeface="+mn-lt"/>
            </a:endParaRPr>
          </a:p>
        </p:txBody>
      </p:sp>
      <p:sp>
        <p:nvSpPr>
          <p:cNvPr id="17" name="Text Placeholder 12">
            <a:extLst>
              <a:ext uri="{FF2B5EF4-FFF2-40B4-BE49-F238E27FC236}">
                <a16:creationId xmlns:a16="http://schemas.microsoft.com/office/drawing/2014/main" id="{0852BF88-0F2B-1D61-FB67-E8C9E5DC3BE4}"/>
              </a:ext>
            </a:extLst>
          </p:cNvPr>
          <p:cNvSpPr>
            <a:spLocks/>
          </p:cNvSpPr>
          <p:nvPr>
            <p:custDataLst>
              <p:tags r:id="rId71"/>
            </p:custDataLst>
          </p:nvPr>
        </p:nvSpPr>
        <p:spPr bwMode="auto">
          <a:xfrm>
            <a:off x="1728788" y="6119813"/>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22E42F4-4689-4A29-8C42-BAB3F0CC64CC}" type="datetime'''''0''8'">
              <a:rPr lang="ja-JP" altLang="en-US" sz="900" b="0">
                <a:latin typeface="+mj-lt"/>
              </a:rPr>
              <a:pPr algn="ctr">
                <a:spcBef>
                  <a:spcPct val="0"/>
                </a:spcBef>
                <a:spcAft>
                  <a:spcPct val="0"/>
                </a:spcAft>
              </a:pPr>
              <a:t>08</a:t>
            </a:fld>
            <a:endParaRPr kumimoji="0" lang="ja-JP" altLang="en-US" sz="900" b="0" dirty="0">
              <a:latin typeface="+mj-lt"/>
              <a:sym typeface="+mn-lt"/>
            </a:endParaRPr>
          </a:p>
        </p:txBody>
      </p:sp>
      <p:sp useBgFill="1">
        <p:nvSpPr>
          <p:cNvPr id="79" name="テキスト プレースホルダ 9">
            <a:extLst>
              <a:ext uri="{FF2B5EF4-FFF2-40B4-BE49-F238E27FC236}">
                <a16:creationId xmlns:a16="http://schemas.microsoft.com/office/drawing/2014/main" id="{D2283909-1660-3D89-C4DA-456D64C641CA}"/>
              </a:ext>
            </a:extLst>
          </p:cNvPr>
          <p:cNvSpPr>
            <a:spLocks/>
          </p:cNvSpPr>
          <p:nvPr>
            <p:custDataLst>
              <p:tags r:id="rId72"/>
            </p:custDataLst>
          </p:nvPr>
        </p:nvSpPr>
        <p:spPr bwMode="gray">
          <a:xfrm>
            <a:off x="1857375" y="4122738"/>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592D9C4-0F47-45E1-916E-29F3610024A4}" type="datetime'''4''''''''''''.2'">
              <a:rPr lang="en-US" altLang="en-US" sz="1000" smtClean="0">
                <a:effectLst/>
                <a:sym typeface="+mn-lt"/>
              </a:rPr>
              <a:pPr marL="0" lvl="0" indent="0" algn="ctr">
                <a:spcBef>
                  <a:spcPct val="0"/>
                </a:spcBef>
                <a:buNone/>
              </a:pPr>
              <a:t>4.2</a:t>
            </a:fld>
            <a:endParaRPr kumimoji="1" lang="en-US" altLang="ja-JP" sz="1000" dirty="0">
              <a:sym typeface="+mn-lt"/>
            </a:endParaRPr>
          </a:p>
        </p:txBody>
      </p:sp>
      <p:sp>
        <p:nvSpPr>
          <p:cNvPr id="18" name="Text Placeholder 12">
            <a:extLst>
              <a:ext uri="{FF2B5EF4-FFF2-40B4-BE49-F238E27FC236}">
                <a16:creationId xmlns:a16="http://schemas.microsoft.com/office/drawing/2014/main" id="{170CC62D-21DF-86C1-F55C-00C009322483}"/>
              </a:ext>
            </a:extLst>
          </p:cNvPr>
          <p:cNvSpPr>
            <a:spLocks/>
          </p:cNvSpPr>
          <p:nvPr>
            <p:custDataLst>
              <p:tags r:id="rId73"/>
            </p:custDataLst>
          </p:nvPr>
        </p:nvSpPr>
        <p:spPr bwMode="auto">
          <a:xfrm>
            <a:off x="1892300" y="6119813"/>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61AB56C-434C-46A9-96B5-79EF171C26AA}" type="datetime'''''''''''''''''''''09'''''''''''''''''''''''''''''''">
              <a:rPr lang="ja-JP" altLang="en-US" sz="900" b="0">
                <a:latin typeface="+mj-lt"/>
              </a:rPr>
              <a:pPr algn="ctr">
                <a:spcBef>
                  <a:spcPct val="0"/>
                </a:spcBef>
                <a:spcAft>
                  <a:spcPct val="0"/>
                </a:spcAft>
              </a:pPr>
              <a:t>09</a:t>
            </a:fld>
            <a:endParaRPr kumimoji="0" lang="ja-JP" altLang="en-US" sz="900" b="0" dirty="0">
              <a:latin typeface="+mj-lt"/>
              <a:sym typeface="+mn-lt"/>
            </a:endParaRPr>
          </a:p>
        </p:txBody>
      </p:sp>
      <p:sp useBgFill="1">
        <p:nvSpPr>
          <p:cNvPr id="80" name="テキスト プレースホルダ 9">
            <a:extLst>
              <a:ext uri="{FF2B5EF4-FFF2-40B4-BE49-F238E27FC236}">
                <a16:creationId xmlns:a16="http://schemas.microsoft.com/office/drawing/2014/main" id="{69198BF3-B1F6-3283-AE87-17BA846E994E}"/>
              </a:ext>
            </a:extLst>
          </p:cNvPr>
          <p:cNvSpPr>
            <a:spLocks/>
          </p:cNvSpPr>
          <p:nvPr>
            <p:custDataLst>
              <p:tags r:id="rId74"/>
            </p:custDataLst>
          </p:nvPr>
        </p:nvSpPr>
        <p:spPr bwMode="gray">
          <a:xfrm>
            <a:off x="2020888" y="432117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F086B61-70CF-48F5-8255-D670C0CB4D54}" type="datetime'3''''''''''''''''''''''''''.''''7'''''''''''''''''">
              <a:rPr lang="en-US" altLang="en-US" sz="1000" smtClean="0">
                <a:effectLst/>
                <a:sym typeface="+mn-lt"/>
              </a:rPr>
              <a:pPr marL="0" lvl="0" indent="0" algn="ctr">
                <a:spcBef>
                  <a:spcPct val="0"/>
                </a:spcBef>
                <a:buNone/>
              </a:pPr>
              <a:t>3.7</a:t>
            </a:fld>
            <a:endParaRPr kumimoji="1" lang="en-US" altLang="ja-JP" sz="1000" dirty="0">
              <a:sym typeface="+mn-lt"/>
            </a:endParaRPr>
          </a:p>
        </p:txBody>
      </p:sp>
      <p:sp>
        <p:nvSpPr>
          <p:cNvPr id="16" name="Text Placeholder 12">
            <a:extLst>
              <a:ext uri="{FF2B5EF4-FFF2-40B4-BE49-F238E27FC236}">
                <a16:creationId xmlns:a16="http://schemas.microsoft.com/office/drawing/2014/main" id="{2FB10EE9-FB9D-9B53-3404-5443F07526F4}"/>
              </a:ext>
            </a:extLst>
          </p:cNvPr>
          <p:cNvSpPr>
            <a:spLocks/>
          </p:cNvSpPr>
          <p:nvPr>
            <p:custDataLst>
              <p:tags r:id="rId75"/>
            </p:custDataLst>
          </p:nvPr>
        </p:nvSpPr>
        <p:spPr bwMode="auto">
          <a:xfrm>
            <a:off x="2055813" y="6119813"/>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B24CB80-674C-4585-8B34-4264960C9623}" type="datetime'''''''''''''''''''''''''''''1''0'''''''''''''''''''''">
              <a:rPr lang="ja-JP" altLang="en-US" sz="900" b="0">
                <a:latin typeface="+mj-lt"/>
              </a:rPr>
              <a:pPr algn="ctr">
                <a:spcBef>
                  <a:spcPct val="0"/>
                </a:spcBef>
                <a:spcAft>
                  <a:spcPct val="0"/>
                </a:spcAft>
              </a:pPr>
              <a:t>10</a:t>
            </a:fld>
            <a:endParaRPr kumimoji="0" lang="ja-JP" altLang="en-US" sz="900" b="0" dirty="0">
              <a:latin typeface="+mj-lt"/>
              <a:sym typeface="+mn-lt"/>
            </a:endParaRPr>
          </a:p>
        </p:txBody>
      </p:sp>
      <p:sp>
        <p:nvSpPr>
          <p:cNvPr id="19" name="Text Placeholder 12">
            <a:extLst>
              <a:ext uri="{FF2B5EF4-FFF2-40B4-BE49-F238E27FC236}">
                <a16:creationId xmlns:a16="http://schemas.microsoft.com/office/drawing/2014/main" id="{2F63E768-DA0A-678A-0494-E0EEEE1EF98C}"/>
              </a:ext>
            </a:extLst>
          </p:cNvPr>
          <p:cNvSpPr>
            <a:spLocks/>
          </p:cNvSpPr>
          <p:nvPr>
            <p:custDataLst>
              <p:tags r:id="rId76"/>
            </p:custDataLst>
          </p:nvPr>
        </p:nvSpPr>
        <p:spPr bwMode="auto">
          <a:xfrm>
            <a:off x="2219325" y="6119813"/>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221A82D-DE48-481B-A3F8-3523817E9A8A}" type="datetime'''''11'''''''''''''''''''''''''">
              <a:rPr lang="ja-JP" altLang="en-US" sz="900" b="0">
                <a:latin typeface="+mj-lt"/>
              </a:rPr>
              <a:pPr algn="ctr">
                <a:spcBef>
                  <a:spcPct val="0"/>
                </a:spcBef>
                <a:spcAft>
                  <a:spcPct val="0"/>
                </a:spcAft>
              </a:pPr>
              <a:t>11</a:t>
            </a:fld>
            <a:endParaRPr kumimoji="0" lang="ja-JP" altLang="en-US" sz="900" b="0" dirty="0">
              <a:latin typeface="+mj-lt"/>
              <a:sym typeface="+mn-lt"/>
            </a:endParaRPr>
          </a:p>
        </p:txBody>
      </p:sp>
      <p:sp useBgFill="1">
        <p:nvSpPr>
          <p:cNvPr id="81" name="テキスト プレースホルダ 9">
            <a:extLst>
              <a:ext uri="{FF2B5EF4-FFF2-40B4-BE49-F238E27FC236}">
                <a16:creationId xmlns:a16="http://schemas.microsoft.com/office/drawing/2014/main" id="{C42C192A-690B-4F4F-6EC8-583695409234}"/>
              </a:ext>
            </a:extLst>
          </p:cNvPr>
          <p:cNvSpPr>
            <a:spLocks/>
          </p:cNvSpPr>
          <p:nvPr>
            <p:custDataLst>
              <p:tags r:id="rId77"/>
            </p:custDataLst>
          </p:nvPr>
        </p:nvSpPr>
        <p:spPr bwMode="gray">
          <a:xfrm>
            <a:off x="2347913" y="454977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9600DA1-0D44-4054-AE1D-52C4B9C88E17}" type="datetime'''''''''''''''3''''''''''''''''''''''''''''''.''2'''''''''''">
              <a:rPr lang="en-US" altLang="en-US" sz="1000" smtClean="0">
                <a:effectLst/>
                <a:sym typeface="+mn-lt"/>
              </a:rPr>
              <a:pPr marL="0" lvl="0" indent="0" algn="ctr">
                <a:spcBef>
                  <a:spcPct val="0"/>
                </a:spcBef>
                <a:buNone/>
              </a:pPr>
              <a:t>3.2</a:t>
            </a:fld>
            <a:endParaRPr kumimoji="1" lang="en-US" altLang="ja-JP" sz="1000" dirty="0">
              <a:sym typeface="+mn-lt"/>
            </a:endParaRPr>
          </a:p>
        </p:txBody>
      </p:sp>
      <p:sp>
        <p:nvSpPr>
          <p:cNvPr id="20" name="Text Placeholder 12">
            <a:extLst>
              <a:ext uri="{FF2B5EF4-FFF2-40B4-BE49-F238E27FC236}">
                <a16:creationId xmlns:a16="http://schemas.microsoft.com/office/drawing/2014/main" id="{CED89C68-40A0-05D1-6C21-7BE4500C00AE}"/>
              </a:ext>
            </a:extLst>
          </p:cNvPr>
          <p:cNvSpPr>
            <a:spLocks/>
          </p:cNvSpPr>
          <p:nvPr>
            <p:custDataLst>
              <p:tags r:id="rId78"/>
            </p:custDataLst>
          </p:nvPr>
        </p:nvSpPr>
        <p:spPr bwMode="auto">
          <a:xfrm>
            <a:off x="2382838" y="6119813"/>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4154DD6-5AA5-48A9-A36F-4777DB996E92}" type="datetime'''''''''''''''''''''''''''''''''''''''''''''1''''2'">
              <a:rPr lang="ja-JP" altLang="en-US" sz="900" b="0">
                <a:latin typeface="+mj-lt"/>
              </a:rPr>
              <a:pPr algn="ctr">
                <a:spcBef>
                  <a:spcPct val="0"/>
                </a:spcBef>
                <a:spcAft>
                  <a:spcPct val="0"/>
                </a:spcAft>
              </a:pPr>
              <a:t>12</a:t>
            </a:fld>
            <a:endParaRPr kumimoji="0" lang="ja-JP" altLang="en-US" sz="900" b="0" dirty="0">
              <a:latin typeface="+mj-lt"/>
              <a:sym typeface="+mn-lt"/>
            </a:endParaRPr>
          </a:p>
        </p:txBody>
      </p:sp>
      <p:sp useBgFill="1">
        <p:nvSpPr>
          <p:cNvPr id="82" name="テキスト プレースホルダ 9">
            <a:extLst>
              <a:ext uri="{FF2B5EF4-FFF2-40B4-BE49-F238E27FC236}">
                <a16:creationId xmlns:a16="http://schemas.microsoft.com/office/drawing/2014/main" id="{D40C0CA3-358A-E0BE-6A7A-E6F43846727A}"/>
              </a:ext>
            </a:extLst>
          </p:cNvPr>
          <p:cNvSpPr>
            <a:spLocks/>
          </p:cNvSpPr>
          <p:nvPr>
            <p:custDataLst>
              <p:tags r:id="rId79"/>
            </p:custDataLst>
          </p:nvPr>
        </p:nvSpPr>
        <p:spPr bwMode="gray">
          <a:xfrm>
            <a:off x="2511425" y="477361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D87DE4E-F978-4729-A864-CB5DD1F366D4}" type="datetime'''''''''''''''2''.''''''''''''''''''''''''''''''''''6'''''''">
              <a:rPr lang="en-US" altLang="en-US" sz="1000" smtClean="0">
                <a:effectLst/>
                <a:sym typeface="+mn-lt"/>
              </a:rPr>
              <a:pPr marL="0" lvl="0" indent="0" algn="ctr">
                <a:spcBef>
                  <a:spcPct val="0"/>
                </a:spcBef>
                <a:buNone/>
              </a:pPr>
              <a:t>2.6</a:t>
            </a:fld>
            <a:endParaRPr kumimoji="1" lang="en-US" altLang="ja-JP" sz="1000" dirty="0">
              <a:sym typeface="+mn-lt"/>
            </a:endParaRPr>
          </a:p>
        </p:txBody>
      </p:sp>
      <p:sp useBgFill="1">
        <p:nvSpPr>
          <p:cNvPr id="74" name="テキスト プレースホルダ 9">
            <a:extLst>
              <a:ext uri="{FF2B5EF4-FFF2-40B4-BE49-F238E27FC236}">
                <a16:creationId xmlns:a16="http://schemas.microsoft.com/office/drawing/2014/main" id="{E74AF2F6-5B25-B574-4C53-AFF245D32E20}"/>
              </a:ext>
            </a:extLst>
          </p:cNvPr>
          <p:cNvSpPr>
            <a:spLocks/>
          </p:cNvSpPr>
          <p:nvPr>
            <p:custDataLst>
              <p:tags r:id="rId80"/>
            </p:custDataLst>
          </p:nvPr>
        </p:nvSpPr>
        <p:spPr bwMode="gray">
          <a:xfrm>
            <a:off x="877888" y="491966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F3BD52C-0D96-484B-A4A1-2AABF89BC7E2}"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sp>
        <p:nvSpPr>
          <p:cNvPr id="23" name="Text Placeholder 12">
            <a:extLst>
              <a:ext uri="{FF2B5EF4-FFF2-40B4-BE49-F238E27FC236}">
                <a16:creationId xmlns:a16="http://schemas.microsoft.com/office/drawing/2014/main" id="{1235226E-108D-E33A-C6C0-63C96B901132}"/>
              </a:ext>
            </a:extLst>
          </p:cNvPr>
          <p:cNvSpPr>
            <a:spLocks/>
          </p:cNvSpPr>
          <p:nvPr>
            <p:custDataLst>
              <p:tags r:id="rId81"/>
            </p:custDataLst>
          </p:nvPr>
        </p:nvSpPr>
        <p:spPr bwMode="auto">
          <a:xfrm>
            <a:off x="2708275" y="6119813"/>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8D1D3C1-6075-4B2A-9C98-638305A0C5DA}" type="datetime'''''''''''''''1''''''''''''''''''''''4'''''''">
              <a:rPr lang="ja-JP" altLang="en-US" sz="900" b="0">
                <a:latin typeface="+mj-lt"/>
              </a:rPr>
              <a:pPr algn="ctr">
                <a:spcBef>
                  <a:spcPct val="0"/>
                </a:spcBef>
                <a:spcAft>
                  <a:spcPct val="0"/>
                </a:spcAft>
              </a:pPr>
              <a:t>14</a:t>
            </a:fld>
            <a:endParaRPr kumimoji="0" lang="ja-JP" altLang="en-US" sz="900" b="0" dirty="0">
              <a:latin typeface="+mj-lt"/>
              <a:sym typeface="+mn-lt"/>
            </a:endParaRPr>
          </a:p>
        </p:txBody>
      </p:sp>
      <p:sp useBgFill="1">
        <p:nvSpPr>
          <p:cNvPr id="83" name="テキスト プレースホルダ 9">
            <a:extLst>
              <a:ext uri="{FF2B5EF4-FFF2-40B4-BE49-F238E27FC236}">
                <a16:creationId xmlns:a16="http://schemas.microsoft.com/office/drawing/2014/main" id="{D364F075-A057-6C1C-823E-095DBAA6F896}"/>
              </a:ext>
            </a:extLst>
          </p:cNvPr>
          <p:cNvSpPr>
            <a:spLocks/>
          </p:cNvSpPr>
          <p:nvPr>
            <p:custDataLst>
              <p:tags r:id="rId82"/>
            </p:custDataLst>
          </p:nvPr>
        </p:nvSpPr>
        <p:spPr bwMode="gray">
          <a:xfrm>
            <a:off x="2836863" y="552450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8DC321D-BD42-44C2-A22B-79FE110395B0}" type="datetime'''''''''''''0''''''''''''''''''''.''''''7'''''''''">
              <a:rPr lang="en-US" altLang="en-US" sz="1000" smtClean="0">
                <a:effectLst/>
                <a:sym typeface="+mn-lt"/>
              </a:rPr>
              <a:pPr marL="0" lvl="0" indent="0" algn="ctr">
                <a:spcBef>
                  <a:spcPct val="0"/>
                </a:spcBef>
                <a:buNone/>
              </a:pPr>
              <a:t>0.7</a:t>
            </a:fld>
            <a:endParaRPr kumimoji="1" lang="en-US" altLang="ja-JP" sz="1000" dirty="0">
              <a:sym typeface="+mn-lt"/>
            </a:endParaRPr>
          </a:p>
        </p:txBody>
      </p:sp>
      <p:sp>
        <p:nvSpPr>
          <p:cNvPr id="75" name="Text Placeholder 12"/>
          <p:cNvSpPr>
            <a:spLocks/>
          </p:cNvSpPr>
          <p:nvPr>
            <p:custDataLst>
              <p:tags r:id="rId83"/>
            </p:custDataLst>
          </p:nvPr>
        </p:nvSpPr>
        <p:spPr bwMode="auto">
          <a:xfrm>
            <a:off x="190500" y="21621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p:nvSpPr>
          <p:cNvPr id="24" name="Text Placeholder 12">
            <a:extLst>
              <a:ext uri="{FF2B5EF4-FFF2-40B4-BE49-F238E27FC236}">
                <a16:creationId xmlns:a16="http://schemas.microsoft.com/office/drawing/2014/main" id="{AF92B87F-0262-65D7-180C-748409B8A717}"/>
              </a:ext>
            </a:extLst>
          </p:cNvPr>
          <p:cNvSpPr>
            <a:spLocks/>
          </p:cNvSpPr>
          <p:nvPr>
            <p:custDataLst>
              <p:tags r:id="rId84"/>
            </p:custDataLst>
          </p:nvPr>
        </p:nvSpPr>
        <p:spPr bwMode="auto">
          <a:xfrm>
            <a:off x="2871788" y="6119813"/>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EB6BF6D-FAC8-4D50-ACC0-A9B066AB82FA}" type="datetime'''''''''''''1''''''''''''''''''''''''''''''''''5'''">
              <a:rPr lang="ja-JP" altLang="en-US" sz="900" b="0">
                <a:latin typeface="+mj-lt"/>
              </a:rPr>
              <a:pPr algn="ctr">
                <a:spcBef>
                  <a:spcPct val="0"/>
                </a:spcBef>
                <a:spcAft>
                  <a:spcPct val="0"/>
                </a:spcAft>
              </a:pPr>
              <a:t>15</a:t>
            </a:fld>
            <a:endParaRPr kumimoji="0" lang="ja-JP" altLang="en-US" sz="900" b="0" dirty="0">
              <a:latin typeface="+mj-lt"/>
              <a:sym typeface="+mn-lt"/>
            </a:endParaRPr>
          </a:p>
        </p:txBody>
      </p:sp>
      <p:sp useBgFill="1">
        <p:nvSpPr>
          <p:cNvPr id="84" name="テキスト プレースホルダ 9">
            <a:extLst>
              <a:ext uri="{FF2B5EF4-FFF2-40B4-BE49-F238E27FC236}">
                <a16:creationId xmlns:a16="http://schemas.microsoft.com/office/drawing/2014/main" id="{658D80A2-E697-04A6-426F-95AA3BC3C900}"/>
              </a:ext>
            </a:extLst>
          </p:cNvPr>
          <p:cNvSpPr>
            <a:spLocks/>
          </p:cNvSpPr>
          <p:nvPr>
            <p:custDataLst>
              <p:tags r:id="rId85"/>
            </p:custDataLst>
          </p:nvPr>
        </p:nvSpPr>
        <p:spPr bwMode="gray">
          <a:xfrm>
            <a:off x="3000375" y="530860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88A2DA5-B8E1-4752-8838-74DD01751D73}" type="datetime'''''1''''''''''''''''''''''''''.''''''''''''''''''''''''2'">
              <a:rPr lang="en-US" altLang="en-US" sz="1000" smtClean="0">
                <a:effectLst/>
                <a:sym typeface="+mn-lt"/>
              </a:rPr>
              <a:pPr marL="0" lvl="0" indent="0" algn="ctr">
                <a:spcBef>
                  <a:spcPct val="0"/>
                </a:spcBef>
                <a:buNone/>
              </a:pPr>
              <a:t>1.2</a:t>
            </a:fld>
            <a:endParaRPr kumimoji="1" lang="en-US" altLang="ja-JP" sz="1000" dirty="0">
              <a:sym typeface="+mn-lt"/>
            </a:endParaRPr>
          </a:p>
        </p:txBody>
      </p:sp>
      <p:sp>
        <p:nvSpPr>
          <p:cNvPr id="32" name="Text Placeholder 12">
            <a:extLst>
              <a:ext uri="{FF2B5EF4-FFF2-40B4-BE49-F238E27FC236}">
                <a16:creationId xmlns:a16="http://schemas.microsoft.com/office/drawing/2014/main" id="{09C72BF6-3521-A6D2-D4E4-BA52195983EA}"/>
              </a:ext>
            </a:extLst>
          </p:cNvPr>
          <p:cNvSpPr>
            <a:spLocks/>
          </p:cNvSpPr>
          <p:nvPr>
            <p:custDataLst>
              <p:tags r:id="rId86"/>
            </p:custDataLst>
          </p:nvPr>
        </p:nvSpPr>
        <p:spPr bwMode="auto">
          <a:xfrm>
            <a:off x="3035300" y="6119813"/>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593677E-4D4D-43DC-AB74-1A5085C2A61F}" type="datetime'''''''1''''''''''''6'''''''''''''''''''''''''''''''''''''''">
              <a:rPr lang="ja-JP" altLang="en-US" sz="900" b="0">
                <a:latin typeface="+mj-lt"/>
              </a:rPr>
              <a:pPr algn="ctr">
                <a:spcBef>
                  <a:spcPct val="0"/>
                </a:spcBef>
                <a:spcAft>
                  <a:spcPct val="0"/>
                </a:spcAft>
              </a:pPr>
              <a:t>16</a:t>
            </a:fld>
            <a:endParaRPr kumimoji="0" lang="ja-JP" altLang="en-US" sz="900" b="0" dirty="0">
              <a:latin typeface="+mj-lt"/>
              <a:sym typeface="+mn-lt"/>
            </a:endParaRPr>
          </a:p>
        </p:txBody>
      </p:sp>
      <p:sp useBgFill="1">
        <p:nvSpPr>
          <p:cNvPr id="85" name="テキスト プレースホルダ 9">
            <a:extLst>
              <a:ext uri="{FF2B5EF4-FFF2-40B4-BE49-F238E27FC236}">
                <a16:creationId xmlns:a16="http://schemas.microsoft.com/office/drawing/2014/main" id="{BDB85405-CDF9-EAF7-BEC3-9510F1ADEA7B}"/>
              </a:ext>
            </a:extLst>
          </p:cNvPr>
          <p:cNvSpPr>
            <a:spLocks/>
          </p:cNvSpPr>
          <p:nvPr>
            <p:custDataLst>
              <p:tags r:id="rId87"/>
            </p:custDataLst>
          </p:nvPr>
        </p:nvSpPr>
        <p:spPr bwMode="gray">
          <a:xfrm>
            <a:off x="3163888" y="467042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C641A8D-6010-4746-B1EE-A94AF27784BF}" type="datetime'''''''''''''''''''''''''''''''''''''''''''2''''.''9'''''''''''">
              <a:rPr lang="en-US" altLang="en-US" sz="1000" smtClean="0">
                <a:effectLst/>
                <a:sym typeface="+mn-lt"/>
              </a:rPr>
              <a:pPr marL="0" lvl="0" indent="0" algn="ctr">
                <a:spcBef>
                  <a:spcPct val="0"/>
                </a:spcBef>
                <a:buNone/>
              </a:pPr>
              <a:t>2.9</a:t>
            </a:fld>
            <a:endParaRPr kumimoji="1" lang="en-US" altLang="ja-JP" sz="1000" dirty="0">
              <a:sym typeface="+mn-lt"/>
            </a:endParaRPr>
          </a:p>
        </p:txBody>
      </p:sp>
      <p:sp>
        <p:nvSpPr>
          <p:cNvPr id="35" name="Text Placeholder 12">
            <a:extLst>
              <a:ext uri="{FF2B5EF4-FFF2-40B4-BE49-F238E27FC236}">
                <a16:creationId xmlns:a16="http://schemas.microsoft.com/office/drawing/2014/main" id="{F8494335-EAD2-F8CB-D1AD-6D1A8CA409C6}"/>
              </a:ext>
            </a:extLst>
          </p:cNvPr>
          <p:cNvSpPr>
            <a:spLocks/>
          </p:cNvSpPr>
          <p:nvPr>
            <p:custDataLst>
              <p:tags r:id="rId88"/>
            </p:custDataLst>
          </p:nvPr>
        </p:nvSpPr>
        <p:spPr bwMode="auto">
          <a:xfrm>
            <a:off x="3198813" y="6119813"/>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954C152-EF2E-483E-B55C-81EBFA499D87}" type="datetime'''''1''''''''''''''''7'''''''''''''''''''''">
              <a:rPr lang="ja-JP" altLang="en-US" sz="900" b="0">
                <a:latin typeface="+mj-lt"/>
              </a:rPr>
              <a:pPr algn="ctr">
                <a:spcBef>
                  <a:spcPct val="0"/>
                </a:spcBef>
                <a:spcAft>
                  <a:spcPct val="0"/>
                </a:spcAft>
              </a:pPr>
              <a:t>17</a:t>
            </a:fld>
            <a:endParaRPr kumimoji="0" lang="ja-JP" altLang="en-US" sz="900" b="0" dirty="0">
              <a:latin typeface="+mj-lt"/>
              <a:sym typeface="+mn-lt"/>
            </a:endParaRPr>
          </a:p>
        </p:txBody>
      </p:sp>
      <p:sp>
        <p:nvSpPr>
          <p:cNvPr id="21" name="Text Placeholder 12">
            <a:extLst>
              <a:ext uri="{FF2B5EF4-FFF2-40B4-BE49-F238E27FC236}">
                <a16:creationId xmlns:a16="http://schemas.microsoft.com/office/drawing/2014/main" id="{04C4EEA3-DFB5-96A6-4C65-E2F3D8F14CB7}"/>
              </a:ext>
            </a:extLst>
          </p:cNvPr>
          <p:cNvSpPr>
            <a:spLocks/>
          </p:cNvSpPr>
          <p:nvPr>
            <p:custDataLst>
              <p:tags r:id="rId89"/>
            </p:custDataLst>
          </p:nvPr>
        </p:nvSpPr>
        <p:spPr bwMode="auto">
          <a:xfrm>
            <a:off x="3362325" y="6119813"/>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58872A7-EECC-4338-AB66-E4FBC4E65488}" type="datetime'''1''8'''''''''''">
              <a:rPr lang="ja-JP" altLang="en-US" sz="900" b="0">
                <a:latin typeface="+mj-lt"/>
              </a:rPr>
              <a:pPr algn="ctr">
                <a:spcBef>
                  <a:spcPct val="0"/>
                </a:spcBef>
                <a:spcAft>
                  <a:spcPct val="0"/>
                </a:spcAft>
              </a:pPr>
              <a:t>18</a:t>
            </a:fld>
            <a:endParaRPr kumimoji="0" lang="ja-JP" altLang="en-US" sz="900" b="0" dirty="0">
              <a:latin typeface="+mj-lt"/>
              <a:sym typeface="+mn-lt"/>
            </a:endParaRPr>
          </a:p>
        </p:txBody>
      </p:sp>
      <p:sp useBgFill="1">
        <p:nvSpPr>
          <p:cNvPr id="86" name="テキスト プレースホルダ 9">
            <a:extLst>
              <a:ext uri="{FF2B5EF4-FFF2-40B4-BE49-F238E27FC236}">
                <a16:creationId xmlns:a16="http://schemas.microsoft.com/office/drawing/2014/main" id="{5C781D33-8D85-772A-81FD-2873BE073BAB}"/>
              </a:ext>
            </a:extLst>
          </p:cNvPr>
          <p:cNvSpPr>
            <a:spLocks/>
          </p:cNvSpPr>
          <p:nvPr>
            <p:custDataLst>
              <p:tags r:id="rId90"/>
            </p:custDataLst>
          </p:nvPr>
        </p:nvSpPr>
        <p:spPr bwMode="gray">
          <a:xfrm>
            <a:off x="3489325" y="4852988"/>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130A680-2EDA-4A51-A2A2-27F6694856AB}" type="datetime'''''''''''2''''''''''.''''''''4'''''''''''''''''''''''''''">
              <a:rPr lang="en-US" altLang="en-US" sz="1000" smtClean="0">
                <a:effectLst/>
                <a:sym typeface="+mn-lt"/>
              </a:rPr>
              <a:pPr marL="0" lvl="0" indent="0" algn="ctr">
                <a:spcBef>
                  <a:spcPct val="0"/>
                </a:spcBef>
                <a:buNone/>
              </a:pPr>
              <a:t>2.4</a:t>
            </a:fld>
            <a:endParaRPr kumimoji="1" lang="en-US" altLang="ja-JP" sz="1000" dirty="0">
              <a:sym typeface="+mn-lt"/>
            </a:endParaRPr>
          </a:p>
        </p:txBody>
      </p:sp>
      <p:sp>
        <p:nvSpPr>
          <p:cNvPr id="8" name="Text Placeholder 12">
            <a:extLst>
              <a:ext uri="{FF2B5EF4-FFF2-40B4-BE49-F238E27FC236}">
                <a16:creationId xmlns:a16="http://schemas.microsoft.com/office/drawing/2014/main" id="{80304470-5D16-1857-D82C-B67060AEB41C}"/>
              </a:ext>
            </a:extLst>
          </p:cNvPr>
          <p:cNvSpPr>
            <a:spLocks/>
          </p:cNvSpPr>
          <p:nvPr>
            <p:custDataLst>
              <p:tags r:id="rId91"/>
            </p:custDataLst>
          </p:nvPr>
        </p:nvSpPr>
        <p:spPr bwMode="auto">
          <a:xfrm>
            <a:off x="360363" y="6119813"/>
            <a:ext cx="266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190E23F-08A0-4B2A-A382-7B2682502C80}" type="datetime'''''''''''''''''2''''0''''''''''''''0''''''''''''''''0'''''">
              <a:rPr lang="ja-JP" altLang="en-US" sz="900" b="0">
                <a:latin typeface="+mj-lt"/>
              </a:rPr>
              <a:pPr algn="ctr">
                <a:spcBef>
                  <a:spcPct val="0"/>
                </a:spcBef>
                <a:spcAft>
                  <a:spcPct val="0"/>
                </a:spcAft>
              </a:pPr>
              <a:t>2000</a:t>
            </a:fld>
            <a:endParaRPr kumimoji="0" lang="ja-JP" altLang="en-US" sz="900" b="0" dirty="0">
              <a:latin typeface="+mj-lt"/>
              <a:sym typeface="+mn-lt"/>
            </a:endParaRPr>
          </a:p>
        </p:txBody>
      </p:sp>
      <p:sp>
        <p:nvSpPr>
          <p:cNvPr id="36" name="Text Placeholder 12">
            <a:extLst>
              <a:ext uri="{FF2B5EF4-FFF2-40B4-BE49-F238E27FC236}">
                <a16:creationId xmlns:a16="http://schemas.microsoft.com/office/drawing/2014/main" id="{3F2B87AC-2C31-72A6-DF84-A2C28B3FD1F9}"/>
              </a:ext>
            </a:extLst>
          </p:cNvPr>
          <p:cNvSpPr>
            <a:spLocks/>
          </p:cNvSpPr>
          <p:nvPr>
            <p:custDataLst>
              <p:tags r:id="rId92"/>
            </p:custDataLst>
          </p:nvPr>
        </p:nvSpPr>
        <p:spPr bwMode="auto">
          <a:xfrm>
            <a:off x="3524250" y="6119813"/>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9D26FC6-1D03-47EF-B147-4547A140B407}" type="datetime'''''1''''''''''''''''''''''''''''''9'''''''''''''''''">
              <a:rPr lang="ja-JP" altLang="en-US" sz="900" b="0">
                <a:latin typeface="+mj-lt"/>
              </a:rPr>
              <a:pPr algn="ctr">
                <a:spcBef>
                  <a:spcPct val="0"/>
                </a:spcBef>
                <a:spcAft>
                  <a:spcPct val="0"/>
                </a:spcAft>
              </a:pPr>
              <a:t>19</a:t>
            </a:fld>
            <a:endParaRPr kumimoji="0" lang="ja-JP" altLang="en-US" sz="900" b="0" dirty="0">
              <a:latin typeface="+mj-lt"/>
              <a:sym typeface="+mn-lt"/>
            </a:endParaRPr>
          </a:p>
        </p:txBody>
      </p:sp>
      <p:sp useBgFill="1">
        <p:nvSpPr>
          <p:cNvPr id="87" name="テキスト プレースホルダ 9">
            <a:extLst>
              <a:ext uri="{FF2B5EF4-FFF2-40B4-BE49-F238E27FC236}">
                <a16:creationId xmlns:a16="http://schemas.microsoft.com/office/drawing/2014/main" id="{D3A9CBE6-D7FE-8340-436A-97CCC004DF19}"/>
              </a:ext>
            </a:extLst>
          </p:cNvPr>
          <p:cNvSpPr>
            <a:spLocks/>
          </p:cNvSpPr>
          <p:nvPr>
            <p:custDataLst>
              <p:tags r:id="rId93"/>
            </p:custDataLst>
          </p:nvPr>
        </p:nvSpPr>
        <p:spPr bwMode="gray">
          <a:xfrm>
            <a:off x="3652838" y="485140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536B559-DA0D-4A59-A9A4-0373E0B20FED}" type="datetime'''''''''''''''''''2''''''''.''''4'''''''''''''">
              <a:rPr lang="en-US" altLang="en-US" sz="1000" smtClean="0">
                <a:effectLst/>
                <a:sym typeface="+mn-lt"/>
              </a:rPr>
              <a:pPr marL="0" lvl="0" indent="0" algn="ctr">
                <a:spcBef>
                  <a:spcPct val="0"/>
                </a:spcBef>
                <a:buNone/>
              </a:pPr>
              <a:t>2.4</a:t>
            </a:fld>
            <a:endParaRPr kumimoji="1" lang="en-US" altLang="ja-JP" sz="1000" dirty="0">
              <a:sym typeface="+mn-lt"/>
            </a:endParaRPr>
          </a:p>
        </p:txBody>
      </p:sp>
      <p:sp useBgFill="1">
        <p:nvSpPr>
          <p:cNvPr id="72" name="テキスト プレースホルダ 9">
            <a:extLst>
              <a:ext uri="{FF2B5EF4-FFF2-40B4-BE49-F238E27FC236}">
                <a16:creationId xmlns:a16="http://schemas.microsoft.com/office/drawing/2014/main" id="{A20848D5-FDA3-18DA-FF1E-D8CAEE69B8DC}"/>
              </a:ext>
            </a:extLst>
          </p:cNvPr>
          <p:cNvSpPr>
            <a:spLocks/>
          </p:cNvSpPr>
          <p:nvPr>
            <p:custDataLst>
              <p:tags r:id="rId94"/>
            </p:custDataLst>
          </p:nvPr>
        </p:nvSpPr>
        <p:spPr bwMode="gray">
          <a:xfrm>
            <a:off x="552450" y="366712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BF750D3-C6E6-4711-9E03-8E83A78A0D5A}" type="datetime'5''''''''''.''''''''''''''''''''''''''''''''''''''''''''4'">
              <a:rPr lang="en-US" altLang="en-US" sz="1000" smtClean="0">
                <a:effectLst/>
                <a:sym typeface="+mn-lt"/>
              </a:rPr>
              <a:pPr marL="0" lvl="0" indent="0" algn="ctr">
                <a:spcBef>
                  <a:spcPct val="0"/>
                </a:spcBef>
                <a:buNone/>
              </a:pPr>
              <a:t>5.4</a:t>
            </a:fld>
            <a:endParaRPr kumimoji="1" lang="en-US" altLang="ja-JP" sz="1000" dirty="0">
              <a:sym typeface="+mn-lt"/>
            </a:endParaRPr>
          </a:p>
        </p:txBody>
      </p:sp>
      <p:sp>
        <p:nvSpPr>
          <p:cNvPr id="37" name="Text Placeholder 12">
            <a:extLst>
              <a:ext uri="{FF2B5EF4-FFF2-40B4-BE49-F238E27FC236}">
                <a16:creationId xmlns:a16="http://schemas.microsoft.com/office/drawing/2014/main" id="{572E4A22-E74E-6853-25A9-B814AD442F6F}"/>
              </a:ext>
            </a:extLst>
          </p:cNvPr>
          <p:cNvSpPr>
            <a:spLocks/>
          </p:cNvSpPr>
          <p:nvPr>
            <p:custDataLst>
              <p:tags r:id="rId95"/>
            </p:custDataLst>
          </p:nvPr>
        </p:nvSpPr>
        <p:spPr bwMode="auto">
          <a:xfrm>
            <a:off x="3687763" y="6119813"/>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47B04DF-318C-4CC7-AF8C-4353CDFA5FA7}" type="datetime'''''''2''''''''''''''''''''''''''''''''''''''0'''''''''''">
              <a:rPr lang="ja-JP" altLang="en-US" sz="900" b="0">
                <a:latin typeface="+mj-lt"/>
              </a:rPr>
              <a:pPr algn="ctr">
                <a:spcBef>
                  <a:spcPct val="0"/>
                </a:spcBef>
                <a:spcAft>
                  <a:spcPct val="0"/>
                </a:spcAft>
              </a:pPr>
              <a:t>20</a:t>
            </a:fld>
            <a:endParaRPr kumimoji="0" lang="ja-JP" altLang="en-US" sz="900" b="0" dirty="0">
              <a:latin typeface="+mj-lt"/>
              <a:sym typeface="+mn-lt"/>
            </a:endParaRPr>
          </a:p>
        </p:txBody>
      </p:sp>
      <p:sp useBgFill="1">
        <p:nvSpPr>
          <p:cNvPr id="88" name="テキスト プレースホルダ 9">
            <a:extLst>
              <a:ext uri="{FF2B5EF4-FFF2-40B4-BE49-F238E27FC236}">
                <a16:creationId xmlns:a16="http://schemas.microsoft.com/office/drawing/2014/main" id="{38CDCA56-645F-BABD-D5DD-263A69CE1C86}"/>
              </a:ext>
            </a:extLst>
          </p:cNvPr>
          <p:cNvSpPr>
            <a:spLocks/>
          </p:cNvSpPr>
          <p:nvPr>
            <p:custDataLst>
              <p:tags r:id="rId96"/>
            </p:custDataLst>
          </p:nvPr>
        </p:nvSpPr>
        <p:spPr bwMode="gray">
          <a:xfrm>
            <a:off x="3816350" y="424656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CC6DD8C-E3B1-4BDB-92CB-936082D6115D}" type="datetime'''3''''''''''''.''''''9'''''''''''''''''''''''''''''''''">
              <a:rPr lang="en-US" altLang="en-US" sz="1000" smtClean="0">
                <a:effectLst/>
                <a:sym typeface="+mn-lt"/>
              </a:rPr>
              <a:pPr marL="0" lvl="0" indent="0" algn="ctr">
                <a:spcBef>
                  <a:spcPct val="0"/>
                </a:spcBef>
                <a:buNone/>
              </a:pPr>
              <a:t>3.9</a:t>
            </a:fld>
            <a:endParaRPr kumimoji="1" lang="en-US" altLang="ja-JP" sz="1000" dirty="0">
              <a:sym typeface="+mn-lt"/>
            </a:endParaRPr>
          </a:p>
        </p:txBody>
      </p:sp>
      <p:sp>
        <p:nvSpPr>
          <p:cNvPr id="3" name="Text Placeholder 12">
            <a:extLst>
              <a:ext uri="{FF2B5EF4-FFF2-40B4-BE49-F238E27FC236}">
                <a16:creationId xmlns:a16="http://schemas.microsoft.com/office/drawing/2014/main" id="{1071325C-F5C5-EDC3-44AC-F5959FB8305B}"/>
              </a:ext>
            </a:extLst>
          </p:cNvPr>
          <p:cNvSpPr>
            <a:spLocks/>
          </p:cNvSpPr>
          <p:nvPr>
            <p:custDataLst>
              <p:tags r:id="rId97"/>
            </p:custDataLst>
          </p:nvPr>
        </p:nvSpPr>
        <p:spPr bwMode="auto">
          <a:xfrm>
            <a:off x="3851275" y="6119813"/>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79FB3FC-EEC2-4A15-A798-0DB8CF6526D6}" type="datetime'''''''''''''''''''''''''''''''''''''''''''''21'''''''''''''">
              <a:rPr lang="en-US" altLang="en-US" sz="900" b="0" smtClean="0">
                <a:latin typeface="+mj-lt"/>
              </a:rPr>
              <a:pPr algn="ctr">
                <a:spcBef>
                  <a:spcPct val="0"/>
                </a:spcBef>
                <a:spcAft>
                  <a:spcPct val="0"/>
                </a:spcAft>
              </a:pPr>
              <a:t>21</a:t>
            </a:fld>
            <a:endParaRPr kumimoji="0" lang="ja-JP" altLang="en-US" sz="900" b="0" dirty="0">
              <a:latin typeface="+mj-lt"/>
              <a:sym typeface="+mn-lt"/>
            </a:endParaRPr>
          </a:p>
        </p:txBody>
      </p:sp>
      <p:sp>
        <p:nvSpPr>
          <p:cNvPr id="11" name="Text Placeholder 12">
            <a:extLst>
              <a:ext uri="{FF2B5EF4-FFF2-40B4-BE49-F238E27FC236}">
                <a16:creationId xmlns:a16="http://schemas.microsoft.com/office/drawing/2014/main" id="{DDAB095B-B04D-7329-CE14-EF7460B3CDDD}"/>
              </a:ext>
            </a:extLst>
          </p:cNvPr>
          <p:cNvSpPr>
            <a:spLocks/>
          </p:cNvSpPr>
          <p:nvPr>
            <p:custDataLst>
              <p:tags r:id="rId98"/>
            </p:custDataLst>
          </p:nvPr>
        </p:nvSpPr>
        <p:spPr bwMode="auto">
          <a:xfrm>
            <a:off x="587375" y="6119813"/>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B445B01-90A1-4D21-90F5-16AB3567B144}" type="datetime'''''''''''''''''''''''''0''''''1'''''">
              <a:rPr lang="ja-JP" altLang="en-US" sz="900" b="0">
                <a:latin typeface="+mj-lt"/>
              </a:rPr>
              <a:pPr algn="ctr">
                <a:spcBef>
                  <a:spcPct val="0"/>
                </a:spcBef>
                <a:spcAft>
                  <a:spcPct val="0"/>
                </a:spcAft>
              </a:pPr>
              <a:t>01</a:t>
            </a:fld>
            <a:endParaRPr kumimoji="0" lang="ja-JP" altLang="en-US" sz="900" b="0" dirty="0">
              <a:latin typeface="+mj-lt"/>
              <a:sym typeface="+mn-lt"/>
            </a:endParaRPr>
          </a:p>
        </p:txBody>
      </p:sp>
      <p:sp>
        <p:nvSpPr>
          <p:cNvPr id="34" name="Text Placeholder 12">
            <a:extLst>
              <a:ext uri="{FF2B5EF4-FFF2-40B4-BE49-F238E27FC236}">
                <a16:creationId xmlns:a16="http://schemas.microsoft.com/office/drawing/2014/main" id="{18883427-7C2F-56F4-14A7-9B4D22F2975A}"/>
              </a:ext>
            </a:extLst>
          </p:cNvPr>
          <p:cNvSpPr>
            <a:spLocks/>
          </p:cNvSpPr>
          <p:nvPr>
            <p:custDataLst>
              <p:tags r:id="rId99"/>
            </p:custDataLst>
          </p:nvPr>
        </p:nvSpPr>
        <p:spPr bwMode="auto">
          <a:xfrm>
            <a:off x="4014788" y="6119813"/>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D2CE2DB-DC3F-4EC4-87BA-0A06FE4FFD9F}" type="datetime'''''2''''''''''''''''''''2'''''''''''''''''''''''''''''''''">
              <a:rPr lang="en-US" altLang="en-US" sz="900" b="0" smtClean="0">
                <a:latin typeface="+mj-lt"/>
              </a:rPr>
              <a:pPr algn="ctr">
                <a:spcBef>
                  <a:spcPct val="0"/>
                </a:spcBef>
                <a:spcAft>
                  <a:spcPct val="0"/>
                </a:spcAft>
              </a:pPr>
              <a:t>22</a:t>
            </a:fld>
            <a:endParaRPr kumimoji="0" lang="ja-JP" altLang="en-US" sz="900" b="0" dirty="0">
              <a:latin typeface="+mj-lt"/>
              <a:sym typeface="+mn-lt"/>
            </a:endParaRPr>
          </a:p>
        </p:txBody>
      </p:sp>
      <p:sp>
        <p:nvSpPr>
          <p:cNvPr id="22" name="Text Placeholder 12">
            <a:extLst>
              <a:ext uri="{FF2B5EF4-FFF2-40B4-BE49-F238E27FC236}">
                <a16:creationId xmlns:a16="http://schemas.microsoft.com/office/drawing/2014/main" id="{B9B0C1BE-1E83-FFFA-D588-A5AC20110F9D}"/>
              </a:ext>
            </a:extLst>
          </p:cNvPr>
          <p:cNvSpPr>
            <a:spLocks/>
          </p:cNvSpPr>
          <p:nvPr>
            <p:custDataLst>
              <p:tags r:id="rId100"/>
            </p:custDataLst>
          </p:nvPr>
        </p:nvSpPr>
        <p:spPr bwMode="auto">
          <a:xfrm>
            <a:off x="2546350" y="6119813"/>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ACEBB06-7BD7-431A-9EFB-BF219AE8059D}" type="datetime'''''''''''''''''''''1''''''''''''''''''''''''''''3'''''''''">
              <a:rPr lang="ja-JP" altLang="en-US" sz="900" b="0">
                <a:latin typeface="+mj-lt"/>
              </a:rPr>
              <a:pPr algn="ctr">
                <a:spcBef>
                  <a:spcPct val="0"/>
                </a:spcBef>
                <a:spcAft>
                  <a:spcPct val="0"/>
                </a:spcAft>
              </a:pPr>
              <a:t>13</a:t>
            </a:fld>
            <a:endParaRPr kumimoji="0" lang="ja-JP" altLang="en-US" sz="900" b="0" dirty="0">
              <a:latin typeface="+mj-lt"/>
              <a:sym typeface="+mn-lt"/>
            </a:endParaRPr>
          </a:p>
        </p:txBody>
      </p:sp>
      <p:sp useBgFill="1">
        <p:nvSpPr>
          <p:cNvPr id="90" name="テキスト プレースホルダ 9">
            <a:extLst>
              <a:ext uri="{FF2B5EF4-FFF2-40B4-BE49-F238E27FC236}">
                <a16:creationId xmlns:a16="http://schemas.microsoft.com/office/drawing/2014/main" id="{D4DDE726-62B1-C031-5EB1-47BA609CBA50}"/>
              </a:ext>
            </a:extLst>
          </p:cNvPr>
          <p:cNvSpPr>
            <a:spLocks/>
          </p:cNvSpPr>
          <p:nvPr>
            <p:custDataLst>
              <p:tags r:id="rId101"/>
            </p:custDataLst>
          </p:nvPr>
        </p:nvSpPr>
        <p:spPr bwMode="gray">
          <a:xfrm>
            <a:off x="4305300" y="453390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0CB82DF-9038-421B-8D7B-02AE754307AA}" type="datetime'''''''''''''''3.''''''''''2'''''">
              <a:rPr lang="en-US" altLang="en-US" sz="1000" smtClean="0">
                <a:effectLst/>
              </a:rPr>
              <a:pPr/>
              <a:t>3.2</a:t>
            </a:fld>
            <a:endParaRPr kumimoji="1" lang="en-US" altLang="ja-JP" sz="1000" dirty="0">
              <a:sym typeface="+mn-lt"/>
            </a:endParaRPr>
          </a:p>
        </p:txBody>
      </p:sp>
      <p:sp>
        <p:nvSpPr>
          <p:cNvPr id="39" name="Text Placeholder 12">
            <a:extLst>
              <a:ext uri="{FF2B5EF4-FFF2-40B4-BE49-F238E27FC236}">
                <a16:creationId xmlns:a16="http://schemas.microsoft.com/office/drawing/2014/main" id="{1E672E42-6211-C506-0C77-B2DFD1A16286}"/>
              </a:ext>
            </a:extLst>
          </p:cNvPr>
          <p:cNvSpPr>
            <a:spLocks/>
          </p:cNvSpPr>
          <p:nvPr>
            <p:custDataLst>
              <p:tags r:id="rId102"/>
            </p:custDataLst>
          </p:nvPr>
        </p:nvSpPr>
        <p:spPr bwMode="auto">
          <a:xfrm>
            <a:off x="4340225" y="6119813"/>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94A9C47-D3F1-49A1-A7B5-F3FBEB49FDFE}" type="datetime'''''2''''4'''''''''''''''''''''''''''''">
              <a:rPr kumimoji="0" lang="en-US" altLang="en-US" sz="900" b="0" smtClean="0">
                <a:latin typeface="+mj-lt"/>
              </a:rPr>
              <a:pPr/>
              <a:t>24</a:t>
            </a:fld>
            <a:endParaRPr kumimoji="0" lang="ja-JP" altLang="en-US" sz="900" b="0" dirty="0">
              <a:latin typeface="+mj-lt"/>
              <a:sym typeface="+mn-lt"/>
            </a:endParaRPr>
          </a:p>
        </p:txBody>
      </p:sp>
      <p:sp useBgFill="1">
        <p:nvSpPr>
          <p:cNvPr id="130" name="テキスト プレースホルダ 9">
            <a:extLst>
              <a:ext uri="{FF2B5EF4-FFF2-40B4-BE49-F238E27FC236}">
                <a16:creationId xmlns:a16="http://schemas.microsoft.com/office/drawing/2014/main" id="{57B02419-80E5-9C26-59D4-FE9334FC495E}"/>
              </a:ext>
            </a:extLst>
          </p:cNvPr>
          <p:cNvSpPr>
            <a:spLocks/>
          </p:cNvSpPr>
          <p:nvPr>
            <p:custDataLst>
              <p:tags r:id="rId103"/>
            </p:custDataLst>
          </p:nvPr>
        </p:nvSpPr>
        <p:spPr bwMode="gray">
          <a:xfrm>
            <a:off x="4468813" y="5164138"/>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5ED98C1-3A74-4552-821D-563F28E54E6F}" type="datetime'''''''''''''''''''''''''''''''''''1''''''''.''''''''6'''''">
              <a:rPr lang="en-US" altLang="en-US" sz="1000" smtClean="0">
                <a:effectLst/>
                <a:sym typeface="+mn-lt"/>
              </a:rPr>
              <a:pPr marL="0" lvl="0" indent="0" algn="ctr">
                <a:spcBef>
                  <a:spcPct val="0"/>
                </a:spcBef>
                <a:buNone/>
              </a:pPr>
              <a:t>1.6</a:t>
            </a:fld>
            <a:endParaRPr kumimoji="1" lang="en-US" altLang="ja-JP" sz="1000" dirty="0">
              <a:sym typeface="+mn-lt"/>
            </a:endParaRPr>
          </a:p>
        </p:txBody>
      </p:sp>
      <p:sp>
        <p:nvSpPr>
          <p:cNvPr id="43" name="Text Placeholder 12">
            <a:extLst>
              <a:ext uri="{FF2B5EF4-FFF2-40B4-BE49-F238E27FC236}">
                <a16:creationId xmlns:a16="http://schemas.microsoft.com/office/drawing/2014/main" id="{082597B9-C961-5799-6F06-8E24018B074A}"/>
              </a:ext>
            </a:extLst>
          </p:cNvPr>
          <p:cNvSpPr>
            <a:spLocks/>
          </p:cNvSpPr>
          <p:nvPr>
            <p:custDataLst>
              <p:tags r:id="rId104"/>
            </p:custDataLst>
          </p:nvPr>
        </p:nvSpPr>
        <p:spPr bwMode="auto">
          <a:xfrm>
            <a:off x="4503738" y="6119813"/>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4AE006E-7BCE-45CD-8986-AB0D72A158D2}" type="datetime'''''''''''''2''''''''''''''''''''5'''''''''''''''''''''''">
              <a:rPr kumimoji="0" lang="en-US" altLang="en-US" sz="900" b="0" smtClean="0">
                <a:latin typeface="+mj-lt"/>
              </a:rPr>
              <a:pPr/>
              <a:t>25</a:t>
            </a:fld>
            <a:endParaRPr kumimoji="0" lang="ja-JP" altLang="en-US" sz="900" b="0" dirty="0">
              <a:latin typeface="+mj-lt"/>
              <a:sym typeface="+mn-lt"/>
            </a:endParaRPr>
          </a:p>
        </p:txBody>
      </p:sp>
      <p:sp>
        <p:nvSpPr>
          <p:cNvPr id="132" name="Text Placeholder 12">
            <a:extLst>
              <a:ext uri="{FF2B5EF4-FFF2-40B4-BE49-F238E27FC236}">
                <a16:creationId xmlns:a16="http://schemas.microsoft.com/office/drawing/2014/main" id="{A980B1B8-E3B7-A03B-2079-40AC893CDF2E}"/>
              </a:ext>
            </a:extLst>
          </p:cNvPr>
          <p:cNvSpPr>
            <a:spLocks/>
          </p:cNvSpPr>
          <p:nvPr>
            <p:custDataLst>
              <p:tags r:id="rId105"/>
            </p:custDataLst>
          </p:nvPr>
        </p:nvSpPr>
        <p:spPr bwMode="auto">
          <a:xfrm>
            <a:off x="4667250" y="6119813"/>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519F169-63CE-4F71-B152-AAF92063B516}" type="datetime'''''''''''''''2''6'''''''''">
              <a:rPr kumimoji="0" lang="en-US" altLang="en-US" sz="900" b="0" smtClean="0"/>
              <a:pPr/>
              <a:t>26</a:t>
            </a:fld>
            <a:endParaRPr kumimoji="0" lang="ja-JP" altLang="en-US" sz="900" b="0" dirty="0">
              <a:sym typeface="+mn-lt"/>
            </a:endParaRPr>
          </a:p>
        </p:txBody>
      </p:sp>
      <p:sp>
        <p:nvSpPr>
          <p:cNvPr id="38" name="Text Placeholder 12">
            <a:extLst>
              <a:ext uri="{FF2B5EF4-FFF2-40B4-BE49-F238E27FC236}">
                <a16:creationId xmlns:a16="http://schemas.microsoft.com/office/drawing/2014/main" id="{9F15A8CD-A88E-36FF-FB74-41080758F9C6}"/>
              </a:ext>
            </a:extLst>
          </p:cNvPr>
          <p:cNvSpPr>
            <a:spLocks/>
          </p:cNvSpPr>
          <p:nvPr>
            <p:custDataLst>
              <p:tags r:id="rId106"/>
            </p:custDataLst>
          </p:nvPr>
        </p:nvSpPr>
        <p:spPr bwMode="auto">
          <a:xfrm>
            <a:off x="4178300" y="6119813"/>
            <a:ext cx="1397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756F22A-B7A6-4CC4-9602-52314B3DD012}" type="datetime'''''''''''2''''''''''''''''''''''''''3'''''''''''''">
              <a:rPr kumimoji="0" lang="en-US" altLang="en-US" sz="900" b="0" smtClean="0">
                <a:latin typeface="+mj-lt"/>
              </a:rPr>
              <a:pPr/>
              <a:t>23</a:t>
            </a:fld>
            <a:endParaRPr kumimoji="0" lang="ja-JP" altLang="en-US" sz="900" b="0" dirty="0">
              <a:latin typeface="+mj-lt"/>
              <a:sym typeface="+mn-lt"/>
            </a:endParaRPr>
          </a:p>
        </p:txBody>
      </p:sp>
    </p:spTree>
    <p:extLst>
      <p:ext uri="{BB962C8B-B14F-4D97-AF65-F5344CB8AC3E}">
        <p14:creationId xmlns:p14="http://schemas.microsoft.com/office/powerpoint/2010/main" val="11348978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e378f461-5c73-46ec-9281-d7e45e6a2893"/>
  <p:tag name="THINKCELLPRESENTATIONDONOTDELETE" val="&lt;?xml version=&quot;1.0&quot; encoding=&quot;UTF-16&quot; standalone=&quot;yes&quot;?&gt;&lt;root reqver=&quot;27037&quot;&gt;&lt;version val=&quot;3265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8&quot;&gt;&lt;elem m_fUsage=&quot;2.80283195173801225053E+00&quot;&gt;&lt;m_msothmcolidx val=&quot;0&quot;/&gt;&lt;m_rgb r=&quot;C0&quot; g=&quot;E6&quot; b=&quot;F4&quot;/&gt;&lt;/elem&gt;&lt;elem m_fUsage=&quot;2.72582597023929285029E+00&quot;&gt;&lt;m_msothmcolidx val=&quot;0&quot;/&gt;&lt;m_rgb r=&quot;80&quot; g=&quot;CC&quot; b=&quot;E8&quot;/&gt;&lt;/elem&gt;&lt;elem m_fUsage=&quot;2.57037015180459915697E+00&quot;&gt;&lt;m_msothmcolidx val=&quot;0&quot;/&gt;&lt;m_rgb r=&quot;1F&quot; g=&quot;49&quot; b=&quot;7D&quot;/&gt;&lt;/elem&gt;&lt;elem m_fUsage=&quot;1.60852881890430765566E+00&quot;&gt;&lt;m_msothmcolidx val=&quot;0&quot;/&gt;&lt;m_rgb r=&quot;33&quot; g=&quot;99&quot; b=&quot;CC&quot;/&gt;&lt;/elem&gt;&lt;elem m_fUsage=&quot;1.51556241846057815348E-01&quot;&gt;&lt;m_msothmcolidx val=&quot;0&quot;/&gt;&lt;m_rgb r=&quot;F3&quot; g=&quot;F3&quot; b=&quot;F3&quot;/&gt;&lt;/elem&gt;&lt;elem m_fUsage=&quot;5.87776969789191722215E-02&quot;&gt;&lt;m_msothmcolidx val=&quot;0&quot;/&gt;&lt;m_rgb r=&quot;EC&quot; g=&quot;E5&quot; b=&quot;F4&quot;/&gt;&lt;/elem&gt;&lt;elem m_fUsage=&quot;4.76154878815970850070E-02&quot;&gt;&lt;m_msothmcolidx val=&quot;0&quot;/&gt;&lt;m_rgb r=&quot;D2&quot; g=&quot;E0&quot; b=&quot;E6&quot;/&gt;&lt;/elem&gt;&lt;elem m_fUsage=&quot;3.43368382029251573151E-02&quot;&gt;&lt;m_msothmcolidx val=&quot;0&quot;/&gt;&lt;m_rgb r=&quot;EB&quot; g=&quot;EF&quot; b=&quot;CF&quot;/&gt;&lt;/elem&gt;&lt;/m_vecMRU&gt;&lt;/m_mruColor&gt;&lt;m_eweekdayFirstOfWeek val=&quot;1&quot;/&gt;&lt;m_eweekdayFirstOfWorkweek val=&quot;2&quot;/&gt;&lt;m_eweekdayFirstOfWeekend val=&quot;7&quot;/&gt;&lt;/CPresentation&gt;&lt;/root&gt;"/>
  <p:tag name="TSCLIENT" val="True"/>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wCD6t7KoRZxCrk_8EPUTAA"/>
</p:tagLst>
</file>

<file path=ppt/tags/tag1000.xml><?xml version="1.0" encoding="utf-8"?>
<p:tagLst xmlns:a="http://schemas.openxmlformats.org/drawingml/2006/main" xmlns:r="http://schemas.openxmlformats.org/officeDocument/2006/relationships" xmlns:p="http://schemas.openxmlformats.org/presentationml/2006/main">
  <p:tag name="THINKCELLSHAPEDONOTDELETE" val="twx3NQaQ7jKwFGCzWcD2DsA"/>
</p:tagLst>
</file>

<file path=ppt/tags/tag1001.xml><?xml version="1.0" encoding="utf-8"?>
<p:tagLst xmlns:a="http://schemas.openxmlformats.org/drawingml/2006/main" xmlns:r="http://schemas.openxmlformats.org/officeDocument/2006/relationships" xmlns:p="http://schemas.openxmlformats.org/presentationml/2006/main">
  <p:tag name="NAME" val="4. Footnote"/>
</p:tagLst>
</file>

<file path=ppt/tags/tag10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3.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1004.xml><?xml version="1.0" encoding="utf-8"?>
<p:tagLst xmlns:a="http://schemas.openxmlformats.org/drawingml/2006/main" xmlns:r="http://schemas.openxmlformats.org/officeDocument/2006/relationships" xmlns:p="http://schemas.openxmlformats.org/presentationml/2006/main">
  <p:tag name="THINKCELLSHAPEDONOTDELETE" val="tw.9Hp8ISSsudV.mHWTxh6g"/>
</p:tagLst>
</file>

<file path=ppt/tags/tag1005.xml><?xml version="1.0" encoding="utf-8"?>
<p:tagLst xmlns:a="http://schemas.openxmlformats.org/drawingml/2006/main" xmlns:r="http://schemas.openxmlformats.org/officeDocument/2006/relationships" xmlns:p="http://schemas.openxmlformats.org/presentationml/2006/main">
  <p:tag name="THINKCELLSHAPEDONOTDELETE" val="tBBRAhfeqRce7MtoKMtmsOQ"/>
</p:tagLst>
</file>

<file path=ppt/tags/tag1006.xml><?xml version="1.0" encoding="utf-8"?>
<p:tagLst xmlns:a="http://schemas.openxmlformats.org/drawingml/2006/main" xmlns:r="http://schemas.openxmlformats.org/officeDocument/2006/relationships" xmlns:p="http://schemas.openxmlformats.org/presentationml/2006/main">
  <p:tag name="THINKCELLSHAPEDONOTDELETE" val="tl6p.9aDDT6aLjEY37ZG.5A"/>
</p:tagLst>
</file>

<file path=ppt/tags/tag1007.xml><?xml version="1.0" encoding="utf-8"?>
<p:tagLst xmlns:a="http://schemas.openxmlformats.org/drawingml/2006/main" xmlns:r="http://schemas.openxmlformats.org/officeDocument/2006/relationships" xmlns:p="http://schemas.openxmlformats.org/presentationml/2006/main">
  <p:tag name="THINKCELLSHAPEDONOTDELETE" val="t0GHjk77dScaZgKmG4TxWUg"/>
</p:tagLst>
</file>

<file path=ppt/tags/tag1008.xml><?xml version="1.0" encoding="utf-8"?>
<p:tagLst xmlns:a="http://schemas.openxmlformats.org/drawingml/2006/main" xmlns:r="http://schemas.openxmlformats.org/officeDocument/2006/relationships" xmlns:p="http://schemas.openxmlformats.org/presentationml/2006/main">
  <p:tag name="THINKCELLSHAPEDONOTDELETE" val="tMhGjcnmXaud2gLTejgb1Tg"/>
</p:tagLst>
</file>

<file path=ppt/tags/tag1009.xml><?xml version="1.0" encoding="utf-8"?>
<p:tagLst xmlns:a="http://schemas.openxmlformats.org/drawingml/2006/main" xmlns:r="http://schemas.openxmlformats.org/officeDocument/2006/relationships" xmlns:p="http://schemas.openxmlformats.org/presentationml/2006/main">
  <p:tag name="THINKCELLSHAPEDONOTDELETE" val="tCbR84wJXYDQjGk8EKG9FK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OjMb9Su6lLrDDFQ3cLe5iw"/>
</p:tagLst>
</file>

<file path=ppt/tags/tag1010.xml><?xml version="1.0" encoding="utf-8"?>
<p:tagLst xmlns:a="http://schemas.openxmlformats.org/drawingml/2006/main" xmlns:r="http://schemas.openxmlformats.org/officeDocument/2006/relationships" xmlns:p="http://schemas.openxmlformats.org/presentationml/2006/main">
  <p:tag name="THINKCELLSHAPEDONOTDELETE" val="twaTlrvcftKm2VZHJuDSxSQ"/>
</p:tagLst>
</file>

<file path=ppt/tags/tag1011.xml><?xml version="1.0" encoding="utf-8"?>
<p:tagLst xmlns:a="http://schemas.openxmlformats.org/drawingml/2006/main" xmlns:r="http://schemas.openxmlformats.org/officeDocument/2006/relationships" xmlns:p="http://schemas.openxmlformats.org/presentationml/2006/main">
  <p:tag name="THINKCELLSHAPEDONOTDELETE" val="tTkUSGDx3L.DWHGxJcebUdw"/>
</p:tagLst>
</file>

<file path=ppt/tags/tag1012.xml><?xml version="1.0" encoding="utf-8"?>
<p:tagLst xmlns:a="http://schemas.openxmlformats.org/drawingml/2006/main" xmlns:r="http://schemas.openxmlformats.org/officeDocument/2006/relationships" xmlns:p="http://schemas.openxmlformats.org/presentationml/2006/main">
  <p:tag name="THINKCELLSHAPEDONOTDELETE" val="tfyf6LKj0Jw6BwOUwWGsFjg"/>
</p:tagLst>
</file>

<file path=ppt/tags/tag1013.xml><?xml version="1.0" encoding="utf-8"?>
<p:tagLst xmlns:a="http://schemas.openxmlformats.org/drawingml/2006/main" xmlns:r="http://schemas.openxmlformats.org/officeDocument/2006/relationships" xmlns:p="http://schemas.openxmlformats.org/presentationml/2006/main">
  <p:tag name="THINKCELLSHAPEDONOTDELETE" val="tzto1p4V.B0nOm5b4KN7Jbw"/>
</p:tagLst>
</file>

<file path=ppt/tags/tag1014.xml><?xml version="1.0" encoding="utf-8"?>
<p:tagLst xmlns:a="http://schemas.openxmlformats.org/drawingml/2006/main" xmlns:r="http://schemas.openxmlformats.org/officeDocument/2006/relationships" xmlns:p="http://schemas.openxmlformats.org/presentationml/2006/main">
  <p:tag name="THINKCELLSHAPEDONOTDELETE" val="tj0A0BJ5EyB2_O.odZB857Q"/>
</p:tagLst>
</file>

<file path=ppt/tags/tag1015.xml><?xml version="1.0" encoding="utf-8"?>
<p:tagLst xmlns:a="http://schemas.openxmlformats.org/drawingml/2006/main" xmlns:r="http://schemas.openxmlformats.org/officeDocument/2006/relationships" xmlns:p="http://schemas.openxmlformats.org/presentationml/2006/main">
  <p:tag name="THINKCELLSHAPEDONOTDELETE" val="tbSZn14I2eathiQd5OonPyw"/>
</p:tagLst>
</file>

<file path=ppt/tags/tag1016.xml><?xml version="1.0" encoding="utf-8"?>
<p:tagLst xmlns:a="http://schemas.openxmlformats.org/drawingml/2006/main" xmlns:r="http://schemas.openxmlformats.org/officeDocument/2006/relationships" xmlns:p="http://schemas.openxmlformats.org/presentationml/2006/main">
  <p:tag name="THINKCELLSHAPEDONOTDELETE" val="tVkZrWFXuedP2Hw8pEYqy9w"/>
</p:tagLst>
</file>

<file path=ppt/tags/tag1017.xml><?xml version="1.0" encoding="utf-8"?>
<p:tagLst xmlns:a="http://schemas.openxmlformats.org/drawingml/2006/main" xmlns:r="http://schemas.openxmlformats.org/officeDocument/2006/relationships" xmlns:p="http://schemas.openxmlformats.org/presentationml/2006/main">
  <p:tag name="THINKCELLSHAPEDONOTDELETE" val="tkURstZ.WJggdWPAxcgOqdw"/>
</p:tagLst>
</file>

<file path=ppt/tags/tag1018.xml><?xml version="1.0" encoding="utf-8"?>
<p:tagLst xmlns:a="http://schemas.openxmlformats.org/drawingml/2006/main" xmlns:r="http://schemas.openxmlformats.org/officeDocument/2006/relationships" xmlns:p="http://schemas.openxmlformats.org/presentationml/2006/main">
  <p:tag name="THINKCELLSHAPEDONOTDELETE" val="tGnsYaQzJc5cve21_LuZ28Q"/>
</p:tagLst>
</file>

<file path=ppt/tags/tag1019.xml><?xml version="1.0" encoding="utf-8"?>
<p:tagLst xmlns:a="http://schemas.openxmlformats.org/drawingml/2006/main" xmlns:r="http://schemas.openxmlformats.org/officeDocument/2006/relationships" xmlns:p="http://schemas.openxmlformats.org/presentationml/2006/main">
  <p:tag name="THINKCELLSHAPEDONOTDELETE" val="tejPdaml_pxVHkoAVvPY3j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meoaRk5F0vE4bIK.7eaiqw"/>
</p:tagLst>
</file>

<file path=ppt/tags/tag1020.xml><?xml version="1.0" encoding="utf-8"?>
<p:tagLst xmlns:a="http://schemas.openxmlformats.org/drawingml/2006/main" xmlns:r="http://schemas.openxmlformats.org/officeDocument/2006/relationships" xmlns:p="http://schemas.openxmlformats.org/presentationml/2006/main">
  <p:tag name="THINKCELLSHAPEDONOTDELETE" val="tHZZ7F28ChN8yGyU1fgNVjQ"/>
</p:tagLst>
</file>

<file path=ppt/tags/tag1021.xml><?xml version="1.0" encoding="utf-8"?>
<p:tagLst xmlns:a="http://schemas.openxmlformats.org/drawingml/2006/main" xmlns:r="http://schemas.openxmlformats.org/officeDocument/2006/relationships" xmlns:p="http://schemas.openxmlformats.org/presentationml/2006/main">
  <p:tag name="THINKCELLSHAPEDONOTDELETE" val="tCs7tG.hc0gr_4Puc.xW4.w"/>
</p:tagLst>
</file>

<file path=ppt/tags/tag1022.xml><?xml version="1.0" encoding="utf-8"?>
<p:tagLst xmlns:a="http://schemas.openxmlformats.org/drawingml/2006/main" xmlns:r="http://schemas.openxmlformats.org/officeDocument/2006/relationships" xmlns:p="http://schemas.openxmlformats.org/presentationml/2006/main">
  <p:tag name="THINKCELLSHAPEDONOTDELETE" val="tidKfMoVg2TJpmxDp6dj.qQ"/>
</p:tagLst>
</file>

<file path=ppt/tags/tag1023.xml><?xml version="1.0" encoding="utf-8"?>
<p:tagLst xmlns:a="http://schemas.openxmlformats.org/drawingml/2006/main" xmlns:r="http://schemas.openxmlformats.org/officeDocument/2006/relationships" xmlns:p="http://schemas.openxmlformats.org/presentationml/2006/main">
  <p:tag name="THINKCELLSHAPEDONOTDELETE" val="tIwqlmJW9G3sprH.gLZFzuA"/>
</p:tagLst>
</file>

<file path=ppt/tags/tag1024.xml><?xml version="1.0" encoding="utf-8"?>
<p:tagLst xmlns:a="http://schemas.openxmlformats.org/drawingml/2006/main" xmlns:r="http://schemas.openxmlformats.org/officeDocument/2006/relationships" xmlns:p="http://schemas.openxmlformats.org/presentationml/2006/main">
  <p:tag name="THINKCELLSHAPEDONOTDELETE" val="toL9zCxjmJQFskaeIXAOT1w"/>
</p:tagLst>
</file>

<file path=ppt/tags/tag1025.xml><?xml version="1.0" encoding="utf-8"?>
<p:tagLst xmlns:a="http://schemas.openxmlformats.org/drawingml/2006/main" xmlns:r="http://schemas.openxmlformats.org/officeDocument/2006/relationships" xmlns:p="http://schemas.openxmlformats.org/presentationml/2006/main">
  <p:tag name="THINKCELLSHAPEDONOTDELETE" val="t7sajQCoyaO2V4Rkw8d1HjQ"/>
</p:tagLst>
</file>

<file path=ppt/tags/tag1026.xml><?xml version="1.0" encoding="utf-8"?>
<p:tagLst xmlns:a="http://schemas.openxmlformats.org/drawingml/2006/main" xmlns:r="http://schemas.openxmlformats.org/officeDocument/2006/relationships" xmlns:p="http://schemas.openxmlformats.org/presentationml/2006/main">
  <p:tag name="THINKCELLSHAPEDONOTDELETE" val="tU6oZJaNLCnx9ZHCsaSY6kg"/>
</p:tagLst>
</file>

<file path=ppt/tags/tag1027.xml><?xml version="1.0" encoding="utf-8"?>
<p:tagLst xmlns:a="http://schemas.openxmlformats.org/drawingml/2006/main" xmlns:r="http://schemas.openxmlformats.org/officeDocument/2006/relationships" xmlns:p="http://schemas.openxmlformats.org/presentationml/2006/main">
  <p:tag name="THINKCELLSHAPEDONOTDELETE" val="tx4C74.EGO7sq_rlT7hce4Q"/>
</p:tagLst>
</file>

<file path=ppt/tags/tag1028.xml><?xml version="1.0" encoding="utf-8"?>
<p:tagLst xmlns:a="http://schemas.openxmlformats.org/drawingml/2006/main" xmlns:r="http://schemas.openxmlformats.org/officeDocument/2006/relationships" xmlns:p="http://schemas.openxmlformats.org/presentationml/2006/main">
  <p:tag name="THINKCELLSHAPEDONOTDELETE" val="t01dRCP5OtrjHN7yWWX69tg"/>
</p:tagLst>
</file>

<file path=ppt/tags/tag1029.xml><?xml version="1.0" encoding="utf-8"?>
<p:tagLst xmlns:a="http://schemas.openxmlformats.org/drawingml/2006/main" xmlns:r="http://schemas.openxmlformats.org/officeDocument/2006/relationships" xmlns:p="http://schemas.openxmlformats.org/presentationml/2006/main">
  <p:tag name="THINKCELLSHAPEDONOTDELETE" val="tM9Y8K8ZzJ1RDpR337oVP6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sX5RTHjVHaUaV3R41HROYA"/>
</p:tagLst>
</file>

<file path=ppt/tags/tag1030.xml><?xml version="1.0" encoding="utf-8"?>
<p:tagLst xmlns:a="http://schemas.openxmlformats.org/drawingml/2006/main" xmlns:r="http://schemas.openxmlformats.org/officeDocument/2006/relationships" xmlns:p="http://schemas.openxmlformats.org/presentationml/2006/main">
  <p:tag name="THINKCELLSHAPEDONOTDELETE" val="t_6kiCPgeME.tvdmamcc_hA"/>
</p:tagLst>
</file>

<file path=ppt/tags/tag1031.xml><?xml version="1.0" encoding="utf-8"?>
<p:tagLst xmlns:a="http://schemas.openxmlformats.org/drawingml/2006/main" xmlns:r="http://schemas.openxmlformats.org/officeDocument/2006/relationships" xmlns:p="http://schemas.openxmlformats.org/presentationml/2006/main">
  <p:tag name="THINKCELLSHAPEDONOTDELETE" val="t31q00OogZu8CmnYOgViTDQ"/>
</p:tagLst>
</file>

<file path=ppt/tags/tag1032.xml><?xml version="1.0" encoding="utf-8"?>
<p:tagLst xmlns:a="http://schemas.openxmlformats.org/drawingml/2006/main" xmlns:r="http://schemas.openxmlformats.org/officeDocument/2006/relationships" xmlns:p="http://schemas.openxmlformats.org/presentationml/2006/main">
  <p:tag name="THINKCELLSHAPEDONOTDELETE" val="tJNZh4WUPNaBlfv2ree0PhA"/>
</p:tagLst>
</file>

<file path=ppt/tags/tag1033.xml><?xml version="1.0" encoding="utf-8"?>
<p:tagLst xmlns:a="http://schemas.openxmlformats.org/drawingml/2006/main" xmlns:r="http://schemas.openxmlformats.org/officeDocument/2006/relationships" xmlns:p="http://schemas.openxmlformats.org/presentationml/2006/main">
  <p:tag name="THINKCELLSHAPEDONOTDELETE" val="tBtUkIdPF7UcCVWqxL1pPeQ"/>
</p:tagLst>
</file>

<file path=ppt/tags/tag1034.xml><?xml version="1.0" encoding="utf-8"?>
<p:tagLst xmlns:a="http://schemas.openxmlformats.org/drawingml/2006/main" xmlns:r="http://schemas.openxmlformats.org/officeDocument/2006/relationships" xmlns:p="http://schemas.openxmlformats.org/presentationml/2006/main">
  <p:tag name="THINKCELLSHAPEDONOTDELETE" val="taHrJLc5fPvWAEcnZ5reYEw"/>
</p:tagLst>
</file>

<file path=ppt/tags/tag1035.xml><?xml version="1.0" encoding="utf-8"?>
<p:tagLst xmlns:a="http://schemas.openxmlformats.org/drawingml/2006/main" xmlns:r="http://schemas.openxmlformats.org/officeDocument/2006/relationships" xmlns:p="http://schemas.openxmlformats.org/presentationml/2006/main">
  <p:tag name="THINKCELLSHAPEDONOTDELETE" val="tNG8dc_83fPjyq28ko3G54A"/>
</p:tagLst>
</file>

<file path=ppt/tags/tag1036.xml><?xml version="1.0" encoding="utf-8"?>
<p:tagLst xmlns:a="http://schemas.openxmlformats.org/drawingml/2006/main" xmlns:r="http://schemas.openxmlformats.org/officeDocument/2006/relationships" xmlns:p="http://schemas.openxmlformats.org/presentationml/2006/main">
  <p:tag name="THINKCELLSHAPEDONOTDELETE" val="t0v.xN1c3qJkuQM3pxzsIKg"/>
</p:tagLst>
</file>

<file path=ppt/tags/tag1037.xml><?xml version="1.0" encoding="utf-8"?>
<p:tagLst xmlns:a="http://schemas.openxmlformats.org/drawingml/2006/main" xmlns:r="http://schemas.openxmlformats.org/officeDocument/2006/relationships" xmlns:p="http://schemas.openxmlformats.org/presentationml/2006/main">
  <p:tag name="THINKCELLSHAPEDONOTDELETE" val="tKNtTMf4mT7Ah_W6MJTdx5Q"/>
</p:tagLst>
</file>

<file path=ppt/tags/tag1038.xml><?xml version="1.0" encoding="utf-8"?>
<p:tagLst xmlns:a="http://schemas.openxmlformats.org/drawingml/2006/main" xmlns:r="http://schemas.openxmlformats.org/officeDocument/2006/relationships" xmlns:p="http://schemas.openxmlformats.org/presentationml/2006/main">
  <p:tag name="THINKCELLSHAPEDONOTDELETE" val="tEg.bQYjpyM1925HHmh6m.Q"/>
</p:tagLst>
</file>

<file path=ppt/tags/tag1039.xml><?xml version="1.0" encoding="utf-8"?>
<p:tagLst xmlns:a="http://schemas.openxmlformats.org/drawingml/2006/main" xmlns:r="http://schemas.openxmlformats.org/officeDocument/2006/relationships" xmlns:p="http://schemas.openxmlformats.org/presentationml/2006/main">
  <p:tag name="THINKCELLSHAPEDONOTDELETE" val="tRSQlAMt_RNuuDr_keQof2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BJAgDJ6EPw8S6ckAePG84g"/>
</p:tagLst>
</file>

<file path=ppt/tags/tag1040.xml><?xml version="1.0" encoding="utf-8"?>
<p:tagLst xmlns:a="http://schemas.openxmlformats.org/drawingml/2006/main" xmlns:r="http://schemas.openxmlformats.org/officeDocument/2006/relationships" xmlns:p="http://schemas.openxmlformats.org/presentationml/2006/main">
  <p:tag name="THINKCELLSHAPEDONOTDELETE" val="t0B0.ZnIyHGCoYWTMbXK2OA"/>
</p:tagLst>
</file>

<file path=ppt/tags/tag1041.xml><?xml version="1.0" encoding="utf-8"?>
<p:tagLst xmlns:a="http://schemas.openxmlformats.org/drawingml/2006/main" xmlns:r="http://schemas.openxmlformats.org/officeDocument/2006/relationships" xmlns:p="http://schemas.openxmlformats.org/presentationml/2006/main">
  <p:tag name="THINKCELLSHAPEDONOTDELETE" val="t.Akw0xIXmI1FEc5K4cg1uA"/>
</p:tagLst>
</file>

<file path=ppt/tags/tag1042.xml><?xml version="1.0" encoding="utf-8"?>
<p:tagLst xmlns:a="http://schemas.openxmlformats.org/drawingml/2006/main" xmlns:r="http://schemas.openxmlformats.org/officeDocument/2006/relationships" xmlns:p="http://schemas.openxmlformats.org/presentationml/2006/main">
  <p:tag name="THINKCELLSHAPEDONOTDELETE" val="toh7ZxBzvDNS6PUlEEjO1BA"/>
</p:tagLst>
</file>

<file path=ppt/tags/tag10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5.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10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8Rsvoi2_D.nqJcStu3LknQ"/>
</p:tagLst>
</file>

<file path=ppt/tags/tag10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5VlwEj7cdL5TN2UIG7Vgj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PMTKVknjlFfcvD5pLXw8M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X9IpaTJlCRsrLs7qGgG.w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R8GCGslZc6HlOlQ7DtmMy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VM2yD88iTHygF9UKB1F9LQ"/>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LlHFE9M2yqEOylpkjCAOp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q_IbXx3t1lmQMT84q4NpH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BnA3p2VA7orHB01MfUgB.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mtHwJCMf20b59fOuYtqZc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gW30IOcZuc4ujy12jaM0Q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QzKQ35fR0MbPapYEiTim7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I5eSuvtC2x0rTmhHSafY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ZUqvUhE8LMfYEgZmv2RdE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yTDeTEQsZ3fMkrMbXXm9M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bwOfuTdl6moaC71YlFt3h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FYmX1tISQE.bHwL9HrjnD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FMoiIgtJenmjLhVdRXvvo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i.UuDefwpZ0_WaChwVJNC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lJKOlKGNfiTdzVNr8hZ0a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gZgHbOCZgB5uQwTgh3cBV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Jr_3YDl5kZ5YXrMM9Ovxg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Gv8HUsCmA5wdISCrLBp0y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YiCEEgVfv8taPrl1Xi6Bj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jWBHoOF0bbRVg_rGQJpsU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ahkmCX6n7GpNxzLqoGrzI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1HfqN5VLS57XFvS.uZjmd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tDxWMwIBTgio0T7Gq1hIS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54M8Cj302Vum53B_FSK_T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KvRIgQKN7QRkxOtFvpIxI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5Zb96euW6_h3Nm.UCD_YR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Z4AIE_QiSnonStSRJSHxG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rDUH3PuiXgwcZbrfrXirR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FQe5nF4Jevm_ew4WBLFCT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4jAWtp4msdtW7vbyqoLW6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Q8qmaWapiF6y9bVUlBfTM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AKodP5PEDC_rBOOXghy1A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rw5No58zbjcB5F9PYIWmN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I.2W4hSWRW2VfKg8RNewGg"/>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ZmQubNeRPXGttZy5oEFsm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Pm4FiWqQi1VyKUm9L1BmIg"/>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8fVPFjN9y_Af85Fh1fTSo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udQJoqR8tiMyugNcmPnYH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bCrQdttkYEWlI0LNnwI6P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m8m_5FEJnzWUfHD5eqiof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1c4i1MtwLU8VPuuutgjZ4g"/>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et9rM9CHikYvIpLb3YZ1Ng"/>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FJDFHUvOqHo8FKkABdoqN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BpqGqyw5FO2dRk2Ux9HZD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oJr0cq63SfSTE3ZM9cLOsg"/>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0ApzhrnDlOn5CDTNeAd0DQ"/>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pbwvHXXsHpCf2WaQK2.i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fmd_uEECROt0bwdX8vHkAw"/>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teom17wa1yoOvTgMqG4tv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GWEV9zVHAZYRiVWnzAPty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wBkPWZlzsxGorXcka7P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YxV7EPp4BFaTb5ur7DN.v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MxZUvgqmFnsNKyz6o2_6d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YT0DGFnX1PPqjPQNbK__qQ"/>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zTXkaZwQckZXbnh6Pf3x.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ZrsUDdq2Qga6pMQpxHko3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_pTEeoISAVAeU6SnBLYWS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rc34SEgBtwsJNREzYdvbvg"/>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2h2KDjKmmDsd8KUXDXIKr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jPMV9P9Vd_MOJR6GtkB2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jROOlVxLBG6pM_MlK7Uhr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56fQ77uP7HyYW_lmGs3lMQ"/>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pXK_Wpac.Mn2UzXNNQxpXA"/>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ZWPj0TzRRHnbsvRnzPTtG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8vDynKVXX1IvruXLWnC.fw"/>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Sk7vQFaKDvCgdF9MXufFl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aEmWEbzN7k4VqMdY.85Zu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4csr6eOnPyYXGuioYP3Anw"/>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szYhA_ydjyPlIESI__K3sQ"/>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R17ouUZyyVT6eYSYSgMqa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7MUv_WUCJU_LT06Ak1BUtw"/>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So8a36r2xN2FyQMTsvTjag"/>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JQB.DEVPpCErihfZZo2aQ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5LlZzkMcHS3_7e6icU8aVQ"/>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Py0TGrQbZZSrUKayqBpml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UMV2AuPu7sKg3_NgdgGbhQ"/>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UbJcUQuhANBMu4d1VCsx1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b1x.oVr3OmniqU9Um1LIS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kZGygVBr2rlhCJWSqqqM9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2OfgjBxX2t7664kmEM4bbA"/>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jIz5p5djKOTIV5SCM2y_S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NTeDZnwT9lNVwPn74msTag"/>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taPHmHbnnA5hpXLYEqfi8Q"/>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kRfjvFq5RpKo767lph0ku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Oefj0_upLwbqfO6jU.7Aj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WMj84Jq2w7waIP.8sIJeMQ"/>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E6OyAOZMMbGrHv5sRJPc0g"/>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nsNMUMjVQz1KttLCo0Zo.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oSdDFEBXnVGuicyYr40M7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Ue6uh8OuEbfMGz6vssN.sg"/>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VihFwP7g7GIQnh28ucwmg"/>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XBNmf07xGvT7jBi860OjDA"/>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XYpsI7cJPBceaJ.6Fa3Hrg"/>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JcXCYuj3CUym5Bd0ZOKJ3Q"/>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rqmB4Jp4pzK4LZRNxJpHN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BSMO3lxIvTlD5MjvfdkzJ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F4WMZiMmSfOs9_iHfX.l0Q"/>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NPdILBHg778SJeRuXYfIC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aWklQJ1kcldbL08ZvNZIE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CFZFjfzLDvo3AV.xlqRArw"/>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PnocHC_EQhj8DjsjW6OjPw"/>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__r14GUrvxAe25Nef_VcKA"/>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LaOsxB.RcU9OHJGw0_15RQ"/>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FB8kBiLXOg0MFqt0ENZYxQ"/>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cyuyPSfQ_rbsAIUXBxESiA"/>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pJF09iYYAqc_ojDac24lzw"/>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hrB3UJcTq0461L26GkLsy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3bVTXLsLSfyTOLatSHo1ug"/>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ydSSNXmX_Yin9RGiJqwENw"/>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6_vD.VnShueLD1CKvBhAv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Bg8HrQEwnDx7f.bwDD8er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cPdZbAaiJjn2O4.5YC6pXw"/>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aZw_5I9rsqX9JKrMcnKOUw"/>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WJ3h8UGrP1WGa2KQpMNva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pt25zFiclUom2_l1HCK2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iyGANeOIiekA_I4YEX8Yiw"/>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Vn8U.SI4RKUwYkrkWSDIj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WYsmguhfRsQ9wxlaX8K85A"/>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CZqRO6v1CGafZiNN4wM4xw"/>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lLLjY83mI_.bfUsgPSuRew"/>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ZCCHlYOcjFWJ7Efqwuwog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9eXqkTBEJmFgo2hrkJRZbg"/>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c4v2vgTtYZjd1vUkIGPmtw"/>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erGPQoo3RkSgbEFfuPnw1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YHyQCeh8XSqTWNIkmA1Vd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fjuD1HM1Si.tsnh5ZNMKmw"/>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uL362qcDrZdbSmQN.qLb4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agNQPtaASLiBUS6T3o4JZw"/>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hvzIWsHRjOjkxllw92wYyQ"/>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A8RDJY.rT8iUduXqOoOmBg"/>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lX1KMpvYQNWTejKUXazcLQ"/>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eiBovaIHQnOVpZzIhZlq0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NoJMZJNJkIVFysICuIdEA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8Wotk2aacZPQyMaTGtsK.A"/>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3PQPSbPSQca9uc5_.2jYcA"/>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Ha8_ZpRwDCmfHLj_hWcFsw"/>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w41idhCKSoq2Z3eUcvN4ww"/>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oDbzafHdcEgVqAB2zw0ulA"/>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WcE4uxVoRJecYNLmnYcnSw"/>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xbH3FBxhLLb2g7uiLJmMH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uHdPQ56vTROYf8XJPkS9rw"/>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wqBgM1ymkl18lWNC2BfgHQ"/>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geA4OfiUROeb1Jl9NjUy.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w0898SLku3QUg3zzyL2Skg"/>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GnLs.PQbh0GjkAaduPoWHw"/>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z2qqs7wlQVa.ZB.kK3xblQ"/>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mG_9aQYe_.VO5wqIIEdn7g"/>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9uUwUvUzRviiUvudZtEjow"/>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I9SdPbYPFqz4mAdeLtiMf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O_yBdEfaSHCkOzZTyc0PyQ"/>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caCvnKj5NdjZY6caZF84Hg"/>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8XI7zN9gTFSlgbwagszsy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bxNoFBmBejCIRNoIjX6v4w"/>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KiygPIQfT76nKxDCSO_QG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LqUrPct9_DWiGDGsWxa6A"/>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eji3Z0r9w2UR5v5_q1bKw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NwtytWA7R2OKRMUXjS1dnA"/>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GlCymaA7yHtIbaxv20cLTg"/>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YXZax.bcT6Wk5JdCIXRVqw"/>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ch_FHy.oeX8dnR6cSy8dOA"/>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z6hOSA2yToecF9abH1550w"/>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9qVECjocdAm7TjwPjvi9gw"/>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GgPKNOWsCewIiYxA4Hxedg"/>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ySnrEpwA3xqYq0NP8mSBVg"/>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F.kexmBCjLFsuY9TbwGe5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5cGi8DAHV7LIEtqImFOfVQ"/>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cFjVTGGlDe._XnTI7y8wPg"/>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RvVGERnTR1ueiZ8He7oO5A"/>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sZ12p48ABFsU7NQ32SYzew"/>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yuPjfSB6TvOADzSm4Tgs4w"/>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1e9czBH.kqcX3VARaqdhkA"/>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JCw0Y4pxS2Ou0PwZKsA9xw"/>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ALKlxvuPt.QwdUCo.gA.Bg"/>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0SrutIMXkCQfBafloNfSow"/>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Z270sHzzLCbmlP.dJSZUS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lT9LrdkB0JnsgaSGmBUZC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IKnlh5iYD.0owKBDP4tFF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W1Wkg6TpkfWQ9KKrHO1s8g"/>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HI_Q60WzkuePcO.XEqgPSw"/>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kFh3js9pM0tThS1icUPtpA"/>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yXI0mMqFivJSw6euCwH6og"/>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ttVbbl1OnYdiCmvz5ybEL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asQlButuTMWcrhpjB7Qg4Q"/>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EFj5HWH_RMmiS9NlMPTc3A"/>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L_6EnLbuVG6jE7vnMRPlVQ"/>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qIGnEUarSWCGPLBR3zWTfQ"/>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x7WdKFsgKcUuQzXYlmT9.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rizoCN8OJDFnw.KHSXz6k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4zKRd3bdTSyfue3Sw5Ricw"/>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mMvtti4rTKaXcmtrwRy5Lw"/>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i_zgbRpwSTq._2KNsHoG2Q"/>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TdWV87TMTu2Qe1C1lN.9.g"/>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qxGKbVb6TP64pjI84lmv6g"/>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6My.dnG.TieGg2j6x5Ww5A"/>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NE.J7Z.zQq2j54g84lyBnQ"/>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kofFza7kShOYrCE9zzl2n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0J.2CXB.SZq88BMcLR7gp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MUX9GYtdX_g.dIrWw5nG9A"/>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_xDyf0dKQlS7x_dDffpc7g"/>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24ZKA_CzROmOu3ExbwTOew"/>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s4L9EwBPQh2DCBJqL7rlm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0mcyfUagQ7OrL9dK4g9eMQ"/>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L7bhzHl3R_aSzAwUxST_jA"/>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ZoEiPnNQTCS8Vsnfif.Oag"/>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TzE4D7K9SkKNeuBW2wap5g"/>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TJtOfECOTk6dcWiO6bN5aA"/>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nhT20InfRh.uhyjYHkRPEg"/>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JZAz5ilNSw6WSsLzxNk3C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jLOTmItPvTG65ri8iktCN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dbgXC8wue5D9tCPL34e6a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nRTVr.GyQ9qj1NuklALdlw"/>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mB1_nGeITWmJ2NycSbnSTg"/>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NQAh0dnBSU6CYbMoXxdDeQ"/>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oVTFDzlORTeTeAJ7ymfXl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BPtAtvE9TJWeHvFULZ3sDg"/>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eYJbyPskf9jIXEddc5bxhg"/>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L5zCuaX3wvrGzf6fb1CB5g"/>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812ighLnEj88CU4Z6T7GSQ"/>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2RO1pa3ESGCJdcCtTv.c2w"/>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tO3JKhwZQZyfik3peHjzl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RuAi_L_CoYUhZ7WmvNiaxA"/>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_PnrrxaUQY.HwVETuhtCDw"/>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wq9To7.BKMMBSnZZXFv5SQ"/>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4bSXer72V9XFLlzkd1EmsQ"/>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C79nTYgTC6oQ9gksfbrgHg"/>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r0UWmcY19k6pgBAskUcNmQ"/>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sVMVvBXwyPAlWRcTmh1MRg"/>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5IVrrHq50NuRBZTdnoK_Zg"/>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FmuEV8ENWsj.l4sL7NtOuw"/>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kLnTblFMZkV2XxFe2ui2XQ"/>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i6sl3691zjegnUGd8_u9H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bzQuC.TubdeNPAhAOCIwRA"/>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VOA6vBcgu2Tu8iV58Mlp_Q"/>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jGcvzRKXWpz_5rvDHROD7g"/>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tmBIQMsi3Waey_FsL9kCrA"/>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LwBqNwl.CsGf60FAtBYXG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kRuR1Lz4jZ0qesO9E2x36w"/>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E0UxclZNZ27vLMGltyvGEg"/>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2YQ9VyJQouRr4gcJ11k1Yg"/>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WNGk1E6eR_GHE2worUJ6zw"/>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Yjwva3ZXRMK9zMr0T8Hv3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e1dmODSo.IgFHM0B5DPTJw"/>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izswoXX0QI6yUsZH4PXqqA"/>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69P.Vv.oQE2UO9prUCA1FA"/>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TUIXiAAdS2..l6n8Gp6ccA"/>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G_eece33TQq0OmV16LYjQg"/>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8NDsnm1VfptFRUXvHAcueQ"/>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gWk1.aDoTXKBgs0XIWMJlg"/>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aIx2.6tGUTAIY09FwvZ3u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yLWzqomLeLxgD3sBi33iug"/>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_GnlbI7R27OHcknd4oyvGA"/>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5T9JkF47cAbVa7_DzYJGh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dJHtk0VzAe2hm37Uzu9tWA"/>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qt5BZ.J2_ErlaAnrcZGz1A"/>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2fGhdYu6825OTgYHlC.1fw"/>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62Cvf7lG6l5vp3c2hHFgkw"/>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3mmJOWujlI1WcnLTFFB8Ag"/>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G2yvm98JUaBjWML2nVKbKg"/>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zVyyu1b_Swoe0SBSMM9dhg"/>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PupB4rJ1DJ5hWoYIILREcg"/>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oyLqesXruMqgsu4fw1cK7Q"/>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orytSCuuVy.DUdGmyMxjPw"/>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_SfaqTUd5FJlqhLcmHcQA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oWPeiFXZ_xYoagqzfA_7zg"/>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OzEvK6Hzi.50k8TJQZG6Tw"/>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yXhlKimHeongizs1qS2DzA"/>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dFRLz2Y.uAlasnADtZQKOw"/>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k2rxbEaUaUBP2.2TCttOag"/>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3zrnUMOENsV6AEOfEYGXzw"/>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kq5mUY6YT0XCWzPjsmyHzw"/>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JZmIub9tCFo.NWyGajQxkw"/>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qfLkMC0iwls_VnDBYnv1XA"/>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Q42gIl0nGgySy7MTKOwmbQ"/>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MI1I6ukLdu84ruSxP_6E9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_4RgsPBRxJuVKyO97BaIxA"/>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nzzLfS.pukStKnIcOSbL6w"/>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rQJ.DWUuAYcgOjstxy2jw"/>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4jutRbKcbiEH10Oe55nU7Q"/>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yPEywbo0KS9JoTFY0NFUOQ"/>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leX_ldDNw9z81Mt8DF_HnA"/>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GGE0CrrYcafd6EzhuMlKFw"/>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ZWRbKlJZ5E3B4o.ngPkt5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tNlUeZby5jof2aetMC1kyA"/>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rFTofxLehyK7gdm8ivgCHg"/>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yPiUBeImzUS_TcM_4KOQf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ZOkmz4r5EMt0w6ueOpyoIA"/>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tkjkKPcwAnPjwS3IyYCZag"/>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_e.TCHRPc2MpyJwSqjwiDg"/>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RcKpQZG3B7C4zmBFCS5dKA"/>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0sD4nhp3TsOuyt_gApW0JA"/>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nwtqP_0g9ymUW5c_BGK7uA"/>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75hYuQGk6LVFSq_XnuI0PA"/>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CvtYgkDoQYuY7s2yN0TgbQ"/>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5FY.Dn9ffdkUY2Gl3WHGOw"/>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wTwupG5_9spdSpN0P9Mk3g"/>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ktjQFLAC6SVGXHlril38_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kdi48Fm2OY32rIfiE97CDA"/>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UwjwsHynwjgaJwC_C0eTUA"/>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dO0FOCEL.deJJjWlA9VUqQ"/>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aQN67R03jLHJzarAMhvDxQ"/>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lQlj_G7OnOUOMXXLHDoz0w"/>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tDpw164GHJnm0CHochPuJA"/>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EgTx6XzOrged2YmYkhNAXQ"/>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03I9PLNAnuffSUue_vF_9A"/>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D8k7iIWE6T4ETvEy8V1o.w"/>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HdhiAgdhcKV8otc7_pQVMA"/>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3Dt7Nw_v4Od2VOYdDVamw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4VfpvjehTp7m3BCb3HVFJw"/>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Oll6TAY5AXVPebqrAPPQ_w"/>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Tjjuu1RKLa84yOhQNKYCnA"/>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lbsNEs8PyrWVL9LYHjnNyw"/>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zycnFFJRJtFlRvTIgmb4WQ"/>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tcbE0D81QGT3pQGlfIIqzQ"/>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5FBaRFa70Zam3La_DQXCLA"/>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UEB7kYhTGRftUjAbdhb.ew"/>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ekdw4wf8sCAz1ov1r9w.fg"/>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_ItGzdl7Qx5NoQxrASv1Vg"/>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zDYgaJ9OWuFzuqs7nvAtv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xJ_pe24kVFm9i8wmPlPmIA"/>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EMeCX2HFzh7QgPH44.RZ9g"/>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DAEG_8_IbjvtvIVVi.K1xQ"/>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iuLUW61bK6_UOoF0dX4RDA"/>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G4GLXtmYDL2AmgBhxlJKvQ"/>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14i8icRXK048v7Y6Ps0Bvg"/>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Ykevwzft_gM9bn2ozVNK0Q"/>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v797jv2arvjY166COiph0g"/>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ThELfWm_Q8wjz8JuVYBckg"/>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CdJYSfhFqI0zn0VS4z4D_g"/>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SKzDzr6rvJW3SLDOup3H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DNVG8Pgkigiw.Qma7Dx2tA"/>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He.ZkkJwXWJSgLEpE_Depw"/>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i3pXNLARXJ7231wm6Eo4sg"/>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1lpQmPXIT5iF47kdRNDatg"/>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Y2zPaeb6QxCaRcQxaRggig"/>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JhRcFKEx70Zg5_U2HJ9VMQ"/>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7KwqoVeVKZ_epi8cODWkLg"/>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Avf2kZ1BY_NWnQRpDBYBWA"/>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qjOqapSt6PyYM48lWOmmcA"/>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KYT0tVJb_W.VLFaKDyGAe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ZuWiFNUAiXIutdlnbZyJ3w"/>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YL2OIuEAVw0Y.CSjNhDXPw"/>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gmv2JVBQcMi9KzfL5jcl5g"/>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7JBtUliixUE_nZdCHDYQ9Q"/>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iHb6Wchseyi6VlirrN_EmA"/>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znaAeIfAXVF4mK_EPWZ0dg"/>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hqh5YdVl5jDWN62fE3DGaw"/>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3DE51fG6jqX8kR7lGBG1hQ"/>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KsStMC8R9X9BAp7pyXEuNA"/>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wXyU4x7WSk4ZZKnimdnS0w"/>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3zGDsxOqRwSMwknfqwMoV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zHm9VSIjxpgXbGyB3QrYOw"/>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QeM5cKTONkpnaHVhl68GhQ"/>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N0HtPFXNqdRpQ.y3FiPdqg"/>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BuZ8UROUtCinVRp5w5IkhQ"/>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WcuW.c..TheOjsGZ1iSrKw"/>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p_1_I6wQT76bQ_MCmzj2ng"/>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mIH4zFQ6TgOfTCBK.E78Qg"/>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_nIfMD.cRNKMA.IpwkpAmw"/>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iQRtTemwStO4SkfPSbG9fw"/>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YgYY40d0TuKlI079cQGoWA"/>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f3X8L8fZT3ST2gmVXSH9l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vK61qtvyxFfLdmnuUQS6Ng"/>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dgqrV2g.QgufRVGxXQvN.Q"/>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CKlgN.q7PkdSRtS7PvIsiw"/>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mQhXELO77m09ge62Y3g1Mg"/>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j0JhJ.MkCuNxMpw34faVoA"/>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g3A9Exsfg4qugt8E8llBvg"/>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m2Gy1h5lQv6yq99_t8vt.w"/>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rJhB69jlTtqgSCi_r3zeww"/>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J0FQOzmrSvm8zR3SbpUgVQ"/>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6QxwGtZxQL2SbRmZEUjHKw"/>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pFZOuBNTRDuJsBbGy7Yp8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csksaqmZjeQRBIKZZ2cxTw"/>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FENGXePK1W2JsnK2D77ZKQ"/>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4G2qAMKaSLGvEVv3_ATADg"/>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pBrBE2C.SLWaUKPCTgCaWQ"/>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sEG8pz16oZWdBT0wM3hSng"/>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bpZMPcbuQ.aRxlZqdIefQQ"/>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5FTtqinfQKOi8W9ye1HXSQ"/>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7vbeLkd2QQyzMUG3_VT69g"/>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LxhDRNXnTpKvEvazy2q3pw"/>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sGS05Gd8QGmENpba8Dg2Yg"/>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v7P9pD80xxUlZw9C5tH1X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KnYPKGdGML3tqhrTEAjlhQ"/>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bADEP5F0RSC9bAzh5ctjMw"/>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5V3pjIKsR76L1DHkhpVI2Q"/>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HbjWwcT6TF2P3bRcBKwMcQ"/>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01ZqETkkS.asE5RL4g1PBQ"/>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iJvZbSJDQXO7FwYTxfZy_w"/>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3hp5OkwXWZHSbIIWKUqdfw"/>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vix9IB6g4DenC86P2Jj_1w"/>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ds7kgBBWHY2s51KDWqbYhw"/>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oiWj1Z6nXA.lDflFAvtGFQ"/>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QVvDA8ejB42FJ.DkXKfqx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truDVSrNmUc1bcXaOMOlRQ"/>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smHpOESihXK.7CZ7PZ38Sg"/>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00FtykvrQ_SpiHPCJ1XYUg"/>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abIrHiBBKKfqp4sLH4fLfA"/>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MldOlQSBuymYl2YcURfd2Q"/>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XJbmQPGaQ6CGesBfc20cPg"/>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H12tLa94QM.obzX2CUW8wg"/>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q4KWvKqn3F4CjjG8eZ.klQ"/>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joqLL2TDRMWXYaEazu3Abw"/>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say6vWtyToustPsjw4iJ4Q"/>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hGyPZOy_kJNZgh5ZYKptj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23fN1h.IN4snxZ4rBnyCdw"/>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6cKeQ1Y7T3aVnVthRzL2Dg"/>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DUcy_a4gBppVuQUvqNqTJQ"/>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_hinHrllQimtSUAAGnS_ww"/>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LO5nHISUR2G8rS38P8L1Og"/>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TTRqHkHSLfZQomuf4jcZEQ"/>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ybCI9H0IT9yCQbU45qP_hQ"/>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fcBSHOSAErbT3DqQvBzHhA"/>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wyRbpji7RNCZ0a_GRZmnZA"/>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BFjNpVceQH.Uz5O1nc6msQ"/>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Ab6T2hIvep6a0frJnLG34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t4s2.s_pv.Iwgm3ZnIPBLw"/>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OxkBlu_RQiuoG6skD5ilrQ"/>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yK3Hy57kxBimzGO992AwjQ"/>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6O73rX8oBLoHVzAUeM6INQ"/>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hmzI.z2gTNuyPp8TVyJpJQ"/>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R3M05CTH.Aqx96uhG7FCQQ"/>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wRsTq3laRnirXU_1._QaoQ"/>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VcLJnSEpQ7.0m5sjlmEPNw"/>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1Na_YhQpUlRqrrPkd9voUQ"/>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F8c.6YdRTVqf3B5E_lHlGA"/>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LBlrMV5cNo8psMYIfItR9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0CtdEh25D7hAFM9rib7f0A"/>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drMnA0GtR6GxHl_yYSR1NQ"/>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bXKu4a1lQFG23Uf9oG4Pfw"/>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U.PMHt3x4QV4j7QQ21vlGg"/>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79AHXMaORoyFpjO96huJeg"/>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6v_UFEFN_ipAK_3WFS7QNA"/>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b6km5Ae2St1gtr9uVsaPsA"/>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ZpMe7PksRtC_XEQnvdbw0w"/>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7yeYcmV_KVrM.WrvHuweuw"/>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XiccX69OvQqEa6PbGxVFT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VN7ua0yyY6bi9pjNs23L5w"/>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pL3DogvyTvSwLvE3DjxQlg"/>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mQH.uzamZ.cTYrk_hsWadQ"/>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Me_c9XtwTu6q4QaUS9HmfQ"/>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hEJF5hJ9lj.4CeFjEOLARA"/>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4X.566V74vJlUDm2Y_U9Jg"/>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3EH529w07jf34yJM5HE72w"/>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ieo0tqy3iwhaV7mlVz2SCg"/>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rxYvofYjjGhHY4h8XMSU2g"/>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x9VJ4YCOBOZFXLhnOCqPg"/>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i.dBXuTyJiEqeguJR3CYFA"/>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HIBlf28GRZ2at_IkFnXcAA"/>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l8WUjApmFgS6phbBEtltXg"/>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ISujlkKz67JOqBXXaedh0w"/>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HBA.OB_wH95fYM5.y.nWsw"/>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N3hPh7GEKnVa9LufGyY_QQ"/>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ekiQFWHl4oINeAL2DKb5MQ"/>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mxVg3hB.DxbPQljSGepN5A"/>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cJVZTZWQWSHfG2Ycn5j.3w"/>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Pi9Y_BqTG8lvLzIFeDqX_A"/>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yF4M.uoGGuhvSkeP6518k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fdJJrBFVQ_WNqPx2um9Xcw"/>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TViloAj10xGiF2GdLFbq6g"/>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uSS8kTogdnlIjev6izd2sw"/>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blchi6PIY3ib05.obdMT6A"/>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NOG2O2gtohF9.bJWwD3nEg"/>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oGJkb7DniJssteHygQSkHQ"/>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5KqLXOIvDg3jemZ9ptrf_Q"/>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87hxPktYR_ZYRLoF1XjV.g"/>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kUnZB4MZZbBFTkfqmNknPA"/>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y9F.1y.Wxkh7Zvgm.WlMMw"/>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u7sPrrFmB3.Ud6kkAFvJB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_tK80wNFJ0ABe2gROJ6ayg"/>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9FNtTOlEZImgFolxddiVlA"/>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4i02wGclFJV9sygzL33p4w"/>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yHXOktcBKHCU6ucm1cgALQ"/>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Irf6YEaQqhV6nJmQZMPERA"/>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IY9tH9RapOUSWTYEkmPRmA"/>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Nz7sp3cyil508NhMlLj6eQ"/>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8334yNNAY7AXLXyLdgKOUA"/>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RQuKWAymBl4I84QaNy.N0g"/>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VA.x_3DohbmmUISLWrZSgA"/>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zYb9xMFlAEyYdlAzPsCGE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99krsW7b5i3SgUvj6cVjg"/>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n64tTP9sySNYOHV_Eiwnwg"/>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snEhPWiyjDL2ulSwpkReSA"/>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1KJaPX.BUi3WyXq0Xfgu3Q"/>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IRU_HJJJj3KFaFG_ihLE3Q"/>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9yvxZyn8YzLwDkiJGLZmEg"/>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pNYM_HBrW_aCALTEyGSqgw"/>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cb7err0QsGBpwEM.3RaViQ"/>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fkL9TQPXetKJG3ZHflgObQ"/>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YST1MYr1stgZR9KImW.LeA"/>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vM83A8G9D6JwEfsGlQsna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UXMlOtVInyddkFBXCIgAcg"/>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Wid1Z9dwJ_BjqQZc3HO.Ow"/>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G7PSnQdMvvhJpiHP0CFNLw"/>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Y9r1ZRW6FlyI43aBKtL2zw"/>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U2rMsBJe5WaInU.In_CrQg"/>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RB3ErmQOPSVH_QpaRoL3hg"/>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I7TkiG8nyZjsRCzHKnRgNQ"/>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WeDGA6V.HziarN1RrG3lBw"/>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AzOMdMh.AmEUY7549lQ3jQ"/>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nZ5exNFxcoEKce12vVks1Q"/>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mBhLXfUUccD.9U6g5o4pi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wVVewr7s_eZ1ppe3IXOjyg"/>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CyHYfHzOvwwWkngOVRVciA"/>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MLUB5PR4L4Hz0KT5x5ifTQ"/>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66Xfw_r5vU.M8olWUdEExA"/>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Q14iBlPBKtP9MhEn1lhAaw"/>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e63OKAxYOrFZ6HNdnE_TMw"/>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nttaOZnxKOSNnQyiMwPDkg"/>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0SST7v0Qw13BL3jRroUaEw"/>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s1XpEhOb.yJAVuE46YLR2A"/>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WcccXxRwBToLTVF_jHXXAA"/>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WALrWWOX0cTT3d.CCz.6p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C8AtmVsTuhMeZBUUYMWCVQ"/>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0Hd5xg2Q4bGdl_N_FBHXhg"/>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sVEGj5fEsa93Bn3dzBqXOg"/>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E88QiHfsRY96MH8hMUSNtg"/>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LV.pj8UiOFWCeZs8_JMsXQ"/>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NHpw6YiFIXe7joVsHPDlGg"/>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nI5DkCcFvaudmInrP9sPKQ"/>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JPybGW5jpDQewT1JVMj8Yw"/>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gLPct23zoA9602TLjUkIlw"/>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PQqUpFjryuZRbfhbJ8hq5A"/>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8OohahOfXrGeDy8BeDKii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zHgdGJD4qGXwSrhg4nqRZQ"/>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mFLBs93V7oFBXdikLqUS.g"/>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NGe4R7PYCPm8Ai15PYWeLQ"/>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iqrGkUZom3y2UMrg0CoXvQ"/>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W7n2MEPAFeoToeP3P3U1JA"/>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qdjZrCPeoVf4oPmJRsxqNg"/>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v.u4KGVQzQj6lelbgztcTg"/>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pYqIqo5lukoXhASEMwBdfg"/>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wnKS.Av5eVgFKuy7BzpMXw"/>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k2sbnOq8rrXokn7np2KaUw"/>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B8gKPo0k_tl5fmoqvxf5V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cSnb6oNFi5fVRTjpDyWz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DL8HD_h8_2WfJkHXaFMu8A"/>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be5umtueTTYNtQeuKdusZw"/>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95mJsWa41NEGNve2PP0Ww"/>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Lsx4b0BZ.YTEF12Ji4tRfA"/>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lHzUq1o8DGObbtGUjAC3FQ"/>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fmEVEGL1UMgiyWpS5Jh4lw"/>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j_I0WIG.1OzuqBIjIxBNoA"/>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es4ISHeu3CjTXw8_izY9gQ"/>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ovUJ33_0Jh0EdC1hEjJU6g"/>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5DCy4U0ibKyE9yAmv5VABA"/>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l_nwfgfWOWkJfzuJ4xNLy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P7AtlM11rc4gVDNced9sLQ"/>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OQLKd9b8Og7XmZ3L3jjxIQ"/>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wB6aaKbdGvk1ZKyMydkaFQ"/>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wk6.GUX93CW1CkTmGxQAWQ"/>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Tfg_377kX0jr.dGohI5aPg"/>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T6ft0qHtIA5U_mAQjES2Eg"/>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Gd4a6lDyLrpmIkkgB7RCFw"/>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ACumkG7GN3lub9dAVGVa.w"/>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N4JAFq88Aw62WPUdcyaJTg"/>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4PETqcEgpONFUZKnEkc.Q"/>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1cZH_sSFOpkNyyR8JILQy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ZYrNlvKUABx4vfu2WtC1rg"/>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lvt2HjV9l0MxuwDHGBJbBg"/>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gcKRqkg6tdHNLa7ZBKvrsw"/>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II9sSqB.Egtxv23JboS0lw"/>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O_H.BKBUnnzEf9V5P2yY3w"/>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q9Hx_HuOSDsVyk.H_6tC4A"/>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5tdEIAJKraKrun9jgBikPQ"/>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xfYl_jTkGXHsFJkNIcfPBQ"/>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26AwdPmBp8pd0TRSe4ho1Q"/>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0RR23yG0.e127Jn13myBzA"/>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mXC4MqTwcm0WTqqDcQ8Cv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fL4YK9vhUKIp5XvSFbW2zg"/>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awceYx2lIR1kWgwXnPXhrQ"/>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LjgtPDX_z0bsEIXQ4_BVag"/>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4Wr2qpcQSOf.sUcq00Z_Hg"/>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5udJt..cxMVdGWC7Qe7g8A"/>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K3etaO2b_v5rdjCu6Sdzww"/>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WRSJm.MJ70YFsdnJu11IjA"/>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1tRq2DshFXusO3s0ziz8rA"/>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VYnN2Jdsx0MvdU_EEBpcEQ"/>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cBRtY4L2QFh8QxHpwae6rw"/>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1bHyuLm3Wsdx2huNMmYXS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FHKi8b89ejuW_Cke.eNHNw"/>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3TPp9xovv1K47pH9Hb01Rg"/>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YXFptqA8UScea9lrELAj0g"/>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up13fjtmS3nqkg4tqWw_1g"/>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kZ0c8RY18cqmjw0ZuDehoA"/>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dT80viU2HXuvn2_ecP8z2A"/>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Z2d3dH13ffdTBoCZR7h3BQ"/>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CRdcrPPk5THDU8DUg7e47Q"/>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p.fWnrlX9yIg57kFV4m_FA"/>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kgGMJTYlmcpk5HELrV8O9w"/>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0tiF5KVM0nBa5HO3C8aSt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g4bU1ZZpKIuF3wSPbscn.g"/>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CeV4XKn6VtN.b01r21pPFQ"/>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vdExhLKqlJby1GzXjRpIrA"/>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tE0o6eYbb_4KSHLjTK4aNA"/>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pHxQ6F7nKDd4JVSU3THSrw"/>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nWsR6PKydUFdORqCAQmsWw"/>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xBGqg8GsbcNChaIdymNw_g"/>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noyjw5X79og012NrCG8JfA"/>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JsWXvF_gw3U1gzrL0GdBfg"/>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5PgRf2eX44zAqbG2xmK2Dw"/>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kXLf_5aW1ANJohSmyLh_7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j4wHwEJ_mjLStwqgOs139A"/>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IY7VIvm2zWOvaFrsXd31IA"/>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Spf0RQ1TWki_A8vlokCw3A"/>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YfMPgfA0lw3donLpAw65YQ"/>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5w4PUjiqDokLmJ7NInhObA"/>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JHb6yx319fnzGbYxAGNB6g"/>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sCRtEWxsCQAcgrb8v32OYw"/>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b3rENFcOmVjeAvEz_MeGNg"/>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pht6nEOPaLeJP_qxlbVzCQ"/>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wm9ALDcO1O0Mo0RDS0lcmQ"/>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1GAfqtf9GEbB7_9EiyDg1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RcpVfi4ixawrh80mDTzmVg"/>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ZIzjm2OYS6pP5VrM08SjlA"/>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PIreiAH32wecg1gNQhEYcg"/>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Qu1TDe0SFmMecl8udjUtJg"/>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KCqifUupx_EraZ_CDFxlog"/>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OF7BUMBaP6niD.6Ek_PxKg"/>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yh7voGTIlS89FZS2E0tgJQ"/>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PRKt.sp3qGjN1j2AMgNQXg"/>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QSziohNjd3wDFijyRm0YSw"/>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z6JF.5_lBcYxLAhp6EQTgw"/>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eAKmYNJ_uivUMIYWvH.v9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_pf6ZBBEZLfb7ObPvLogBA"/>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d845pxYbNJYzOhnFCHvYFw"/>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7OTfvnb1SEgqalToVLo34A"/>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BrGGQ7Af434LFLpP.Sdxfg"/>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ldjE8dr2x5KM.3XCGEv56w"/>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FrKexQ_R4lm2gH3jJdpxQ"/>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cuL7pgmPaArPJuRpQFNF9g"/>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C.JgZcPbKgb2VUmYbbYbqw"/>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olGwDbH7oQvZUSdIpwm.ZQ"/>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VV.PW5ngtYM7LDLkEvvJQw"/>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YPLTJn1b0SBtGsaE90S4_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LSWpyYCaSrKyZPIXBULvRg"/>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bZunsg0HP9UdJhD_33wsCQ"/>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Q5sChh4kv3DtdiqT2hg6fQ"/>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s9OUU2LvUuR0ykIzAgxpvg"/>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VTqW5kVsJecNIiFdza.w9A"/>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2Hr.Xgi0zqBVpNAEtvq6sw"/>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4iALwPN6_vlCrBIpvq2PZQ"/>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ezZk2E6968Cg8yCVE4xjtA"/>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X.xR0or1k89TEDRJAU0ggg"/>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36KbgN_5IbztBuho021row"/>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Fzj86RZBeRXzn43uMJaKu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FCKc.7uF0jfkjggNXfW8Rg"/>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oKuZeTWXU7P1vnUEeuI5xw"/>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Rpf.rnetqJamYUjpYPSX1g"/>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gyRvl7Yj.hmlpaAp8DWoWQ"/>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tpxjytzHYM5c2AKvcVKGDPA"/>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rFKDwlD.ilY3BZOd3QVRrA"/>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EWqxvArlT6.bnRhKEiDqSQ"/>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WM8VJ9YoSWm9Spmy.2S.yg"/>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HtGtEcFYQM.DlZ_Ol4S.zw"/>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ce_1tJgyQ869V5VNcVGWT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zjPeAyGWqNT00mPPF.2qg"/>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6MQz1rHgQoOZ1TA9BfdrCQ"/>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ctlddKQBQMGTOFC_g4QO3w"/>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h3PCbkeySaC94lLYp1ApgA"/>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LNEs7ks_RPGs.EZnrB3.kA"/>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qIwfR_ClQ7e3aCIHllZ62A"/>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m12eSPKITZ.mW5LJpzE3Zg"/>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Prddv5x4hgn8uJ4Y05WpLw"/>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JMK2kE3tBOVRb59g_hSY.g"/>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xeBVAtjLFlmG0b8NPeoB9Q"/>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tF992aJ30S9WXnMV1BLM3Lg"/>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tIH7qeNpxSN6UlUGPacThRQ"/>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tR0GmzF38QYWytrNeQuHGvA"/>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DVpV2f34QVenJn1GmjvIX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gcy9ydxLWdygmkgddVbN9w"/>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H1OZgwEwmMcmr4pxd4q5JQ"/>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AhpSjBdX1IWHpYqYas9OtQ"/>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_rfX6VIpnyH3hEpC0fKX5A"/>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HopDoR5LlrkIlUQjTw6aLw"/>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t_Yhfqi5C53rUSCf_8j021g"/>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tAy979eivcxiqDdZQ_jJp7Q"/>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Ate_vp_Zofbz59zA7aVzIw"/>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Ta9QWgtVR9mPlE622HgY4Q"/>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_q3THE3Gr27pHp.bi1RsCg"/>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tY_0Tj1jDEaLBFSfa6bDkO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JIss1Gwe2n4oiwgdVRV8fQ"/>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tWsPK6O_KtXZoFmUlW6rRTA"/>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t0E7aw1W.FxO.CDBbiy20hw"/>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tezYIC04XJOxQAd56pCqneg"/>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teMQx39LLqU5nPWBVDpYF9w"/>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t8byflADLfoOkqcx3eEYLxQ"/>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kuW6P.3b_igN88x88hirtQ"/>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tY6F7grewRN99lp8fMKAk.g"/>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t1i_0584z1REI5AenonqnQw"/>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tjSRM3PFsJcGqGHEMa56oZg"/>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tfvu0KELS_uBKpQOnbQncx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x7PKecd3pjNlTF1A2Nmf2g"/>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tnyN9OA5NH1KdILSjERXE0Q"/>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tUhZ3.xXmTLiHC28PEjTWjQ"/>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tqo4DnBsCTmKRupPzZPtZpQ"/>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tSOTTKc4JRg6w6UA8kEK_gg"/>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tECdD1yhsTnWG5am3LNGMhw"/>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toRxXAnbXQ2pQElEjYHvzcw"/>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tCxOD._B7VS30avyyRCn35w"/>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t8BCR5qkiTvuQ1Mzwc5UvmQ"/>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tlVYhId6rQxyYLd4E3jmlgA"/>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tt5zgcmOeWtceVSsrTWON9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qecG16W_msrIpK8yuTdJZA"/>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tXvjVOL.nyJJuxF0e3qB4MQ"/>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R.QJQwFVRMmJLqpAYQ0aoQ"/>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t5F6QJHL0T3egIqCS8yeZ5Q"/>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t0_x5oGgI9U8POgXKt5KLuw"/>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tozniNCKWvM9xjF2mFC7wHw"/>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_ZUtlOlDnHClpgj2825D1Q"/>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pz.KK8edCA98vr.ya2aIDQ"/>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mdqlwZKhInD1o8XfAA.2Cw"/>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tm24J3KF2CfxA_QreM2bpB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XmaqnhhjyP58yEd6LTjncg"/>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tMybZnhssfGJx79koiV7hAg"/>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tpOtT061I6HWkzLOXb8J2HA"/>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tYsd_I.3o953Y4coTzBtZsA"/>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tYPVrAt6aBG6BkWrZ.DBkNQ"/>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tzZN6dfo7gQdok5GRBQIdGA"/>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tx4r7V70a80N8WrMm4XRlNg"/>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5S3YEMO5.S2qcmaDKQfXKw"/>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lIuNsqm10FidXOgtUq_CIw"/>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t2Q3eVPA5diEIBq3HK6MBPA"/>
</p:tagLst>
</file>

<file path=ppt/tags/tag779.xml><?xml version="1.0" encoding="utf-8"?>
<p:tagLst xmlns:a="http://schemas.openxmlformats.org/drawingml/2006/main" xmlns:r="http://schemas.openxmlformats.org/officeDocument/2006/relationships" xmlns:p="http://schemas.openxmlformats.org/presentationml/2006/main">
  <p:tag name="THINKCELLSHAPEDONOTDELETE" val="trmoTmOdnDa_zHuqP9UtGm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94enakIZo.ktr13MnqYcSQ"/>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tDgwUkmr4I7cxANP3hP1bjw"/>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tZjqE9N9XR3VcM58eF4fB7g"/>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SyFJmOj7UR5YbjCnV03SOw"/>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twSvB0_fovSLfJ3H5NVLr7w"/>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tfnKXC8uBlFyVKyKYbwgACQ"/>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tCa0XnEnM.Ubt8.XvZlTsvg"/>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tTNUdDq4d4vWiNgJ_1E5meg"/>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tKQe9WAceWjH85vWiUPNphA"/>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tAsHduAOTEkavS1gv4X8l1w"/>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7duAUtppVY2uQhspnvYgu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DDEkY24ExeYtEaweKiEVOQ"/>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KBFjIO6f3mGyQ6tzywDbVQ"/>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tbnR9YPDT4KGiRqMp0ShVzg"/>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tTaZlrmJG4wKGwqTO2wn3eg"/>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t86mkTRpj1kPf3cLFEeMdOg"/>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tlcLlkUm5jqCly9HkCtS_BQ"/>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tZ1d4tKubBe7Nw3x5oQaKCw"/>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S0RQXX3xzL.5tSmdGclyUw"/>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TBv_xE04Bj2.ahm0AAlhZw"/>
</p:tagLst>
</file>

<file path=ppt/tags/tag798.xml><?xml version="1.0" encoding="utf-8"?>
<p:tagLst xmlns:a="http://schemas.openxmlformats.org/drawingml/2006/main" xmlns:r="http://schemas.openxmlformats.org/officeDocument/2006/relationships" xmlns:p="http://schemas.openxmlformats.org/presentationml/2006/main">
  <p:tag name="THINKCELLSHAPEDONOTDELETE" val="tTFzXG5lryGvjJulcPYPVnA"/>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tn4OrS3XzxxGBMRUCe21XL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5E3h6O0M0JrfpC9YtojNsA"/>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tqzPm.8phCDKq5s3fwE_5xA"/>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tmk44OjhKp2X7MTHtBxEIiQ"/>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tInbFW73PUUFuKCamTpusqw"/>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tJLy1tL56r3pMaoi9LJ_Xjg"/>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tpAu5mYGRYuqA3WDKMoN7YA"/>
</p:tagLst>
</file>

<file path=ppt/tags/tag805.xml><?xml version="1.0" encoding="utf-8"?>
<p:tagLst xmlns:a="http://schemas.openxmlformats.org/drawingml/2006/main" xmlns:r="http://schemas.openxmlformats.org/officeDocument/2006/relationships" xmlns:p="http://schemas.openxmlformats.org/presentationml/2006/main">
  <p:tag name="THINKCELLSHAPEDONOTDELETE" val="tju2hxA4Qgafxiq2bPU37vA"/>
</p:tagLst>
</file>

<file path=ppt/tags/tag806.xml><?xml version="1.0" encoding="utf-8"?>
<p:tagLst xmlns:a="http://schemas.openxmlformats.org/drawingml/2006/main" xmlns:r="http://schemas.openxmlformats.org/officeDocument/2006/relationships" xmlns:p="http://schemas.openxmlformats.org/presentationml/2006/main">
  <p:tag name="THINKCELLSHAPEDONOTDELETE" val="tj04dR7Ay8Qyw40hr.zuuPg"/>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txZtnxAXpQqLm6jy2xZ0TtQ"/>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tV_32zRJ6XPqEIgdvmZRHMQ"/>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tnwqpVysDBk5Fh9TJpqFzN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voeA6mCYpgURdEq62oubA"/>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trSt2vTDrYCkJilxUw2ch4Q"/>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tTgiBc4_MW3Ljj3bherktSg"/>
</p:tagLst>
</file>

<file path=ppt/tags/tag812.xml><?xml version="1.0" encoding="utf-8"?>
<p:tagLst xmlns:a="http://schemas.openxmlformats.org/drawingml/2006/main" xmlns:r="http://schemas.openxmlformats.org/officeDocument/2006/relationships" xmlns:p="http://schemas.openxmlformats.org/presentationml/2006/main">
  <p:tag name="THINKCELLSHAPEDONOTDELETE" val="tyAiWqVMwiciESPAbHu0WSA"/>
</p:tagLst>
</file>

<file path=ppt/tags/tag813.xml><?xml version="1.0" encoding="utf-8"?>
<p:tagLst xmlns:a="http://schemas.openxmlformats.org/drawingml/2006/main" xmlns:r="http://schemas.openxmlformats.org/officeDocument/2006/relationships" xmlns:p="http://schemas.openxmlformats.org/presentationml/2006/main">
  <p:tag name="THINKCELLSHAPEDONOTDELETE" val="tZwpVdtbV18iUM2USgAp8uQ"/>
</p:tagLst>
</file>

<file path=ppt/tags/tag814.xml><?xml version="1.0" encoding="utf-8"?>
<p:tagLst xmlns:a="http://schemas.openxmlformats.org/drawingml/2006/main" xmlns:r="http://schemas.openxmlformats.org/officeDocument/2006/relationships" xmlns:p="http://schemas.openxmlformats.org/presentationml/2006/main">
  <p:tag name="THINKCELLSHAPEDONOTDELETE" val="t6jmDl4wQIEG1K0zJiOhOJQ"/>
</p:tagLst>
</file>

<file path=ppt/tags/tag815.xml><?xml version="1.0" encoding="utf-8"?>
<p:tagLst xmlns:a="http://schemas.openxmlformats.org/drawingml/2006/main" xmlns:r="http://schemas.openxmlformats.org/officeDocument/2006/relationships" xmlns:p="http://schemas.openxmlformats.org/presentationml/2006/main">
  <p:tag name="THINKCELLSHAPEDONOTDELETE" val="t3zLENSGo2ZQHXuqQiq_gSQ"/>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txbBpb2DUJ6U7HCxHIcVWkg"/>
</p:tagLst>
</file>

<file path=ppt/tags/tag817.xml><?xml version="1.0" encoding="utf-8"?>
<p:tagLst xmlns:a="http://schemas.openxmlformats.org/drawingml/2006/main" xmlns:r="http://schemas.openxmlformats.org/officeDocument/2006/relationships" xmlns:p="http://schemas.openxmlformats.org/presentationml/2006/main">
  <p:tag name="THINKCELLSHAPEDONOTDELETE" val="tC7Z36Z18amVCciUHCLgTxg"/>
</p:tagLst>
</file>

<file path=ppt/tags/tag818.xml><?xml version="1.0" encoding="utf-8"?>
<p:tagLst xmlns:a="http://schemas.openxmlformats.org/drawingml/2006/main" xmlns:r="http://schemas.openxmlformats.org/officeDocument/2006/relationships" xmlns:p="http://schemas.openxmlformats.org/presentationml/2006/main">
  <p:tag name="THINKCELLSHAPEDONOTDELETE" val="tM0s0dKb5dIeVR6msYpdSFg"/>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tKeRDM1qKs6R6rzK2FcLcU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AcyLNPeFRkc30JCwhUdKFw"/>
</p:tagLst>
</file>

<file path=ppt/tags/tag820.xml><?xml version="1.0" encoding="utf-8"?>
<p:tagLst xmlns:a="http://schemas.openxmlformats.org/drawingml/2006/main" xmlns:r="http://schemas.openxmlformats.org/officeDocument/2006/relationships" xmlns:p="http://schemas.openxmlformats.org/presentationml/2006/main">
  <p:tag name="THINKCELLSHAPEDONOTDELETE" val="tb2UhsUklPmjI4A0ec6SVcA"/>
</p:tagLst>
</file>

<file path=ppt/tags/tag821.xml><?xml version="1.0" encoding="utf-8"?>
<p:tagLst xmlns:a="http://schemas.openxmlformats.org/drawingml/2006/main" xmlns:r="http://schemas.openxmlformats.org/officeDocument/2006/relationships" xmlns:p="http://schemas.openxmlformats.org/presentationml/2006/main">
  <p:tag name="THINKCELLSHAPEDONOTDELETE" val="tOxVRosPtvwZYrdLFXiNIwQ"/>
</p:tagLst>
</file>

<file path=ppt/tags/tag822.xml><?xml version="1.0" encoding="utf-8"?>
<p:tagLst xmlns:a="http://schemas.openxmlformats.org/drawingml/2006/main" xmlns:r="http://schemas.openxmlformats.org/officeDocument/2006/relationships" xmlns:p="http://schemas.openxmlformats.org/presentationml/2006/main">
  <p:tag name="THINKCELLSHAPEDONOTDELETE" val="t9xxP0Fmlhe4JF7U6CqgS8Q"/>
</p:tagLst>
</file>

<file path=ppt/tags/tag823.xml><?xml version="1.0" encoding="utf-8"?>
<p:tagLst xmlns:a="http://schemas.openxmlformats.org/drawingml/2006/main" xmlns:r="http://schemas.openxmlformats.org/officeDocument/2006/relationships" xmlns:p="http://schemas.openxmlformats.org/presentationml/2006/main">
  <p:tag name="THINKCELLSHAPEDONOTDELETE" val="tHLa348piDC.jKnjPtZGkJw"/>
</p:tagLst>
</file>

<file path=ppt/tags/tag824.xml><?xml version="1.0" encoding="utf-8"?>
<p:tagLst xmlns:a="http://schemas.openxmlformats.org/drawingml/2006/main" xmlns:r="http://schemas.openxmlformats.org/officeDocument/2006/relationships" xmlns:p="http://schemas.openxmlformats.org/presentationml/2006/main">
  <p:tag name="THINKCELLSHAPEDONOTDELETE" val="tU4FbwkTBYOoCN4Mym0qEUQ"/>
</p:tagLst>
</file>

<file path=ppt/tags/tag825.xml><?xml version="1.0" encoding="utf-8"?>
<p:tagLst xmlns:a="http://schemas.openxmlformats.org/drawingml/2006/main" xmlns:r="http://schemas.openxmlformats.org/officeDocument/2006/relationships" xmlns:p="http://schemas.openxmlformats.org/presentationml/2006/main">
  <p:tag name="THINKCELLSHAPEDONOTDELETE" val="tK_xfDi0m_ZfPQHGB_3zi3g"/>
</p:tagLst>
</file>

<file path=ppt/tags/tag826.xml><?xml version="1.0" encoding="utf-8"?>
<p:tagLst xmlns:a="http://schemas.openxmlformats.org/drawingml/2006/main" xmlns:r="http://schemas.openxmlformats.org/officeDocument/2006/relationships" xmlns:p="http://schemas.openxmlformats.org/presentationml/2006/main">
  <p:tag name="THINKCELLSHAPEDONOTDELETE" val="tbYDJ9V7qOhT4oFIhwOmq9A"/>
</p:tagLst>
</file>

<file path=ppt/tags/tag827.xml><?xml version="1.0" encoding="utf-8"?>
<p:tagLst xmlns:a="http://schemas.openxmlformats.org/drawingml/2006/main" xmlns:r="http://schemas.openxmlformats.org/officeDocument/2006/relationships" xmlns:p="http://schemas.openxmlformats.org/presentationml/2006/main">
  <p:tag name="THINKCELLSHAPEDONOTDELETE" val="tc3WlKqkNI5OhdaeQoJF_ow"/>
</p:tagLst>
</file>

<file path=ppt/tags/tag828.xml><?xml version="1.0" encoding="utf-8"?>
<p:tagLst xmlns:a="http://schemas.openxmlformats.org/drawingml/2006/main" xmlns:r="http://schemas.openxmlformats.org/officeDocument/2006/relationships" xmlns:p="http://schemas.openxmlformats.org/presentationml/2006/main">
  <p:tag name="THINKCELLSHAPEDONOTDELETE" val="tbt6W3m6bWYDfwwC58l0wPA"/>
</p:tagLst>
</file>

<file path=ppt/tags/tag829.xml><?xml version="1.0" encoding="utf-8"?>
<p:tagLst xmlns:a="http://schemas.openxmlformats.org/drawingml/2006/main" xmlns:r="http://schemas.openxmlformats.org/officeDocument/2006/relationships" xmlns:p="http://schemas.openxmlformats.org/presentationml/2006/main">
  <p:tag name="THINKCELLSHAPEDONOTDELETE" val="tWtprewTs5jiIHb1azbIdS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yzHD20sx4WOdxCG8XkcTfg"/>
</p:tagLst>
</file>

<file path=ppt/tags/tag830.xml><?xml version="1.0" encoding="utf-8"?>
<p:tagLst xmlns:a="http://schemas.openxmlformats.org/drawingml/2006/main" xmlns:r="http://schemas.openxmlformats.org/officeDocument/2006/relationships" xmlns:p="http://schemas.openxmlformats.org/presentationml/2006/main">
  <p:tag name="THINKCELLSHAPEDONOTDELETE" val="ta0Te0NnqTQOCViEyXYg7tg"/>
</p:tagLst>
</file>

<file path=ppt/tags/tag831.xml><?xml version="1.0" encoding="utf-8"?>
<p:tagLst xmlns:a="http://schemas.openxmlformats.org/drawingml/2006/main" xmlns:r="http://schemas.openxmlformats.org/officeDocument/2006/relationships" xmlns:p="http://schemas.openxmlformats.org/presentationml/2006/main">
  <p:tag name="THINKCELLSHAPEDONOTDELETE" val="tNBPL70KLAwJl2fgEVcehgA"/>
</p:tagLst>
</file>

<file path=ppt/tags/tag832.xml><?xml version="1.0" encoding="utf-8"?>
<p:tagLst xmlns:a="http://schemas.openxmlformats.org/drawingml/2006/main" xmlns:r="http://schemas.openxmlformats.org/officeDocument/2006/relationships" xmlns:p="http://schemas.openxmlformats.org/presentationml/2006/main">
  <p:tag name="THINKCELLSHAPEDONOTDELETE" val="t0na2QOAD3NkiVUNWyZTBUA"/>
</p:tagLst>
</file>

<file path=ppt/tags/tag833.xml><?xml version="1.0" encoding="utf-8"?>
<p:tagLst xmlns:a="http://schemas.openxmlformats.org/drawingml/2006/main" xmlns:r="http://schemas.openxmlformats.org/officeDocument/2006/relationships" xmlns:p="http://schemas.openxmlformats.org/presentationml/2006/main">
  <p:tag name="THINKCELLSHAPEDONOTDELETE" val="tQvw91F5A30w0b92Lo9nvrA"/>
</p:tagLst>
</file>

<file path=ppt/tags/tag834.xml><?xml version="1.0" encoding="utf-8"?>
<p:tagLst xmlns:a="http://schemas.openxmlformats.org/drawingml/2006/main" xmlns:r="http://schemas.openxmlformats.org/officeDocument/2006/relationships" xmlns:p="http://schemas.openxmlformats.org/presentationml/2006/main">
  <p:tag name="THINKCELLSHAPEDONOTDELETE" val="tiXD_xpuFcie4qQ0FsvXnVA"/>
</p:tagLst>
</file>

<file path=ppt/tags/tag835.xml><?xml version="1.0" encoding="utf-8"?>
<p:tagLst xmlns:a="http://schemas.openxmlformats.org/drawingml/2006/main" xmlns:r="http://schemas.openxmlformats.org/officeDocument/2006/relationships" xmlns:p="http://schemas.openxmlformats.org/presentationml/2006/main">
  <p:tag name="THINKCELLSHAPEDONOTDELETE" val="tvMI5.SZOTBr3tCK6czr.LQ"/>
</p:tagLst>
</file>

<file path=ppt/tags/tag836.xml><?xml version="1.0" encoding="utf-8"?>
<p:tagLst xmlns:a="http://schemas.openxmlformats.org/drawingml/2006/main" xmlns:r="http://schemas.openxmlformats.org/officeDocument/2006/relationships" xmlns:p="http://schemas.openxmlformats.org/presentationml/2006/main">
  <p:tag name="THINKCELLSHAPEDONOTDELETE" val="tshCPJ3aP0agjjY5rJfxT2g"/>
</p:tagLst>
</file>

<file path=ppt/tags/tag837.xml><?xml version="1.0" encoding="utf-8"?>
<p:tagLst xmlns:a="http://schemas.openxmlformats.org/drawingml/2006/main" xmlns:r="http://schemas.openxmlformats.org/officeDocument/2006/relationships" xmlns:p="http://schemas.openxmlformats.org/presentationml/2006/main">
  <p:tag name="THINKCELLSHAPEDONOTDELETE" val="t80fbNvuGvdRKLJSwEjtuYA"/>
</p:tagLst>
</file>

<file path=ppt/tags/tag838.xml><?xml version="1.0" encoding="utf-8"?>
<p:tagLst xmlns:a="http://schemas.openxmlformats.org/drawingml/2006/main" xmlns:r="http://schemas.openxmlformats.org/officeDocument/2006/relationships" xmlns:p="http://schemas.openxmlformats.org/presentationml/2006/main">
  <p:tag name="THINKCELLSHAPEDONOTDELETE" val="tEKXdyp7r98F5g.0f6LlX1Q"/>
</p:tagLst>
</file>

<file path=ppt/tags/tag839.xml><?xml version="1.0" encoding="utf-8"?>
<p:tagLst xmlns:a="http://schemas.openxmlformats.org/drawingml/2006/main" xmlns:r="http://schemas.openxmlformats.org/officeDocument/2006/relationships" xmlns:p="http://schemas.openxmlformats.org/presentationml/2006/main">
  <p:tag name="THINKCELLSHAPEDONOTDELETE" val="tiIDJXWaGiXwhptusFW0XX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1GVTYmK5FoUZxDzY1D_mrQ"/>
</p:tagLst>
</file>

<file path=ppt/tags/tag840.xml><?xml version="1.0" encoding="utf-8"?>
<p:tagLst xmlns:a="http://schemas.openxmlformats.org/drawingml/2006/main" xmlns:r="http://schemas.openxmlformats.org/officeDocument/2006/relationships" xmlns:p="http://schemas.openxmlformats.org/presentationml/2006/main">
  <p:tag name="THINKCELLSHAPEDONOTDELETE" val="t0Kum4Sce2ZXMpzdogpTKxQ"/>
</p:tagLst>
</file>

<file path=ppt/tags/tag841.xml><?xml version="1.0" encoding="utf-8"?>
<p:tagLst xmlns:a="http://schemas.openxmlformats.org/drawingml/2006/main" xmlns:r="http://schemas.openxmlformats.org/officeDocument/2006/relationships" xmlns:p="http://schemas.openxmlformats.org/presentationml/2006/main">
  <p:tag name="THINKCELLSHAPEDONOTDELETE" val="tQ_M0CMz5UYpO5XmJpED1Gw"/>
</p:tagLst>
</file>

<file path=ppt/tags/tag842.xml><?xml version="1.0" encoding="utf-8"?>
<p:tagLst xmlns:a="http://schemas.openxmlformats.org/drawingml/2006/main" xmlns:r="http://schemas.openxmlformats.org/officeDocument/2006/relationships" xmlns:p="http://schemas.openxmlformats.org/presentationml/2006/main">
  <p:tag name="THINKCELLSHAPEDONOTDELETE" val="tQd4r0dczHOqloFA.XLgjoQ"/>
</p:tagLst>
</file>

<file path=ppt/tags/tag843.xml><?xml version="1.0" encoding="utf-8"?>
<p:tagLst xmlns:a="http://schemas.openxmlformats.org/drawingml/2006/main" xmlns:r="http://schemas.openxmlformats.org/officeDocument/2006/relationships" xmlns:p="http://schemas.openxmlformats.org/presentationml/2006/main">
  <p:tag name="THINKCELLSHAPEDONOTDELETE" val="tUHobLsx2Y6GRN1Qg0l7pZQ"/>
</p:tagLst>
</file>

<file path=ppt/tags/tag844.xml><?xml version="1.0" encoding="utf-8"?>
<p:tagLst xmlns:a="http://schemas.openxmlformats.org/drawingml/2006/main" xmlns:r="http://schemas.openxmlformats.org/officeDocument/2006/relationships" xmlns:p="http://schemas.openxmlformats.org/presentationml/2006/main">
  <p:tag name="THINKCELLSHAPEDONOTDELETE" val="toOpZAKr7dEL0W7iB8lW6Wg"/>
</p:tagLst>
</file>

<file path=ppt/tags/tag845.xml><?xml version="1.0" encoding="utf-8"?>
<p:tagLst xmlns:a="http://schemas.openxmlformats.org/drawingml/2006/main" xmlns:r="http://schemas.openxmlformats.org/officeDocument/2006/relationships" xmlns:p="http://schemas.openxmlformats.org/presentationml/2006/main">
  <p:tag name="THINKCELLSHAPEDONOTDELETE" val="t9OXB2UpgwUF7PdYut3k93w"/>
</p:tagLst>
</file>

<file path=ppt/tags/tag846.xml><?xml version="1.0" encoding="utf-8"?>
<p:tagLst xmlns:a="http://schemas.openxmlformats.org/drawingml/2006/main" xmlns:r="http://schemas.openxmlformats.org/officeDocument/2006/relationships" xmlns:p="http://schemas.openxmlformats.org/presentationml/2006/main">
  <p:tag name="THINKCELLSHAPEDONOTDELETE" val="tncq21qmZYMrVA6NBGuB1LQ"/>
</p:tagLst>
</file>

<file path=ppt/tags/tag847.xml><?xml version="1.0" encoding="utf-8"?>
<p:tagLst xmlns:a="http://schemas.openxmlformats.org/drawingml/2006/main" xmlns:r="http://schemas.openxmlformats.org/officeDocument/2006/relationships" xmlns:p="http://schemas.openxmlformats.org/presentationml/2006/main">
  <p:tag name="THINKCELLSHAPEDONOTDELETE" val="tAMFcyG3j3Y7fymoCk63q3w"/>
</p:tagLst>
</file>

<file path=ppt/tags/tag848.xml><?xml version="1.0" encoding="utf-8"?>
<p:tagLst xmlns:a="http://schemas.openxmlformats.org/drawingml/2006/main" xmlns:r="http://schemas.openxmlformats.org/officeDocument/2006/relationships" xmlns:p="http://schemas.openxmlformats.org/presentationml/2006/main">
  <p:tag name="THINKCELLSHAPEDONOTDELETE" val="taI3rMyS.GFqz30m2tkQ6bw"/>
</p:tagLst>
</file>

<file path=ppt/tags/tag849.xml><?xml version="1.0" encoding="utf-8"?>
<p:tagLst xmlns:a="http://schemas.openxmlformats.org/drawingml/2006/main" xmlns:r="http://schemas.openxmlformats.org/officeDocument/2006/relationships" xmlns:p="http://schemas.openxmlformats.org/presentationml/2006/main">
  <p:tag name="THINKCELLSHAPEDONOTDELETE" val="t8EoqlAW1NbKHevp.JX9FL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yw0DfWor6o3XigVezie4hg"/>
</p:tagLst>
</file>

<file path=ppt/tags/tag850.xml><?xml version="1.0" encoding="utf-8"?>
<p:tagLst xmlns:a="http://schemas.openxmlformats.org/drawingml/2006/main" xmlns:r="http://schemas.openxmlformats.org/officeDocument/2006/relationships" xmlns:p="http://schemas.openxmlformats.org/presentationml/2006/main">
  <p:tag name="THINKCELLSHAPEDONOTDELETE" val="tpTgNkd_PbXcPXFJl_UpgLw"/>
</p:tagLst>
</file>

<file path=ppt/tags/tag851.xml><?xml version="1.0" encoding="utf-8"?>
<p:tagLst xmlns:a="http://schemas.openxmlformats.org/drawingml/2006/main" xmlns:r="http://schemas.openxmlformats.org/officeDocument/2006/relationships" xmlns:p="http://schemas.openxmlformats.org/presentationml/2006/main">
  <p:tag name="THINKCELLSHAPEDONOTDELETE" val="t8zLDhOnaQb_u3a3ZPxmVsA"/>
</p:tagLst>
</file>

<file path=ppt/tags/tag852.xml><?xml version="1.0" encoding="utf-8"?>
<p:tagLst xmlns:a="http://schemas.openxmlformats.org/drawingml/2006/main" xmlns:r="http://schemas.openxmlformats.org/officeDocument/2006/relationships" xmlns:p="http://schemas.openxmlformats.org/presentationml/2006/main">
  <p:tag name="THINKCELLSHAPEDONOTDELETE" val="tfYYbf.PNJqs_njMRzZ3CmQ"/>
</p:tagLst>
</file>

<file path=ppt/tags/tag853.xml><?xml version="1.0" encoding="utf-8"?>
<p:tagLst xmlns:a="http://schemas.openxmlformats.org/drawingml/2006/main" xmlns:r="http://schemas.openxmlformats.org/officeDocument/2006/relationships" xmlns:p="http://schemas.openxmlformats.org/presentationml/2006/main">
  <p:tag name="THINKCELLSHAPEDONOTDELETE" val="tbMjBydBDgqXG7i8iyqRTlg"/>
</p:tagLst>
</file>

<file path=ppt/tags/tag854.xml><?xml version="1.0" encoding="utf-8"?>
<p:tagLst xmlns:a="http://schemas.openxmlformats.org/drawingml/2006/main" xmlns:r="http://schemas.openxmlformats.org/officeDocument/2006/relationships" xmlns:p="http://schemas.openxmlformats.org/presentationml/2006/main">
  <p:tag name="THINKCELLSHAPEDONOTDELETE" val="tvMh_mpmHNtItwOw4myGzwg"/>
</p:tagLst>
</file>

<file path=ppt/tags/tag855.xml><?xml version="1.0" encoding="utf-8"?>
<p:tagLst xmlns:a="http://schemas.openxmlformats.org/drawingml/2006/main" xmlns:r="http://schemas.openxmlformats.org/officeDocument/2006/relationships" xmlns:p="http://schemas.openxmlformats.org/presentationml/2006/main">
  <p:tag name="THINKCELLSHAPEDONOTDELETE" val="tEOU.ajIkAMufaRGL_NlYYA"/>
</p:tagLst>
</file>

<file path=ppt/tags/tag8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8.xml><?xml version="1.0" encoding="utf-8"?>
<p:tagLst xmlns:a="http://schemas.openxmlformats.org/drawingml/2006/main" xmlns:r="http://schemas.openxmlformats.org/officeDocument/2006/relationships" xmlns:p="http://schemas.openxmlformats.org/presentationml/2006/main">
  <p:tag name="SYMBOLNAME" val="DoubleArrow"/>
  <p:tag name="NAME" val="DoubleArrow"/>
</p:tagLst>
</file>

<file path=ppt/tags/tag859.xml><?xml version="1.0" encoding="utf-8"?>
<p:tagLst xmlns:a="http://schemas.openxmlformats.org/drawingml/2006/main" xmlns:r="http://schemas.openxmlformats.org/officeDocument/2006/relationships" xmlns:p="http://schemas.openxmlformats.org/presentationml/2006/main">
  <p:tag name="SYMBOLNAME" val="DoubleArrow"/>
  <p:tag name="NAME" val="DoubleArro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sMqSDcnCBNYNWkFTA01I6w"/>
</p:tagLst>
</file>

<file path=ppt/tags/tag860.xml><?xml version="1.0" encoding="utf-8"?>
<p:tagLst xmlns:a="http://schemas.openxmlformats.org/drawingml/2006/main" xmlns:r="http://schemas.openxmlformats.org/officeDocument/2006/relationships" xmlns:p="http://schemas.openxmlformats.org/presentationml/2006/main">
  <p:tag name="SYMBOLNAME" val="DoubleArrow"/>
  <p:tag name="NAME" val="DoubleArrow"/>
</p:tagLst>
</file>

<file path=ppt/tags/tag861.xml><?xml version="1.0" encoding="utf-8"?>
<p:tagLst xmlns:a="http://schemas.openxmlformats.org/drawingml/2006/main" xmlns:r="http://schemas.openxmlformats.org/officeDocument/2006/relationships" xmlns:p="http://schemas.openxmlformats.org/presentationml/2006/main">
  <p:tag name="SYMBOLNAME" val="DoubleArrow"/>
  <p:tag name="NAME" val="DoubleArrow"/>
</p:tagLst>
</file>

<file path=ppt/tags/tag862.xml><?xml version="1.0" encoding="utf-8"?>
<p:tagLst xmlns:a="http://schemas.openxmlformats.org/drawingml/2006/main" xmlns:r="http://schemas.openxmlformats.org/officeDocument/2006/relationships" xmlns:p="http://schemas.openxmlformats.org/presentationml/2006/main">
  <p:tag name="SYMBOLNAME" val="DoubleArrow"/>
  <p:tag name="NAME" val="DoubleArrow"/>
</p:tagLst>
</file>

<file path=ppt/tags/tag863.xml><?xml version="1.0" encoding="utf-8"?>
<p:tagLst xmlns:a="http://schemas.openxmlformats.org/drawingml/2006/main" xmlns:r="http://schemas.openxmlformats.org/officeDocument/2006/relationships" xmlns:p="http://schemas.openxmlformats.org/presentationml/2006/main">
  <p:tag name="SYMBOLNAME" val="DoubleArrow"/>
  <p:tag name="NAME" val="DoubleArrow"/>
</p:tagLst>
</file>

<file path=ppt/tags/tag864.xml><?xml version="1.0" encoding="utf-8"?>
<p:tagLst xmlns:a="http://schemas.openxmlformats.org/drawingml/2006/main" xmlns:r="http://schemas.openxmlformats.org/officeDocument/2006/relationships" xmlns:p="http://schemas.openxmlformats.org/presentationml/2006/main">
  <p:tag name="SYMBOLNAME" val="DoubleArrow"/>
  <p:tag name="NAME" val="DoubleArrow"/>
</p:tagLst>
</file>

<file path=ppt/tags/tag865.xml><?xml version="1.0" encoding="utf-8"?>
<p:tagLst xmlns:a="http://schemas.openxmlformats.org/drawingml/2006/main" xmlns:r="http://schemas.openxmlformats.org/officeDocument/2006/relationships" xmlns:p="http://schemas.openxmlformats.org/presentationml/2006/main">
  <p:tag name="SYMBOLNAME" val="DoubleArrow"/>
  <p:tag name="NAME" val="DoubleArrow"/>
</p:tagLst>
</file>

<file path=ppt/tags/tag866.xml><?xml version="1.0" encoding="utf-8"?>
<p:tagLst xmlns:a="http://schemas.openxmlformats.org/drawingml/2006/main" xmlns:r="http://schemas.openxmlformats.org/officeDocument/2006/relationships" xmlns:p="http://schemas.openxmlformats.org/presentationml/2006/main">
  <p:tag name="NAME" val="CustomIcon"/>
</p:tagLst>
</file>

<file path=ppt/tags/tag867.xml><?xml version="1.0" encoding="utf-8"?>
<p:tagLst xmlns:a="http://schemas.openxmlformats.org/drawingml/2006/main" xmlns:r="http://schemas.openxmlformats.org/officeDocument/2006/relationships" xmlns:p="http://schemas.openxmlformats.org/presentationml/2006/main">
  <p:tag name="NAME" val="CustomIcon"/>
</p:tagLst>
</file>

<file path=ppt/tags/tag868.xml><?xml version="1.0" encoding="utf-8"?>
<p:tagLst xmlns:a="http://schemas.openxmlformats.org/drawingml/2006/main" xmlns:r="http://schemas.openxmlformats.org/officeDocument/2006/relationships" xmlns:p="http://schemas.openxmlformats.org/presentationml/2006/main">
  <p:tag name="NAME" val="CustomIcon"/>
</p:tagLst>
</file>

<file path=ppt/tags/tag869.xml><?xml version="1.0" encoding="utf-8"?>
<p:tagLst xmlns:a="http://schemas.openxmlformats.org/drawingml/2006/main" xmlns:r="http://schemas.openxmlformats.org/officeDocument/2006/relationships" xmlns:p="http://schemas.openxmlformats.org/presentationml/2006/main">
  <p:tag name="NAME" val="CustomIcon"/>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Vri3wDkZAB_JWZdtfPeOxg"/>
</p:tagLst>
</file>

<file path=ppt/tags/tag870.xml><?xml version="1.0" encoding="utf-8"?>
<p:tagLst xmlns:a="http://schemas.openxmlformats.org/drawingml/2006/main" xmlns:r="http://schemas.openxmlformats.org/officeDocument/2006/relationships" xmlns:p="http://schemas.openxmlformats.org/presentationml/2006/main">
  <p:tag name="SYMBOLNAME" val="DoubleArrow"/>
  <p:tag name="NAME" val="DoubleArrow"/>
</p:tagLst>
</file>

<file path=ppt/tags/tag8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2.xml><?xml version="1.0" encoding="utf-8"?>
<p:tagLst xmlns:a="http://schemas.openxmlformats.org/drawingml/2006/main" xmlns:r="http://schemas.openxmlformats.org/officeDocument/2006/relationships" xmlns:p="http://schemas.openxmlformats.org/presentationml/2006/main">
  <p:tag name="THINKCELLSHAPEDONOTDELETE" val="tSYUkzZ1z6QmRNygQxf42mg"/>
</p:tagLst>
</file>

<file path=ppt/tags/tag873.xml><?xml version="1.0" encoding="utf-8"?>
<p:tagLst xmlns:a="http://schemas.openxmlformats.org/drawingml/2006/main" xmlns:r="http://schemas.openxmlformats.org/officeDocument/2006/relationships" xmlns:p="http://schemas.openxmlformats.org/presentationml/2006/main">
  <p:tag name="THINKCELLSHAPEDONOTDELETE" val="tAgML_I5_2AHjVWYjvKg.gQ"/>
</p:tagLst>
</file>

<file path=ppt/tags/tag874.xml><?xml version="1.0" encoding="utf-8"?>
<p:tagLst xmlns:a="http://schemas.openxmlformats.org/drawingml/2006/main" xmlns:r="http://schemas.openxmlformats.org/officeDocument/2006/relationships" xmlns:p="http://schemas.openxmlformats.org/presentationml/2006/main">
  <p:tag name="THINKCELLSHAPEDONOTDELETE" val="tAOs0yv5KkLI2J1A1dTbnhw"/>
</p:tagLst>
</file>

<file path=ppt/tags/tag875.xml><?xml version="1.0" encoding="utf-8"?>
<p:tagLst xmlns:a="http://schemas.openxmlformats.org/drawingml/2006/main" xmlns:r="http://schemas.openxmlformats.org/officeDocument/2006/relationships" xmlns:p="http://schemas.openxmlformats.org/presentationml/2006/main">
  <p:tag name="THINKCELLSHAPEDONOTDELETE" val="tjBkmrApWoc1xJtMlj11tlQ"/>
</p:tagLst>
</file>

<file path=ppt/tags/tag876.xml><?xml version="1.0" encoding="utf-8"?>
<p:tagLst xmlns:a="http://schemas.openxmlformats.org/drawingml/2006/main" xmlns:r="http://schemas.openxmlformats.org/officeDocument/2006/relationships" xmlns:p="http://schemas.openxmlformats.org/presentationml/2006/main">
  <p:tag name="THINKCELLSHAPEDONOTDELETE" val="t5ME7JSYqqimko5m_Yt5cjg"/>
</p:tagLst>
</file>

<file path=ppt/tags/tag877.xml><?xml version="1.0" encoding="utf-8"?>
<p:tagLst xmlns:a="http://schemas.openxmlformats.org/drawingml/2006/main" xmlns:r="http://schemas.openxmlformats.org/officeDocument/2006/relationships" xmlns:p="http://schemas.openxmlformats.org/presentationml/2006/main">
  <p:tag name="THINKCELLSHAPEDONOTDELETE" val="th.V3M8B5.2opDkjM4pnNYw"/>
</p:tagLst>
</file>

<file path=ppt/tags/tag878.xml><?xml version="1.0" encoding="utf-8"?>
<p:tagLst xmlns:a="http://schemas.openxmlformats.org/drawingml/2006/main" xmlns:r="http://schemas.openxmlformats.org/officeDocument/2006/relationships" xmlns:p="http://schemas.openxmlformats.org/presentationml/2006/main">
  <p:tag name="THINKCELLSHAPEDONOTDELETE" val="tEn5UWCYqOCV2R3tNcZX04A"/>
</p:tagLst>
</file>

<file path=ppt/tags/tag879.xml><?xml version="1.0" encoding="utf-8"?>
<p:tagLst xmlns:a="http://schemas.openxmlformats.org/drawingml/2006/main" xmlns:r="http://schemas.openxmlformats.org/officeDocument/2006/relationships" xmlns:p="http://schemas.openxmlformats.org/presentationml/2006/main">
  <p:tag name="THINKCELLSHAPEDONOTDELETE" val="tn4.3DiNYFEi0bx_nKVjBB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24djpHTubl_137p6bsIksg"/>
</p:tagLst>
</file>

<file path=ppt/tags/tag880.xml><?xml version="1.0" encoding="utf-8"?>
<p:tagLst xmlns:a="http://schemas.openxmlformats.org/drawingml/2006/main" xmlns:r="http://schemas.openxmlformats.org/officeDocument/2006/relationships" xmlns:p="http://schemas.openxmlformats.org/presentationml/2006/main">
  <p:tag name="THINKCELLSHAPEDONOTDELETE" val="tE44xVNhSFfoenqQU1pOaCQ"/>
</p:tagLst>
</file>

<file path=ppt/tags/tag881.xml><?xml version="1.0" encoding="utf-8"?>
<p:tagLst xmlns:a="http://schemas.openxmlformats.org/drawingml/2006/main" xmlns:r="http://schemas.openxmlformats.org/officeDocument/2006/relationships" xmlns:p="http://schemas.openxmlformats.org/presentationml/2006/main">
  <p:tag name="THINKCELLSHAPEDONOTDELETE" val="tguPKgAX2EyrUm2_iheOIZA"/>
</p:tagLst>
</file>

<file path=ppt/tags/tag882.xml><?xml version="1.0" encoding="utf-8"?>
<p:tagLst xmlns:a="http://schemas.openxmlformats.org/drawingml/2006/main" xmlns:r="http://schemas.openxmlformats.org/officeDocument/2006/relationships" xmlns:p="http://schemas.openxmlformats.org/presentationml/2006/main">
  <p:tag name="THINKCELLSHAPEDONOTDELETE" val="tZqzNkp0m05TJy_nZ7uOuzA"/>
</p:tagLst>
</file>

<file path=ppt/tags/tag883.xml><?xml version="1.0" encoding="utf-8"?>
<p:tagLst xmlns:a="http://schemas.openxmlformats.org/drawingml/2006/main" xmlns:r="http://schemas.openxmlformats.org/officeDocument/2006/relationships" xmlns:p="http://schemas.openxmlformats.org/presentationml/2006/main">
  <p:tag name="THINKCELLSHAPEDONOTDELETE" val="tP24A6pK7XqpRqIIamilTww"/>
</p:tagLst>
</file>

<file path=ppt/tags/tag884.xml><?xml version="1.0" encoding="utf-8"?>
<p:tagLst xmlns:a="http://schemas.openxmlformats.org/drawingml/2006/main" xmlns:r="http://schemas.openxmlformats.org/officeDocument/2006/relationships" xmlns:p="http://schemas.openxmlformats.org/presentationml/2006/main">
  <p:tag name="THINKCELLSHAPEDONOTDELETE" val="te1DCBWfGiUPlSr3uWSSYyQ"/>
</p:tagLst>
</file>

<file path=ppt/tags/tag885.xml><?xml version="1.0" encoding="utf-8"?>
<p:tagLst xmlns:a="http://schemas.openxmlformats.org/drawingml/2006/main" xmlns:r="http://schemas.openxmlformats.org/officeDocument/2006/relationships" xmlns:p="http://schemas.openxmlformats.org/presentationml/2006/main">
  <p:tag name="THINKCELLSHAPEDONOTDELETE" val="ttl8BILQ6Oi0w98zngksxHQ"/>
</p:tagLst>
</file>

<file path=ppt/tags/tag886.xml><?xml version="1.0" encoding="utf-8"?>
<p:tagLst xmlns:a="http://schemas.openxmlformats.org/drawingml/2006/main" xmlns:r="http://schemas.openxmlformats.org/officeDocument/2006/relationships" xmlns:p="http://schemas.openxmlformats.org/presentationml/2006/main">
  <p:tag name="THINKCELLSHAPEDONOTDELETE" val="txl.WipLq0rWm49n8v4ogKg"/>
</p:tagLst>
</file>

<file path=ppt/tags/tag887.xml><?xml version="1.0" encoding="utf-8"?>
<p:tagLst xmlns:a="http://schemas.openxmlformats.org/drawingml/2006/main" xmlns:r="http://schemas.openxmlformats.org/officeDocument/2006/relationships" xmlns:p="http://schemas.openxmlformats.org/presentationml/2006/main">
  <p:tag name="THINKCELLSHAPEDONOTDELETE" val="tEKcrbXW.6d0Nm.mPRC5ndg"/>
</p:tagLst>
</file>

<file path=ppt/tags/tag888.xml><?xml version="1.0" encoding="utf-8"?>
<p:tagLst xmlns:a="http://schemas.openxmlformats.org/drawingml/2006/main" xmlns:r="http://schemas.openxmlformats.org/officeDocument/2006/relationships" xmlns:p="http://schemas.openxmlformats.org/presentationml/2006/main">
  <p:tag name="THINKCELLSHAPEDONOTDELETE" val="tAL34fVwVnjDPRCq37mgmLQ"/>
</p:tagLst>
</file>

<file path=ppt/tags/tag889.xml><?xml version="1.0" encoding="utf-8"?>
<p:tagLst xmlns:a="http://schemas.openxmlformats.org/drawingml/2006/main" xmlns:r="http://schemas.openxmlformats.org/officeDocument/2006/relationships" xmlns:p="http://schemas.openxmlformats.org/presentationml/2006/main">
  <p:tag name="THINKCELLSHAPEDONOTDELETE" val="tLjLeclwnSalqHOiBsF8gO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IWQbpZJr6gU93VMU5vu67g"/>
</p:tagLst>
</file>

<file path=ppt/tags/tag890.xml><?xml version="1.0" encoding="utf-8"?>
<p:tagLst xmlns:a="http://schemas.openxmlformats.org/drawingml/2006/main" xmlns:r="http://schemas.openxmlformats.org/officeDocument/2006/relationships" xmlns:p="http://schemas.openxmlformats.org/presentationml/2006/main">
  <p:tag name="THINKCELLSHAPEDONOTDELETE" val="tMbjCsAdzOVyL7EnFeungkA"/>
</p:tagLst>
</file>

<file path=ppt/tags/tag891.xml><?xml version="1.0" encoding="utf-8"?>
<p:tagLst xmlns:a="http://schemas.openxmlformats.org/drawingml/2006/main" xmlns:r="http://schemas.openxmlformats.org/officeDocument/2006/relationships" xmlns:p="http://schemas.openxmlformats.org/presentationml/2006/main">
  <p:tag name="THINKCELLSHAPEDONOTDELETE" val="tIkSWMuxj2Y8f3mjxbC1cUA"/>
</p:tagLst>
</file>

<file path=ppt/tags/tag892.xml><?xml version="1.0" encoding="utf-8"?>
<p:tagLst xmlns:a="http://schemas.openxmlformats.org/drawingml/2006/main" xmlns:r="http://schemas.openxmlformats.org/officeDocument/2006/relationships" xmlns:p="http://schemas.openxmlformats.org/presentationml/2006/main">
  <p:tag name="THINKCELLSHAPEDONOTDELETE" val="tvqv0XVW824XJe1qAMJvbIg"/>
</p:tagLst>
</file>

<file path=ppt/tags/tag893.xml><?xml version="1.0" encoding="utf-8"?>
<p:tagLst xmlns:a="http://schemas.openxmlformats.org/drawingml/2006/main" xmlns:r="http://schemas.openxmlformats.org/officeDocument/2006/relationships" xmlns:p="http://schemas.openxmlformats.org/presentationml/2006/main">
  <p:tag name="THINKCELLSHAPEDONOTDELETE" val="tmMhQu5UsPCjbeCJAbNSniA"/>
</p:tagLst>
</file>

<file path=ppt/tags/tag894.xml><?xml version="1.0" encoding="utf-8"?>
<p:tagLst xmlns:a="http://schemas.openxmlformats.org/drawingml/2006/main" xmlns:r="http://schemas.openxmlformats.org/officeDocument/2006/relationships" xmlns:p="http://schemas.openxmlformats.org/presentationml/2006/main">
  <p:tag name="THINKCELLSHAPEDONOTDELETE" val="tXs_VRKKOPDXbejI.k9l6Kg"/>
</p:tagLst>
</file>

<file path=ppt/tags/tag895.xml><?xml version="1.0" encoding="utf-8"?>
<p:tagLst xmlns:a="http://schemas.openxmlformats.org/drawingml/2006/main" xmlns:r="http://schemas.openxmlformats.org/officeDocument/2006/relationships" xmlns:p="http://schemas.openxmlformats.org/presentationml/2006/main">
  <p:tag name="THINKCELLSHAPEDONOTDELETE" val="tz4l9WsRxs8buzYJweFmQqw"/>
</p:tagLst>
</file>

<file path=ppt/tags/tag896.xml><?xml version="1.0" encoding="utf-8"?>
<p:tagLst xmlns:a="http://schemas.openxmlformats.org/drawingml/2006/main" xmlns:r="http://schemas.openxmlformats.org/officeDocument/2006/relationships" xmlns:p="http://schemas.openxmlformats.org/presentationml/2006/main">
  <p:tag name="THINKCELLSHAPEDONOTDELETE" val="temrFD4D60Bo75nE03IIekA"/>
</p:tagLst>
</file>

<file path=ppt/tags/tag8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Zeb0ZvqRDfgrVAahq1atNQ"/>
</p:tagLst>
</file>

<file path=ppt/tags/tag9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1.xml><?xml version="1.0" encoding="utf-8"?>
<p:tagLst xmlns:a="http://schemas.openxmlformats.org/drawingml/2006/main" xmlns:r="http://schemas.openxmlformats.org/officeDocument/2006/relationships" xmlns:p="http://schemas.openxmlformats.org/presentationml/2006/main">
  <p:tag name="THINKCELLSHAPEDONOTDELETE" val="t.zosIQuKReip6WU3RcgwGw"/>
</p:tagLst>
</file>

<file path=ppt/tags/tag902.xml><?xml version="1.0" encoding="utf-8"?>
<p:tagLst xmlns:a="http://schemas.openxmlformats.org/drawingml/2006/main" xmlns:r="http://schemas.openxmlformats.org/officeDocument/2006/relationships" xmlns:p="http://schemas.openxmlformats.org/presentationml/2006/main">
  <p:tag name="THINKCELLSHAPEDONOTDELETE" val="t5VLbP31zQMSr_IAP19_AZQ"/>
</p:tagLst>
</file>

<file path=ppt/tags/tag903.xml><?xml version="1.0" encoding="utf-8"?>
<p:tagLst xmlns:a="http://schemas.openxmlformats.org/drawingml/2006/main" xmlns:r="http://schemas.openxmlformats.org/officeDocument/2006/relationships" xmlns:p="http://schemas.openxmlformats.org/presentationml/2006/main">
  <p:tag name="THINKCELLSHAPEDONOTDELETE" val="tGlhIJ.FzSPX6vUPmUXP.qQ"/>
</p:tagLst>
</file>

<file path=ppt/tags/tag904.xml><?xml version="1.0" encoding="utf-8"?>
<p:tagLst xmlns:a="http://schemas.openxmlformats.org/drawingml/2006/main" xmlns:r="http://schemas.openxmlformats.org/officeDocument/2006/relationships" xmlns:p="http://schemas.openxmlformats.org/presentationml/2006/main">
  <p:tag name="THINKCELLSHAPEDONOTDELETE" val="t6TtKpAywlopC6QbmgtTuQg"/>
</p:tagLst>
</file>

<file path=ppt/tags/tag905.xml><?xml version="1.0" encoding="utf-8"?>
<p:tagLst xmlns:a="http://schemas.openxmlformats.org/drawingml/2006/main" xmlns:r="http://schemas.openxmlformats.org/officeDocument/2006/relationships" xmlns:p="http://schemas.openxmlformats.org/presentationml/2006/main">
  <p:tag name="THINKCELLSHAPEDONOTDELETE" val="tscz04iUsYR_5KEWD_ORJ4A"/>
</p:tagLst>
</file>

<file path=ppt/tags/tag906.xml><?xml version="1.0" encoding="utf-8"?>
<p:tagLst xmlns:a="http://schemas.openxmlformats.org/drawingml/2006/main" xmlns:r="http://schemas.openxmlformats.org/officeDocument/2006/relationships" xmlns:p="http://schemas.openxmlformats.org/presentationml/2006/main">
  <p:tag name="THINKCELLSHAPEDONOTDELETE" val="tdsV2cEjk8Ck_1R5fuFMP5A"/>
</p:tagLst>
</file>

<file path=ppt/tags/tag907.xml><?xml version="1.0" encoding="utf-8"?>
<p:tagLst xmlns:a="http://schemas.openxmlformats.org/drawingml/2006/main" xmlns:r="http://schemas.openxmlformats.org/officeDocument/2006/relationships" xmlns:p="http://schemas.openxmlformats.org/presentationml/2006/main">
  <p:tag name="THINKCELLSHAPEDONOTDELETE" val="t5lfcdxwsZ2fVpI_.9842IA"/>
</p:tagLst>
</file>

<file path=ppt/tags/tag908.xml><?xml version="1.0" encoding="utf-8"?>
<p:tagLst xmlns:a="http://schemas.openxmlformats.org/drawingml/2006/main" xmlns:r="http://schemas.openxmlformats.org/officeDocument/2006/relationships" xmlns:p="http://schemas.openxmlformats.org/presentationml/2006/main">
  <p:tag name="THINKCELLSHAPEDONOTDELETE" val="tiApZRYH1pmJsbE6R8_BE8w"/>
</p:tagLst>
</file>

<file path=ppt/tags/tag909.xml><?xml version="1.0" encoding="utf-8"?>
<p:tagLst xmlns:a="http://schemas.openxmlformats.org/drawingml/2006/main" xmlns:r="http://schemas.openxmlformats.org/officeDocument/2006/relationships" xmlns:p="http://schemas.openxmlformats.org/presentationml/2006/main">
  <p:tag name="THINKCELLSHAPEDONOTDELETE" val="tBJZ7MTJp2OMRpKpIJKqX9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Ghvc1Lk1izdardEWNAJkBA"/>
</p:tagLst>
</file>

<file path=ppt/tags/tag910.xml><?xml version="1.0" encoding="utf-8"?>
<p:tagLst xmlns:a="http://schemas.openxmlformats.org/drawingml/2006/main" xmlns:r="http://schemas.openxmlformats.org/officeDocument/2006/relationships" xmlns:p="http://schemas.openxmlformats.org/presentationml/2006/main">
  <p:tag name="THINKCELLSHAPEDONOTDELETE" val="tsbtiiCCyA8YHWu_Jr7k2pA"/>
</p:tagLst>
</file>

<file path=ppt/tags/tag911.xml><?xml version="1.0" encoding="utf-8"?>
<p:tagLst xmlns:a="http://schemas.openxmlformats.org/drawingml/2006/main" xmlns:r="http://schemas.openxmlformats.org/officeDocument/2006/relationships" xmlns:p="http://schemas.openxmlformats.org/presentationml/2006/main">
  <p:tag name="THINKCELLSHAPEDONOTDELETE" val="tbAwoIgAihO93y4WeM2pKcA"/>
</p:tagLst>
</file>

<file path=ppt/tags/tag912.xml><?xml version="1.0" encoding="utf-8"?>
<p:tagLst xmlns:a="http://schemas.openxmlformats.org/drawingml/2006/main" xmlns:r="http://schemas.openxmlformats.org/officeDocument/2006/relationships" xmlns:p="http://schemas.openxmlformats.org/presentationml/2006/main">
  <p:tag name="THINKCELLSHAPEDONOTDELETE" val="tkenx0k36FBHe5pztX_2jSg"/>
</p:tagLst>
</file>

<file path=ppt/tags/tag913.xml><?xml version="1.0" encoding="utf-8"?>
<p:tagLst xmlns:a="http://schemas.openxmlformats.org/drawingml/2006/main" xmlns:r="http://schemas.openxmlformats.org/officeDocument/2006/relationships" xmlns:p="http://schemas.openxmlformats.org/presentationml/2006/main">
  <p:tag name="THINKCELLSHAPEDONOTDELETE" val="tDG.N8UUyamVKuobJBHYqlg"/>
</p:tagLst>
</file>

<file path=ppt/tags/tag914.xml><?xml version="1.0" encoding="utf-8"?>
<p:tagLst xmlns:a="http://schemas.openxmlformats.org/drawingml/2006/main" xmlns:r="http://schemas.openxmlformats.org/officeDocument/2006/relationships" xmlns:p="http://schemas.openxmlformats.org/presentationml/2006/main">
  <p:tag name="THINKCELLSHAPEDONOTDELETE" val="thCeVhm8kg54A3v6tEqsASQ"/>
</p:tagLst>
</file>

<file path=ppt/tags/tag915.xml><?xml version="1.0" encoding="utf-8"?>
<p:tagLst xmlns:a="http://schemas.openxmlformats.org/drawingml/2006/main" xmlns:r="http://schemas.openxmlformats.org/officeDocument/2006/relationships" xmlns:p="http://schemas.openxmlformats.org/presentationml/2006/main">
  <p:tag name="THINKCELLSHAPEDONOTDELETE" val="tkMrDTGwEvM3WukCrdWGPVQ"/>
</p:tagLst>
</file>

<file path=ppt/tags/tag916.xml><?xml version="1.0" encoding="utf-8"?>
<p:tagLst xmlns:a="http://schemas.openxmlformats.org/drawingml/2006/main" xmlns:r="http://schemas.openxmlformats.org/officeDocument/2006/relationships" xmlns:p="http://schemas.openxmlformats.org/presentationml/2006/main">
  <p:tag name="THINKCELLSHAPEDONOTDELETE" val="tGhXGHQHcVqdyyAeaoDLyXA"/>
</p:tagLst>
</file>

<file path=ppt/tags/tag917.xml><?xml version="1.0" encoding="utf-8"?>
<p:tagLst xmlns:a="http://schemas.openxmlformats.org/drawingml/2006/main" xmlns:r="http://schemas.openxmlformats.org/officeDocument/2006/relationships" xmlns:p="http://schemas.openxmlformats.org/presentationml/2006/main">
  <p:tag name="THINKCELLSHAPEDONOTDELETE" val="tEPoIBR8gLmJLUMfB0SZLGQ"/>
</p:tagLst>
</file>

<file path=ppt/tags/tag918.xml><?xml version="1.0" encoding="utf-8"?>
<p:tagLst xmlns:a="http://schemas.openxmlformats.org/drawingml/2006/main" xmlns:r="http://schemas.openxmlformats.org/officeDocument/2006/relationships" xmlns:p="http://schemas.openxmlformats.org/presentationml/2006/main">
  <p:tag name="THINKCELLSHAPEDONOTDELETE" val="t9iUEyQWQtdKsB3_t03IMng"/>
</p:tagLst>
</file>

<file path=ppt/tags/tag919.xml><?xml version="1.0" encoding="utf-8"?>
<p:tagLst xmlns:a="http://schemas.openxmlformats.org/drawingml/2006/main" xmlns:r="http://schemas.openxmlformats.org/officeDocument/2006/relationships" xmlns:p="http://schemas.openxmlformats.org/presentationml/2006/main">
  <p:tag name="THINKCELLSHAPEDONOTDELETE" val="tjWPSChqt4CRLDZHnWAUmP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W545yC4KBVBhj2cdmzgvOA"/>
</p:tagLst>
</file>

<file path=ppt/tags/tag920.xml><?xml version="1.0" encoding="utf-8"?>
<p:tagLst xmlns:a="http://schemas.openxmlformats.org/drawingml/2006/main" xmlns:r="http://schemas.openxmlformats.org/officeDocument/2006/relationships" xmlns:p="http://schemas.openxmlformats.org/presentationml/2006/main">
  <p:tag name="THINKCELLSHAPEDONOTDELETE" val="tFt.1.O648rcHzZCetuewWw"/>
</p:tagLst>
</file>

<file path=ppt/tags/tag921.xml><?xml version="1.0" encoding="utf-8"?>
<p:tagLst xmlns:a="http://schemas.openxmlformats.org/drawingml/2006/main" xmlns:r="http://schemas.openxmlformats.org/officeDocument/2006/relationships" xmlns:p="http://schemas.openxmlformats.org/presentationml/2006/main">
  <p:tag name="THINKCELLSHAPEDONOTDELETE" val="tew1JLM4Xrr754V62KKU2JA"/>
</p:tagLst>
</file>

<file path=ppt/tags/tag922.xml><?xml version="1.0" encoding="utf-8"?>
<p:tagLst xmlns:a="http://schemas.openxmlformats.org/drawingml/2006/main" xmlns:r="http://schemas.openxmlformats.org/officeDocument/2006/relationships" xmlns:p="http://schemas.openxmlformats.org/presentationml/2006/main">
  <p:tag name="THINKCELLSHAPEDONOTDELETE" val="tDqTb8J4gECaXRy1iUCIvww"/>
</p:tagLst>
</file>

<file path=ppt/tags/tag923.xml><?xml version="1.0" encoding="utf-8"?>
<p:tagLst xmlns:a="http://schemas.openxmlformats.org/drawingml/2006/main" xmlns:r="http://schemas.openxmlformats.org/officeDocument/2006/relationships" xmlns:p="http://schemas.openxmlformats.org/presentationml/2006/main">
  <p:tag name="THINKCELLSHAPEDONOTDELETE" val="tFkVaF0mhQBDWnet4Ci.91A"/>
</p:tagLst>
</file>

<file path=ppt/tags/tag924.xml><?xml version="1.0" encoding="utf-8"?>
<p:tagLst xmlns:a="http://schemas.openxmlformats.org/drawingml/2006/main" xmlns:r="http://schemas.openxmlformats.org/officeDocument/2006/relationships" xmlns:p="http://schemas.openxmlformats.org/presentationml/2006/main">
  <p:tag name="THINKCELLSHAPEDONOTDELETE" val="tiDzqBNdXRULFxP6er0kY8g"/>
</p:tagLst>
</file>

<file path=ppt/tags/tag925.xml><?xml version="1.0" encoding="utf-8"?>
<p:tagLst xmlns:a="http://schemas.openxmlformats.org/drawingml/2006/main" xmlns:r="http://schemas.openxmlformats.org/officeDocument/2006/relationships" xmlns:p="http://schemas.openxmlformats.org/presentationml/2006/main">
  <p:tag name="THINKCELLSHAPEDONOTDELETE" val="tANcWroVpmVtEfKi0tP6VNA"/>
</p:tagLst>
</file>

<file path=ppt/tags/tag926.xml><?xml version="1.0" encoding="utf-8"?>
<p:tagLst xmlns:a="http://schemas.openxmlformats.org/drawingml/2006/main" xmlns:r="http://schemas.openxmlformats.org/officeDocument/2006/relationships" xmlns:p="http://schemas.openxmlformats.org/presentationml/2006/main">
  <p:tag name="THINKCELLSHAPEDONOTDELETE" val="tb0O.1aHMMx2mCdl8cnibYA"/>
</p:tagLst>
</file>

<file path=ppt/tags/tag927.xml><?xml version="1.0" encoding="utf-8"?>
<p:tagLst xmlns:a="http://schemas.openxmlformats.org/drawingml/2006/main" xmlns:r="http://schemas.openxmlformats.org/officeDocument/2006/relationships" xmlns:p="http://schemas.openxmlformats.org/presentationml/2006/main">
  <p:tag name="THINKCELLSHAPEDONOTDELETE" val="tNEy.l8cD.vyZFVD9c7Hing"/>
</p:tagLst>
</file>

<file path=ppt/tags/tag928.xml><?xml version="1.0" encoding="utf-8"?>
<p:tagLst xmlns:a="http://schemas.openxmlformats.org/drawingml/2006/main" xmlns:r="http://schemas.openxmlformats.org/officeDocument/2006/relationships" xmlns:p="http://schemas.openxmlformats.org/presentationml/2006/main">
  <p:tag name="THINKCELLSHAPEDONOTDELETE" val="tcoKJCFcG44X5n.sTG9g9pQ"/>
</p:tagLst>
</file>

<file path=ppt/tags/tag929.xml><?xml version="1.0" encoding="utf-8"?>
<p:tagLst xmlns:a="http://schemas.openxmlformats.org/drawingml/2006/main" xmlns:r="http://schemas.openxmlformats.org/officeDocument/2006/relationships" xmlns:p="http://schemas.openxmlformats.org/presentationml/2006/main">
  <p:tag name="THINKCELLSHAPEDONOTDELETE" val="t2drPwfKyoMVWUh4qP.OLV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FoZWuWhhwaZZpxVOd2kXLA"/>
</p:tagLst>
</file>

<file path=ppt/tags/tag930.xml><?xml version="1.0" encoding="utf-8"?>
<p:tagLst xmlns:a="http://schemas.openxmlformats.org/drawingml/2006/main" xmlns:r="http://schemas.openxmlformats.org/officeDocument/2006/relationships" xmlns:p="http://schemas.openxmlformats.org/presentationml/2006/main">
  <p:tag name="THINKCELLSHAPEDONOTDELETE" val="tlWGNT7A.wmiLf.3.8GEb7g"/>
</p:tagLst>
</file>

<file path=ppt/tags/tag931.xml><?xml version="1.0" encoding="utf-8"?>
<p:tagLst xmlns:a="http://schemas.openxmlformats.org/drawingml/2006/main" xmlns:r="http://schemas.openxmlformats.org/officeDocument/2006/relationships" xmlns:p="http://schemas.openxmlformats.org/presentationml/2006/main">
  <p:tag name="THINKCELLSHAPEDONOTDELETE" val="tsBPf_xFdUT3mo_OFkZOJJg"/>
</p:tagLst>
</file>

<file path=ppt/tags/tag932.xml><?xml version="1.0" encoding="utf-8"?>
<p:tagLst xmlns:a="http://schemas.openxmlformats.org/drawingml/2006/main" xmlns:r="http://schemas.openxmlformats.org/officeDocument/2006/relationships" xmlns:p="http://schemas.openxmlformats.org/presentationml/2006/main">
  <p:tag name="THINKCELLSHAPEDONOTDELETE" val="temZnWMvwT7xvOiGEoxDGGw"/>
</p:tagLst>
</file>

<file path=ppt/tags/tag933.xml><?xml version="1.0" encoding="utf-8"?>
<p:tagLst xmlns:a="http://schemas.openxmlformats.org/drawingml/2006/main" xmlns:r="http://schemas.openxmlformats.org/officeDocument/2006/relationships" xmlns:p="http://schemas.openxmlformats.org/presentationml/2006/main">
  <p:tag name="THINKCELLSHAPEDONOTDELETE" val="tpOR0H1mZHE2AlzOQH.PLHg"/>
</p:tagLst>
</file>

<file path=ppt/tags/tag934.xml><?xml version="1.0" encoding="utf-8"?>
<p:tagLst xmlns:a="http://schemas.openxmlformats.org/drawingml/2006/main" xmlns:r="http://schemas.openxmlformats.org/officeDocument/2006/relationships" xmlns:p="http://schemas.openxmlformats.org/presentationml/2006/main">
  <p:tag name="THINKCELLSHAPEDONOTDELETE" val="tLYa6HBIGGOuBnu9eFUICNw"/>
</p:tagLst>
</file>

<file path=ppt/tags/tag935.xml><?xml version="1.0" encoding="utf-8"?>
<p:tagLst xmlns:a="http://schemas.openxmlformats.org/drawingml/2006/main" xmlns:r="http://schemas.openxmlformats.org/officeDocument/2006/relationships" xmlns:p="http://schemas.openxmlformats.org/presentationml/2006/main">
  <p:tag name="THINKCELLSHAPEDONOTDELETE" val="t6D_8D5P0_nFj8FetvVcjTw"/>
</p:tagLst>
</file>

<file path=ppt/tags/tag936.xml><?xml version="1.0" encoding="utf-8"?>
<p:tagLst xmlns:a="http://schemas.openxmlformats.org/drawingml/2006/main" xmlns:r="http://schemas.openxmlformats.org/officeDocument/2006/relationships" xmlns:p="http://schemas.openxmlformats.org/presentationml/2006/main">
  <p:tag name="THINKCELLSHAPEDONOTDELETE" val="ty5bbstFxeOeUyHNCrb2Kaw"/>
</p:tagLst>
</file>

<file path=ppt/tags/tag937.xml><?xml version="1.0" encoding="utf-8"?>
<p:tagLst xmlns:a="http://schemas.openxmlformats.org/drawingml/2006/main" xmlns:r="http://schemas.openxmlformats.org/officeDocument/2006/relationships" xmlns:p="http://schemas.openxmlformats.org/presentationml/2006/main">
  <p:tag name="THINKCELLSHAPEDONOTDELETE" val="tAJDLOAqwADbPrb7jQJ848Q"/>
</p:tagLst>
</file>

<file path=ppt/tags/tag938.xml><?xml version="1.0" encoding="utf-8"?>
<p:tagLst xmlns:a="http://schemas.openxmlformats.org/drawingml/2006/main" xmlns:r="http://schemas.openxmlformats.org/officeDocument/2006/relationships" xmlns:p="http://schemas.openxmlformats.org/presentationml/2006/main">
  <p:tag name="THINKCELLSHAPEDONOTDELETE" val="tYnArO0W0ebuzuZ1gg4bSiA"/>
</p:tagLst>
</file>

<file path=ppt/tags/tag939.xml><?xml version="1.0" encoding="utf-8"?>
<p:tagLst xmlns:a="http://schemas.openxmlformats.org/drawingml/2006/main" xmlns:r="http://schemas.openxmlformats.org/officeDocument/2006/relationships" xmlns:p="http://schemas.openxmlformats.org/presentationml/2006/main">
  <p:tag name="THINKCELLSHAPEDONOTDELETE" val="t4.J6RVl5g6G1wcKp5LZtd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BL78L00_22_BtHdR.APu7A"/>
</p:tagLst>
</file>

<file path=ppt/tags/tag940.xml><?xml version="1.0" encoding="utf-8"?>
<p:tagLst xmlns:a="http://schemas.openxmlformats.org/drawingml/2006/main" xmlns:r="http://schemas.openxmlformats.org/officeDocument/2006/relationships" xmlns:p="http://schemas.openxmlformats.org/presentationml/2006/main">
  <p:tag name="THINKCELLSHAPEDONOTDELETE" val="tE753a9jRX26T_rsBBNs4.g"/>
</p:tagLst>
</file>

<file path=ppt/tags/tag941.xml><?xml version="1.0" encoding="utf-8"?>
<p:tagLst xmlns:a="http://schemas.openxmlformats.org/drawingml/2006/main" xmlns:r="http://schemas.openxmlformats.org/officeDocument/2006/relationships" xmlns:p="http://schemas.openxmlformats.org/presentationml/2006/main">
  <p:tag name="THINKCELLSHAPEDONOTDELETE" val="tgG3BeCkfeCkgOBvf1u0uHw"/>
</p:tagLst>
</file>

<file path=ppt/tags/tag942.xml><?xml version="1.0" encoding="utf-8"?>
<p:tagLst xmlns:a="http://schemas.openxmlformats.org/drawingml/2006/main" xmlns:r="http://schemas.openxmlformats.org/officeDocument/2006/relationships" xmlns:p="http://schemas.openxmlformats.org/presentationml/2006/main">
  <p:tag name="THINKCELLSHAPEDONOTDELETE" val="tsPcHcd8qUmWeeNuzCtu.Pg"/>
</p:tagLst>
</file>

<file path=ppt/tags/tag943.xml><?xml version="1.0" encoding="utf-8"?>
<p:tagLst xmlns:a="http://schemas.openxmlformats.org/drawingml/2006/main" xmlns:r="http://schemas.openxmlformats.org/officeDocument/2006/relationships" xmlns:p="http://schemas.openxmlformats.org/presentationml/2006/main">
  <p:tag name="THINKCELLSHAPEDONOTDELETE" val="t8_MDUeQfKubfvE4Af_28pA"/>
</p:tagLst>
</file>

<file path=ppt/tags/tag944.xml><?xml version="1.0" encoding="utf-8"?>
<p:tagLst xmlns:a="http://schemas.openxmlformats.org/drawingml/2006/main" xmlns:r="http://schemas.openxmlformats.org/officeDocument/2006/relationships" xmlns:p="http://schemas.openxmlformats.org/presentationml/2006/main">
  <p:tag name="THINKCELLSHAPEDONOTDELETE" val="t6jn7ZMUSNUCgEmK6I_bJdw"/>
</p:tagLst>
</file>

<file path=ppt/tags/tag945.xml><?xml version="1.0" encoding="utf-8"?>
<p:tagLst xmlns:a="http://schemas.openxmlformats.org/drawingml/2006/main" xmlns:r="http://schemas.openxmlformats.org/officeDocument/2006/relationships" xmlns:p="http://schemas.openxmlformats.org/presentationml/2006/main">
  <p:tag name="THINKCELLSHAPEDONOTDELETE" val="tFM_aQZXWXKvZGuxy3T7ICw"/>
</p:tagLst>
</file>

<file path=ppt/tags/tag946.xml><?xml version="1.0" encoding="utf-8"?>
<p:tagLst xmlns:a="http://schemas.openxmlformats.org/drawingml/2006/main" xmlns:r="http://schemas.openxmlformats.org/officeDocument/2006/relationships" xmlns:p="http://schemas.openxmlformats.org/presentationml/2006/main">
  <p:tag name="THINKCELLSHAPEDONOTDELETE" val="t3Mj7Pgr4DzaxhYfMqbNQyg"/>
</p:tagLst>
</file>

<file path=ppt/tags/tag947.xml><?xml version="1.0" encoding="utf-8"?>
<p:tagLst xmlns:a="http://schemas.openxmlformats.org/drawingml/2006/main" xmlns:r="http://schemas.openxmlformats.org/officeDocument/2006/relationships" xmlns:p="http://schemas.openxmlformats.org/presentationml/2006/main">
  <p:tag name="THINKCELLSHAPEDONOTDELETE" val="tOQs67IrGY55RlIBBnR9vwg"/>
</p:tagLst>
</file>

<file path=ppt/tags/tag948.xml><?xml version="1.0" encoding="utf-8"?>
<p:tagLst xmlns:a="http://schemas.openxmlformats.org/drawingml/2006/main" xmlns:r="http://schemas.openxmlformats.org/officeDocument/2006/relationships" xmlns:p="http://schemas.openxmlformats.org/presentationml/2006/main">
  <p:tag name="THINKCELLSHAPEDONOTDELETE" val="tf_vFmNbW.5eWDBl79bEnNQ"/>
</p:tagLst>
</file>

<file path=ppt/tags/tag949.xml><?xml version="1.0" encoding="utf-8"?>
<p:tagLst xmlns:a="http://schemas.openxmlformats.org/drawingml/2006/main" xmlns:r="http://schemas.openxmlformats.org/officeDocument/2006/relationships" xmlns:p="http://schemas.openxmlformats.org/presentationml/2006/main">
  <p:tag name="THINKCELLSHAPEDONOTDELETE" val="tjawuK0TuY0T1nQmJGh2l2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LaiwEKrWz0qILmYrD_g4pw"/>
</p:tagLst>
</file>

<file path=ppt/tags/tag950.xml><?xml version="1.0" encoding="utf-8"?>
<p:tagLst xmlns:a="http://schemas.openxmlformats.org/drawingml/2006/main" xmlns:r="http://schemas.openxmlformats.org/officeDocument/2006/relationships" xmlns:p="http://schemas.openxmlformats.org/presentationml/2006/main">
  <p:tag name="THINKCELLSHAPEDONOTDELETE" val="t12GXSf7I2ERZAr24g5LilQ"/>
</p:tagLst>
</file>

<file path=ppt/tags/tag951.xml><?xml version="1.0" encoding="utf-8"?>
<p:tagLst xmlns:a="http://schemas.openxmlformats.org/drawingml/2006/main" xmlns:r="http://schemas.openxmlformats.org/officeDocument/2006/relationships" xmlns:p="http://schemas.openxmlformats.org/presentationml/2006/main">
  <p:tag name="THINKCELLSHAPEDONOTDELETE" val="tBgVqG1et3uJIUxhmRKUbwg"/>
</p:tagLst>
</file>

<file path=ppt/tags/tag952.xml><?xml version="1.0" encoding="utf-8"?>
<p:tagLst xmlns:a="http://schemas.openxmlformats.org/drawingml/2006/main" xmlns:r="http://schemas.openxmlformats.org/officeDocument/2006/relationships" xmlns:p="http://schemas.openxmlformats.org/presentationml/2006/main">
  <p:tag name="THINKCELLSHAPEDONOTDELETE" val="thavosvJiD1smA.tnE7oBZQ"/>
</p:tagLst>
</file>

<file path=ppt/tags/tag953.xml><?xml version="1.0" encoding="utf-8"?>
<p:tagLst xmlns:a="http://schemas.openxmlformats.org/drawingml/2006/main" xmlns:r="http://schemas.openxmlformats.org/officeDocument/2006/relationships" xmlns:p="http://schemas.openxmlformats.org/presentationml/2006/main">
  <p:tag name="THINKCELLSHAPEDONOTDELETE" val="tmkkEh065bdB7d4XrZezQtw"/>
</p:tagLst>
</file>

<file path=ppt/tags/tag954.xml><?xml version="1.0" encoding="utf-8"?>
<p:tagLst xmlns:a="http://schemas.openxmlformats.org/drawingml/2006/main" xmlns:r="http://schemas.openxmlformats.org/officeDocument/2006/relationships" xmlns:p="http://schemas.openxmlformats.org/presentationml/2006/main">
  <p:tag name="THINKCELLSHAPEDONOTDELETE" val="tMD_iVtLM9.QlFRrRfQdlOg"/>
</p:tagLst>
</file>

<file path=ppt/tags/tag955.xml><?xml version="1.0" encoding="utf-8"?>
<p:tagLst xmlns:a="http://schemas.openxmlformats.org/drawingml/2006/main" xmlns:r="http://schemas.openxmlformats.org/officeDocument/2006/relationships" xmlns:p="http://schemas.openxmlformats.org/presentationml/2006/main">
  <p:tag name="THINKCELLSHAPEDONOTDELETE" val="tOk1qzkhOoJB1YbCIIEx1WQ"/>
</p:tagLst>
</file>

<file path=ppt/tags/tag956.xml><?xml version="1.0" encoding="utf-8"?>
<p:tagLst xmlns:a="http://schemas.openxmlformats.org/drawingml/2006/main" xmlns:r="http://schemas.openxmlformats.org/officeDocument/2006/relationships" xmlns:p="http://schemas.openxmlformats.org/presentationml/2006/main">
  <p:tag name="THINKCELLSHAPEDONOTDELETE" val="tQCZEn0y2mFrVtD6mMslstA"/>
</p:tagLst>
</file>

<file path=ppt/tags/tag957.xml><?xml version="1.0" encoding="utf-8"?>
<p:tagLst xmlns:a="http://schemas.openxmlformats.org/drawingml/2006/main" xmlns:r="http://schemas.openxmlformats.org/officeDocument/2006/relationships" xmlns:p="http://schemas.openxmlformats.org/presentationml/2006/main">
  <p:tag name="THINKCELLSHAPEDONOTDELETE" val="tl1XZCWKDJyAvh5DrR0tU_g"/>
</p:tagLst>
</file>

<file path=ppt/tags/tag958.xml><?xml version="1.0" encoding="utf-8"?>
<p:tagLst xmlns:a="http://schemas.openxmlformats.org/drawingml/2006/main" xmlns:r="http://schemas.openxmlformats.org/officeDocument/2006/relationships" xmlns:p="http://schemas.openxmlformats.org/presentationml/2006/main">
  <p:tag name="THINKCELLSHAPEDONOTDELETE" val="tU7bwsXmlCQnV_xisGrzV_Q"/>
</p:tagLst>
</file>

<file path=ppt/tags/tag959.xml><?xml version="1.0" encoding="utf-8"?>
<p:tagLst xmlns:a="http://schemas.openxmlformats.org/drawingml/2006/main" xmlns:r="http://schemas.openxmlformats.org/officeDocument/2006/relationships" xmlns:p="http://schemas.openxmlformats.org/presentationml/2006/main">
  <p:tag name="THINKCELLSHAPEDONOTDELETE" val="tcTy.k8FzBoDoy.hALHwuy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0vqwGhMkMVbHVcgoXQLXYw"/>
</p:tagLst>
</file>

<file path=ppt/tags/tag960.xml><?xml version="1.0" encoding="utf-8"?>
<p:tagLst xmlns:a="http://schemas.openxmlformats.org/drawingml/2006/main" xmlns:r="http://schemas.openxmlformats.org/officeDocument/2006/relationships" xmlns:p="http://schemas.openxmlformats.org/presentationml/2006/main">
  <p:tag name="THINKCELLSHAPEDONOTDELETE" val="tPF9ZyB99yZiPnJXcd9gqcA"/>
</p:tagLst>
</file>

<file path=ppt/tags/tag961.xml><?xml version="1.0" encoding="utf-8"?>
<p:tagLst xmlns:a="http://schemas.openxmlformats.org/drawingml/2006/main" xmlns:r="http://schemas.openxmlformats.org/officeDocument/2006/relationships" xmlns:p="http://schemas.openxmlformats.org/presentationml/2006/main">
  <p:tag name="THINKCELLSHAPEDONOTDELETE" val="tS7q8VWnL.jH7YUzKiRHs.g"/>
</p:tagLst>
</file>

<file path=ppt/tags/tag962.xml><?xml version="1.0" encoding="utf-8"?>
<p:tagLst xmlns:a="http://schemas.openxmlformats.org/drawingml/2006/main" xmlns:r="http://schemas.openxmlformats.org/officeDocument/2006/relationships" xmlns:p="http://schemas.openxmlformats.org/presentationml/2006/main">
  <p:tag name="THINKCELLSHAPEDONOTDELETE" val="tA6ADSaQ2Cj233Opi.pWfAA"/>
</p:tagLst>
</file>

<file path=ppt/tags/tag963.xml><?xml version="1.0" encoding="utf-8"?>
<p:tagLst xmlns:a="http://schemas.openxmlformats.org/drawingml/2006/main" xmlns:r="http://schemas.openxmlformats.org/officeDocument/2006/relationships" xmlns:p="http://schemas.openxmlformats.org/presentationml/2006/main">
  <p:tag name="THINKCELLSHAPEDONOTDELETE" val="tk8mc2JQ6FmIWGhAFwqgLHQ"/>
</p:tagLst>
</file>

<file path=ppt/tags/tag9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5.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966.xml><?xml version="1.0" encoding="utf-8"?>
<p:tagLst xmlns:a="http://schemas.openxmlformats.org/drawingml/2006/main" xmlns:r="http://schemas.openxmlformats.org/officeDocument/2006/relationships" xmlns:p="http://schemas.openxmlformats.org/presentationml/2006/main">
  <p:tag name="THINKCELLSHAPEDONOTDELETE" val="tiWQ6FxPMyjQ5Zj8vPONN2g"/>
</p:tagLst>
</file>

<file path=ppt/tags/tag967.xml><?xml version="1.0" encoding="utf-8"?>
<p:tagLst xmlns:a="http://schemas.openxmlformats.org/drawingml/2006/main" xmlns:r="http://schemas.openxmlformats.org/officeDocument/2006/relationships" xmlns:p="http://schemas.openxmlformats.org/presentationml/2006/main">
  <p:tag name="THINKCELLSHAPEDONOTDELETE" val="tIWfCdhnVsuTk1sdPahzTjQ"/>
</p:tagLst>
</file>

<file path=ppt/tags/tag968.xml><?xml version="1.0" encoding="utf-8"?>
<p:tagLst xmlns:a="http://schemas.openxmlformats.org/drawingml/2006/main" xmlns:r="http://schemas.openxmlformats.org/officeDocument/2006/relationships" xmlns:p="http://schemas.openxmlformats.org/presentationml/2006/main">
  <p:tag name="THINKCELLSHAPEDONOTDELETE" val="tQzEiITVDZoLOkYER280oiA"/>
</p:tagLst>
</file>

<file path=ppt/tags/tag969.xml><?xml version="1.0" encoding="utf-8"?>
<p:tagLst xmlns:a="http://schemas.openxmlformats.org/drawingml/2006/main" xmlns:r="http://schemas.openxmlformats.org/officeDocument/2006/relationships" xmlns:p="http://schemas.openxmlformats.org/presentationml/2006/main">
  <p:tag name="THINKCELLSHAPEDONOTDELETE" val="tHD1tAQsFfrDVFAkymWs.a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iF.zw0VS23Aw2UtUX17A1Q"/>
</p:tagLst>
</file>

<file path=ppt/tags/tag970.xml><?xml version="1.0" encoding="utf-8"?>
<p:tagLst xmlns:a="http://schemas.openxmlformats.org/drawingml/2006/main" xmlns:r="http://schemas.openxmlformats.org/officeDocument/2006/relationships" xmlns:p="http://schemas.openxmlformats.org/presentationml/2006/main">
  <p:tag name="THINKCELLSHAPEDONOTDELETE" val="tYYLjg0afWmrCbGyhw9CZZA"/>
</p:tagLst>
</file>

<file path=ppt/tags/tag971.xml><?xml version="1.0" encoding="utf-8"?>
<p:tagLst xmlns:a="http://schemas.openxmlformats.org/drawingml/2006/main" xmlns:r="http://schemas.openxmlformats.org/officeDocument/2006/relationships" xmlns:p="http://schemas.openxmlformats.org/presentationml/2006/main">
  <p:tag name="THINKCELLSHAPEDONOTDELETE" val="toFCh71oDHZwZAK_Aj8yfig"/>
</p:tagLst>
</file>

<file path=ppt/tags/tag972.xml><?xml version="1.0" encoding="utf-8"?>
<p:tagLst xmlns:a="http://schemas.openxmlformats.org/drawingml/2006/main" xmlns:r="http://schemas.openxmlformats.org/officeDocument/2006/relationships" xmlns:p="http://schemas.openxmlformats.org/presentationml/2006/main">
  <p:tag name="THINKCELLSHAPEDONOTDELETE" val="t1HKVQuw0gVMsMjagtRD5MQ"/>
</p:tagLst>
</file>

<file path=ppt/tags/tag973.xml><?xml version="1.0" encoding="utf-8"?>
<p:tagLst xmlns:a="http://schemas.openxmlformats.org/drawingml/2006/main" xmlns:r="http://schemas.openxmlformats.org/officeDocument/2006/relationships" xmlns:p="http://schemas.openxmlformats.org/presentationml/2006/main">
  <p:tag name="THINKCELLSHAPEDONOTDELETE" val="tWQViHI7QFKjqDoS.h4Mj0w"/>
</p:tagLst>
</file>

<file path=ppt/tags/tag974.xml><?xml version="1.0" encoding="utf-8"?>
<p:tagLst xmlns:a="http://schemas.openxmlformats.org/drawingml/2006/main" xmlns:r="http://schemas.openxmlformats.org/officeDocument/2006/relationships" xmlns:p="http://schemas.openxmlformats.org/presentationml/2006/main">
  <p:tag name="THINKCELLSHAPEDONOTDELETE" val="tTfYP7iOEuOCEEr7pu_n0MQ"/>
</p:tagLst>
</file>

<file path=ppt/tags/tag975.xml><?xml version="1.0" encoding="utf-8"?>
<p:tagLst xmlns:a="http://schemas.openxmlformats.org/drawingml/2006/main" xmlns:r="http://schemas.openxmlformats.org/officeDocument/2006/relationships" xmlns:p="http://schemas.openxmlformats.org/presentationml/2006/main">
  <p:tag name="THINKCELLSHAPEDONOTDELETE" val="tkomH1owYRjxv14V9Nvt6VQ"/>
</p:tagLst>
</file>

<file path=ppt/tags/tag976.xml><?xml version="1.0" encoding="utf-8"?>
<p:tagLst xmlns:a="http://schemas.openxmlformats.org/drawingml/2006/main" xmlns:r="http://schemas.openxmlformats.org/officeDocument/2006/relationships" xmlns:p="http://schemas.openxmlformats.org/presentationml/2006/main">
  <p:tag name="THINKCELLSHAPEDONOTDELETE" val="tAmg3rtJp4NV71dQwg.MWIA"/>
</p:tagLst>
</file>

<file path=ppt/tags/tag977.xml><?xml version="1.0" encoding="utf-8"?>
<p:tagLst xmlns:a="http://schemas.openxmlformats.org/drawingml/2006/main" xmlns:r="http://schemas.openxmlformats.org/officeDocument/2006/relationships" xmlns:p="http://schemas.openxmlformats.org/presentationml/2006/main">
  <p:tag name="THINKCELLSHAPEDONOTDELETE" val="tZeup6ulEYnBOoxg2XLZNzQ"/>
</p:tagLst>
</file>

<file path=ppt/tags/tag978.xml><?xml version="1.0" encoding="utf-8"?>
<p:tagLst xmlns:a="http://schemas.openxmlformats.org/drawingml/2006/main" xmlns:r="http://schemas.openxmlformats.org/officeDocument/2006/relationships" xmlns:p="http://schemas.openxmlformats.org/presentationml/2006/main">
  <p:tag name="THINKCELLSHAPEDONOTDELETE" val="tkqfA5QsJpaxLLhmY2yWnJQ"/>
</p:tagLst>
</file>

<file path=ppt/tags/tag979.xml><?xml version="1.0" encoding="utf-8"?>
<p:tagLst xmlns:a="http://schemas.openxmlformats.org/drawingml/2006/main" xmlns:r="http://schemas.openxmlformats.org/officeDocument/2006/relationships" xmlns:p="http://schemas.openxmlformats.org/presentationml/2006/main">
  <p:tag name="THINKCELLSHAPEDONOTDELETE" val="tkq55c3m6S3.REJXMrA24y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k4rNsFfmJszheVNffzfF0Q"/>
</p:tagLst>
</file>

<file path=ppt/tags/tag980.xml><?xml version="1.0" encoding="utf-8"?>
<p:tagLst xmlns:a="http://schemas.openxmlformats.org/drawingml/2006/main" xmlns:r="http://schemas.openxmlformats.org/officeDocument/2006/relationships" xmlns:p="http://schemas.openxmlformats.org/presentationml/2006/main">
  <p:tag name="THINKCELLSHAPEDONOTDELETE" val="t3OqnMuqhxHUQJHsXNdkXHw"/>
</p:tagLst>
</file>

<file path=ppt/tags/tag981.xml><?xml version="1.0" encoding="utf-8"?>
<p:tagLst xmlns:a="http://schemas.openxmlformats.org/drawingml/2006/main" xmlns:r="http://schemas.openxmlformats.org/officeDocument/2006/relationships" xmlns:p="http://schemas.openxmlformats.org/presentationml/2006/main">
  <p:tag name="THINKCELLSHAPEDONOTDELETE" val="tQhD5MKzASJKulDRbd_Rx4g"/>
</p:tagLst>
</file>

<file path=ppt/tags/tag982.xml><?xml version="1.0" encoding="utf-8"?>
<p:tagLst xmlns:a="http://schemas.openxmlformats.org/drawingml/2006/main" xmlns:r="http://schemas.openxmlformats.org/officeDocument/2006/relationships" xmlns:p="http://schemas.openxmlformats.org/presentationml/2006/main">
  <p:tag name="THINKCELLSHAPEDONOTDELETE" val="tEtSJ2E2l2ASfemeTv3Ej4Q"/>
</p:tagLst>
</file>

<file path=ppt/tags/tag983.xml><?xml version="1.0" encoding="utf-8"?>
<p:tagLst xmlns:a="http://schemas.openxmlformats.org/drawingml/2006/main" xmlns:r="http://schemas.openxmlformats.org/officeDocument/2006/relationships" xmlns:p="http://schemas.openxmlformats.org/presentationml/2006/main">
  <p:tag name="THINKCELLSHAPEDONOTDELETE" val="tK3lNKYxP0dy7xP3s7ZUMnA"/>
</p:tagLst>
</file>

<file path=ppt/tags/tag984.xml><?xml version="1.0" encoding="utf-8"?>
<p:tagLst xmlns:a="http://schemas.openxmlformats.org/drawingml/2006/main" xmlns:r="http://schemas.openxmlformats.org/officeDocument/2006/relationships" xmlns:p="http://schemas.openxmlformats.org/presentationml/2006/main">
  <p:tag name="THINKCELLSHAPEDONOTDELETE" val="tklYBqtl2_5vi6m2jFuyUAw"/>
</p:tagLst>
</file>

<file path=ppt/tags/tag985.xml><?xml version="1.0" encoding="utf-8"?>
<p:tagLst xmlns:a="http://schemas.openxmlformats.org/drawingml/2006/main" xmlns:r="http://schemas.openxmlformats.org/officeDocument/2006/relationships" xmlns:p="http://schemas.openxmlformats.org/presentationml/2006/main">
  <p:tag name="THINKCELLSHAPEDONOTDELETE" val="tTbDKJVc.J94X8f5gN9SZKA"/>
</p:tagLst>
</file>

<file path=ppt/tags/tag986.xml><?xml version="1.0" encoding="utf-8"?>
<p:tagLst xmlns:a="http://schemas.openxmlformats.org/drawingml/2006/main" xmlns:r="http://schemas.openxmlformats.org/officeDocument/2006/relationships" xmlns:p="http://schemas.openxmlformats.org/presentationml/2006/main">
  <p:tag name="THINKCELLSHAPEDONOTDELETE" val="t1XzUkkMzYjQzT7yUfbylWQ"/>
</p:tagLst>
</file>

<file path=ppt/tags/tag987.xml><?xml version="1.0" encoding="utf-8"?>
<p:tagLst xmlns:a="http://schemas.openxmlformats.org/drawingml/2006/main" xmlns:r="http://schemas.openxmlformats.org/officeDocument/2006/relationships" xmlns:p="http://schemas.openxmlformats.org/presentationml/2006/main">
  <p:tag name="THINKCELLSHAPEDONOTDELETE" val="tYN1RAjGsaCQoHDKhSaS4vA"/>
</p:tagLst>
</file>

<file path=ppt/tags/tag988.xml><?xml version="1.0" encoding="utf-8"?>
<p:tagLst xmlns:a="http://schemas.openxmlformats.org/drawingml/2006/main" xmlns:r="http://schemas.openxmlformats.org/officeDocument/2006/relationships" xmlns:p="http://schemas.openxmlformats.org/presentationml/2006/main">
  <p:tag name="THINKCELLSHAPEDONOTDELETE" val="tqM8XahW357k1CpDYtCHMeA"/>
</p:tagLst>
</file>

<file path=ppt/tags/tag989.xml><?xml version="1.0" encoding="utf-8"?>
<p:tagLst xmlns:a="http://schemas.openxmlformats.org/drawingml/2006/main" xmlns:r="http://schemas.openxmlformats.org/officeDocument/2006/relationships" xmlns:p="http://schemas.openxmlformats.org/presentationml/2006/main">
  <p:tag name="THINKCELLSHAPEDONOTDELETE" val="tR_Ek5a9DQrgPplr95m7K6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LnADXybNfQbowF9by2sqUA"/>
</p:tagLst>
</file>

<file path=ppt/tags/tag990.xml><?xml version="1.0" encoding="utf-8"?>
<p:tagLst xmlns:a="http://schemas.openxmlformats.org/drawingml/2006/main" xmlns:r="http://schemas.openxmlformats.org/officeDocument/2006/relationships" xmlns:p="http://schemas.openxmlformats.org/presentationml/2006/main">
  <p:tag name="THINKCELLSHAPEDONOTDELETE" val="tt_ngO.E0b2gwAok_w7kdOQ"/>
</p:tagLst>
</file>

<file path=ppt/tags/tag991.xml><?xml version="1.0" encoding="utf-8"?>
<p:tagLst xmlns:a="http://schemas.openxmlformats.org/drawingml/2006/main" xmlns:r="http://schemas.openxmlformats.org/officeDocument/2006/relationships" xmlns:p="http://schemas.openxmlformats.org/presentationml/2006/main">
  <p:tag name="THINKCELLSHAPEDONOTDELETE" val="tV9sMXd2TOVLz7OoY2Iq1MA"/>
</p:tagLst>
</file>

<file path=ppt/tags/tag992.xml><?xml version="1.0" encoding="utf-8"?>
<p:tagLst xmlns:a="http://schemas.openxmlformats.org/drawingml/2006/main" xmlns:r="http://schemas.openxmlformats.org/officeDocument/2006/relationships" xmlns:p="http://schemas.openxmlformats.org/presentationml/2006/main">
  <p:tag name="THINKCELLSHAPEDONOTDELETE" val="t9F_BQJSXh9g5zDJhED3k1Q"/>
</p:tagLst>
</file>

<file path=ppt/tags/tag993.xml><?xml version="1.0" encoding="utf-8"?>
<p:tagLst xmlns:a="http://schemas.openxmlformats.org/drawingml/2006/main" xmlns:r="http://schemas.openxmlformats.org/officeDocument/2006/relationships" xmlns:p="http://schemas.openxmlformats.org/presentationml/2006/main">
  <p:tag name="THINKCELLSHAPEDONOTDELETE" val="tOKKPMWKMqlIO2asIvD03yg"/>
</p:tagLst>
</file>

<file path=ppt/tags/tag994.xml><?xml version="1.0" encoding="utf-8"?>
<p:tagLst xmlns:a="http://schemas.openxmlformats.org/drawingml/2006/main" xmlns:r="http://schemas.openxmlformats.org/officeDocument/2006/relationships" xmlns:p="http://schemas.openxmlformats.org/presentationml/2006/main">
  <p:tag name="THINKCELLSHAPEDONOTDELETE" val="tlsqukDthtdLDseoszKY1oQ"/>
</p:tagLst>
</file>

<file path=ppt/tags/tag995.xml><?xml version="1.0" encoding="utf-8"?>
<p:tagLst xmlns:a="http://schemas.openxmlformats.org/drawingml/2006/main" xmlns:r="http://schemas.openxmlformats.org/officeDocument/2006/relationships" xmlns:p="http://schemas.openxmlformats.org/presentationml/2006/main">
  <p:tag name="THINKCELLSHAPEDONOTDELETE" val="tgibIIJvETlwGIYDxC2cF_A"/>
</p:tagLst>
</file>

<file path=ppt/tags/tag996.xml><?xml version="1.0" encoding="utf-8"?>
<p:tagLst xmlns:a="http://schemas.openxmlformats.org/drawingml/2006/main" xmlns:r="http://schemas.openxmlformats.org/officeDocument/2006/relationships" xmlns:p="http://schemas.openxmlformats.org/presentationml/2006/main">
  <p:tag name="THINKCELLSHAPEDONOTDELETE" val="tzjTneUlyjTt478dHseOaUQ"/>
</p:tagLst>
</file>

<file path=ppt/tags/tag997.xml><?xml version="1.0" encoding="utf-8"?>
<p:tagLst xmlns:a="http://schemas.openxmlformats.org/drawingml/2006/main" xmlns:r="http://schemas.openxmlformats.org/officeDocument/2006/relationships" xmlns:p="http://schemas.openxmlformats.org/presentationml/2006/main">
  <p:tag name="THINKCELLSHAPEDONOTDELETE" val="thHj16E4RcvNR.HyC6O18kg"/>
</p:tagLst>
</file>

<file path=ppt/tags/tag998.xml><?xml version="1.0" encoding="utf-8"?>
<p:tagLst xmlns:a="http://schemas.openxmlformats.org/drawingml/2006/main" xmlns:r="http://schemas.openxmlformats.org/officeDocument/2006/relationships" xmlns:p="http://schemas.openxmlformats.org/presentationml/2006/main">
  <p:tag name="THINKCELLSHAPEDONOTDELETE" val="t0qA9jd1NgJkWvvAuGn8Y9A"/>
</p:tagLst>
</file>

<file path=ppt/tags/tag999.xml><?xml version="1.0" encoding="utf-8"?>
<p:tagLst xmlns:a="http://schemas.openxmlformats.org/drawingml/2006/main" xmlns:r="http://schemas.openxmlformats.org/officeDocument/2006/relationships" xmlns:p="http://schemas.openxmlformats.org/presentationml/2006/main">
  <p:tag name="THINKCELLSHAPEDONOTDELETE" val="taKuOzVxtKWcbcamjFths6Q"/>
</p:tagLst>
</file>

<file path=ppt/theme/theme1.xml><?xml version="1.0" encoding="utf-8"?>
<a:theme xmlns:a="http://schemas.openxmlformats.org/drawingml/2006/main" name="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2BBDC"/>
        </a:solidFill>
      </a:spPr>
      <a:bodyPr wrap="square" rtlCol="0" anchor="ctr">
        <a:noAutofit/>
      </a:bodyPr>
      <a:lstStyle>
        <a:defPPr marL="0" algn="ctr" fontAlgn="ctr">
          <a:lnSpc>
            <a:spcPct val="114000"/>
          </a:lnSpc>
          <a:spcAft>
            <a:spcPts val="400"/>
          </a:spcAft>
          <a:defRPr kumimoji="1" sz="1200" dirty="0" smtClean="0"/>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2.xml><?xml version="1.0" encoding="utf-8"?>
<a:theme xmlns:a="http://schemas.openxmlformats.org/drawingml/2006/main" name="1_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2BBDC"/>
        </a:solidFill>
      </a:spPr>
      <a:bodyPr wrap="square" rtlCol="0" anchor="ctr">
        <a:noAutofit/>
      </a:bodyPr>
      <a:lstStyle>
        <a:defPPr marL="0" algn="ctr" fontAlgn="ctr">
          <a:lnSpc>
            <a:spcPct val="114000"/>
          </a:lnSpc>
          <a:spcAft>
            <a:spcPts val="400"/>
          </a:spcAft>
          <a:defRPr kumimoji="1" sz="1200" dirty="0" smtClean="0"/>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26385</Words>
  <Application>Microsoft Office PowerPoint</Application>
  <PresentationFormat>A4 210 x 297 mm</PresentationFormat>
  <Paragraphs>4020</Paragraphs>
  <Slides>89</Slides>
  <Notes>17</Notes>
  <HiddenSlides>0</HiddenSlides>
  <MMClips>0</MMClips>
  <ScaleCrop>false</ScaleCrop>
  <HeadingPairs>
    <vt:vector size="8" baseType="variant">
      <vt:variant>
        <vt:lpstr>使用されているフォント</vt:lpstr>
      </vt:variant>
      <vt:variant>
        <vt:i4>12</vt:i4>
      </vt:variant>
      <vt:variant>
        <vt:lpstr>テーマ</vt:lpstr>
      </vt:variant>
      <vt:variant>
        <vt:i4>2</vt:i4>
      </vt:variant>
      <vt:variant>
        <vt:lpstr>埋め込まれた OLE サーバー</vt:lpstr>
      </vt:variant>
      <vt:variant>
        <vt:i4>1</vt:i4>
      </vt:variant>
      <vt:variant>
        <vt:lpstr>スライド タイトル</vt:lpstr>
      </vt:variant>
      <vt:variant>
        <vt:i4>89</vt:i4>
      </vt:variant>
    </vt:vector>
  </HeadingPairs>
  <TitlesOfParts>
    <vt:vector size="104" baseType="lpstr">
      <vt:lpstr>HGP創英角ｺﾞｼｯｸUB</vt:lpstr>
      <vt:lpstr>HGS創英角ｺﾞｼｯｸUB</vt:lpstr>
      <vt:lpstr>Meiryo UI</vt:lpstr>
      <vt:lpstr>ＭＳ Ｐゴシック</vt:lpstr>
      <vt:lpstr>ＭＳ Ｐゴシック 見出し</vt:lpstr>
      <vt:lpstr>ＭＳ Ｐゴシック 本文</vt:lpstr>
      <vt:lpstr>Yu Gothic UI</vt:lpstr>
      <vt:lpstr>ヒラギノ角ゴ Pro W3</vt:lpstr>
      <vt:lpstr>Arial</vt:lpstr>
      <vt:lpstr>Arial Black</vt:lpstr>
      <vt:lpstr>Courier New</vt:lpstr>
      <vt:lpstr>Wingdings</vt:lpstr>
      <vt:lpstr>NRI Template</vt:lpstr>
      <vt:lpstr>1_NRI Template</vt:lpstr>
      <vt:lpstr>think-cellスライド</vt:lpstr>
      <vt:lpstr>PowerPoint プレゼンテーション</vt:lpstr>
      <vt:lpstr>PowerPoint プレゼンテーション</vt:lpstr>
      <vt:lpstr>PowerPoint プレゼンテーション</vt:lpstr>
      <vt:lpstr>一般概況</vt:lpstr>
      <vt:lpstr>フィリピン／一般概況</vt:lpstr>
      <vt:lpstr>フィリピン／一般概況／経済</vt:lpstr>
      <vt:lpstr>フィリピン／一般概況／経済</vt:lpstr>
      <vt:lpstr>フィリピン／一般概況／経済</vt:lpstr>
      <vt:lpstr>フィリピン／一般概況／経済</vt:lpstr>
      <vt:lpstr>フィリピン／一般概況／規制</vt:lpstr>
      <vt:lpstr>フィリピン／一般概況／規制</vt:lpstr>
      <vt:lpstr>フィリピン／一般概況／規制</vt:lpstr>
      <vt:lpstr>フィリピン／一般概況／規制</vt:lpstr>
      <vt:lpstr>医療関連</vt:lpstr>
      <vt:lpstr>フィリピン／医療関連／医療・公衆衛生</vt:lpstr>
      <vt:lpstr>フィリピン／医療関連／医療・公衆衛生</vt:lpstr>
      <vt:lpstr>フィリピン／医療関連／医療・公衆衛生</vt:lpstr>
      <vt:lpstr>フィリピン／医療関連／医療・公衆衛生</vt:lpstr>
      <vt:lpstr>フィリピン／医療関連／医療・公衆衛生</vt:lpstr>
      <vt:lpstr>フィリピン／医療関連／医療・公衆衛生</vt:lpstr>
      <vt:lpstr>フィリピン／医療関連／医療・公衆衛生</vt:lpstr>
      <vt:lpstr>フィリピン／医療関連／医療・公衆衛生</vt:lpstr>
      <vt:lpstr>フィリピン／医療関連／医療・公衆衛生</vt:lpstr>
      <vt:lpstr>フィリピン／医療関連／医療・公衆衛生</vt:lpstr>
      <vt:lpstr>フィリピン／医療関連／医療・公衆衛生</vt:lpstr>
      <vt:lpstr>フィリピン／医療関連／医療・公衆衛生</vt:lpstr>
      <vt:lpstr>フィリピン／医療関連／医療・公衆衛生</vt:lpstr>
      <vt:lpstr>フィリピン／医療関連／医療・公衆衛生</vt:lpstr>
      <vt:lpstr>フィリピン／医療関連／医療・公衆衛生</vt:lpstr>
      <vt:lpstr>フィリピン／医療関連／医療・公衆衛生</vt:lpstr>
      <vt:lpstr>フィリピン／医療関連／制度</vt:lpstr>
      <vt:lpstr>フィリピン／医療関連／制度</vt:lpstr>
      <vt:lpstr>フィリピン／医療関連／制度</vt:lpstr>
      <vt:lpstr>フィリピン／医療関連／制度</vt:lpstr>
      <vt:lpstr>フィリピン／医療関連／制度</vt:lpstr>
      <vt:lpstr>フィリピン／医療関連／制度</vt:lpstr>
      <vt:lpstr>フィリピン／医療関連／制度</vt:lpstr>
      <vt:lpstr>フィリピン／医療関連／制度</vt:lpstr>
      <vt:lpstr>フィリピン／医療関連／制度</vt:lpstr>
      <vt:lpstr>フィリピン／医療関連／制度</vt:lpstr>
      <vt:lpstr>フィリピン／医療関連／制度</vt:lpstr>
      <vt:lpstr>フィリピン／医療関連／制度</vt:lpstr>
      <vt:lpstr>フィリピン／医療関連／制度</vt:lpstr>
      <vt:lpstr>フィリピン／医療関連／制度</vt:lpstr>
      <vt:lpstr>フィリピン／医療関連／医療サービス</vt:lpstr>
      <vt:lpstr>フィリピン／医療関連／医療機器</vt:lpstr>
      <vt:lpstr>フィリピン／医療関連／医療機器</vt:lpstr>
      <vt:lpstr>フィリピン／医療関連／医療機器</vt:lpstr>
      <vt:lpstr>フィリピン／医療関連／医療機器</vt:lpstr>
      <vt:lpstr>フィリピン／医療関連／医療機器</vt:lpstr>
      <vt:lpstr>フィリピン／医療関連／医療機器</vt:lpstr>
      <vt:lpstr>フィリピン／医療関連／医薬品</vt:lpstr>
      <vt:lpstr>フィリピン／医療関連／医薬品</vt:lpstr>
      <vt:lpstr>フィリピン／医療関連／医薬品</vt:lpstr>
      <vt:lpstr>フィリピン／医療関連／医薬品</vt:lpstr>
      <vt:lpstr>フィリピン／医療関連／医薬品</vt:lpstr>
      <vt:lpstr>フィリピン／医療関連／介護</vt:lpstr>
      <vt:lpstr>フィリピン／医療関連／歯科</vt:lpstr>
      <vt:lpstr>その他</vt:lpstr>
      <vt:lpstr>フィリピン／医療関連／その他</vt:lpstr>
      <vt:lpstr>フィリピン／医療関連／その他</vt:lpstr>
      <vt:lpstr>フィリピン／医療関連／その他</vt:lpstr>
      <vt:lpstr>フィリピン／医療関連／その他</vt:lpstr>
      <vt:lpstr>フィリピン／医療関連／その他</vt:lpstr>
      <vt:lpstr>政策動向</vt:lpstr>
      <vt:lpstr>フィリピン／政策動向</vt:lpstr>
      <vt:lpstr>フィリピン／政策動向</vt:lpstr>
      <vt:lpstr>フィリピン／政策動向</vt:lpstr>
      <vt:lpstr>フィリピン／政策動向</vt:lpstr>
      <vt:lpstr>フィリピン／政策動向</vt:lpstr>
      <vt:lpstr>フィリピン／政策動向</vt:lpstr>
      <vt:lpstr>フィリピン／政策動向</vt:lpstr>
      <vt:lpstr>フィリピン／政策動向</vt:lpstr>
      <vt:lpstr>フィリピン／政策動向</vt:lpstr>
      <vt:lpstr>フィリピン／政策動向</vt:lpstr>
      <vt:lpstr>日本との関わり</vt:lpstr>
      <vt:lpstr>フィリピン／日本との関わり</vt:lpstr>
      <vt:lpstr>フィリピン／日本との関わり</vt:lpstr>
      <vt:lpstr>フィリピン／日本との関わり</vt:lpstr>
      <vt:lpstr>フィリピン／日本との関わり</vt:lpstr>
      <vt:lpstr>フィリピン／日本との関わり</vt:lpstr>
      <vt:lpstr>フィリピン／日本との関わり</vt:lpstr>
      <vt:lpstr>フィリピン／日本との関わり</vt:lpstr>
      <vt:lpstr>フィリピン／日本との関わり</vt:lpstr>
      <vt:lpstr>フィリピン／日本との関わり</vt:lpstr>
      <vt:lpstr>フィリピン／日本との関わり</vt:lpstr>
      <vt:lpstr>フィリピン／日本との関わり</vt:lpstr>
      <vt:lpstr>フィリピン／日本との関わり</vt:lpstr>
      <vt:lpstr>フィリピン／日本との関わり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2026-04-24T05:32:21Z</dcterms:created>
  <dcterms:modified xsi:type="dcterms:W3CDTF">2026-06-04T03:37:21Z</dcterms:modified>
</cp:coreProperties>
</file>