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charts/chart18.xml" ContentType="application/vnd.openxmlformats-officedocument.drawingml.chart+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notesSlides/notesSlide4.xml" ContentType="application/vnd.openxmlformats-officedocument.presentationml.notesSlide+xml"/>
  <Override PartName="/ppt/charts/chart21.xml" ContentType="application/vnd.openxmlformats-officedocument.drawingml.chart+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notesSlides/notesSlide5.xml" ContentType="application/vnd.openxmlformats-officedocument.presentationml.notesSlide+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6.xml" ContentType="application/vnd.openxmlformats-officedocument.presentationml.notesSlide+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charts/chart27.xml" ContentType="application/vnd.openxmlformats-officedocument.drawingml.chart+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0"/>
  </p:notesMasterIdLst>
  <p:handoutMasterIdLst>
    <p:handoutMasterId r:id="rId91"/>
  </p:handoutMasterIdLst>
  <p:sldIdLst>
    <p:sldId id="582" r:id="rId2"/>
    <p:sldId id="2147470431" r:id="rId3"/>
    <p:sldId id="2147470432" r:id="rId4"/>
    <p:sldId id="385" r:id="rId5"/>
    <p:sldId id="2147470433" r:id="rId6"/>
    <p:sldId id="2147470427" r:id="rId7"/>
    <p:sldId id="592" r:id="rId8"/>
    <p:sldId id="2147470428" r:id="rId9"/>
    <p:sldId id="2147470434" r:id="rId10"/>
    <p:sldId id="2147470436" r:id="rId11"/>
    <p:sldId id="655" r:id="rId12"/>
    <p:sldId id="656" r:id="rId13"/>
    <p:sldId id="391" r:id="rId14"/>
    <p:sldId id="601" r:id="rId15"/>
    <p:sldId id="2147470446" r:id="rId16"/>
    <p:sldId id="611" r:id="rId17"/>
    <p:sldId id="642" r:id="rId18"/>
    <p:sldId id="618" r:id="rId19"/>
    <p:sldId id="2147470443" r:id="rId20"/>
    <p:sldId id="2147470439" r:id="rId21"/>
    <p:sldId id="2147470448" r:id="rId22"/>
    <p:sldId id="563" r:id="rId23"/>
    <p:sldId id="424" r:id="rId24"/>
    <p:sldId id="565" r:id="rId25"/>
    <p:sldId id="627" r:id="rId26"/>
    <p:sldId id="2147470410" r:id="rId27"/>
    <p:sldId id="600" r:id="rId28"/>
    <p:sldId id="607" r:id="rId29"/>
    <p:sldId id="599" r:id="rId30"/>
    <p:sldId id="557" r:id="rId31"/>
    <p:sldId id="426" r:id="rId32"/>
    <p:sldId id="455" r:id="rId33"/>
    <p:sldId id="654" r:id="rId34"/>
    <p:sldId id="2147470438" r:id="rId35"/>
    <p:sldId id="456" r:id="rId36"/>
    <p:sldId id="652" r:id="rId37"/>
    <p:sldId id="648" r:id="rId38"/>
    <p:sldId id="483" r:id="rId39"/>
    <p:sldId id="626" r:id="rId40"/>
    <p:sldId id="651" r:id="rId41"/>
    <p:sldId id="2147470449" r:id="rId42"/>
    <p:sldId id="2147470451" r:id="rId43"/>
    <p:sldId id="518" r:id="rId44"/>
    <p:sldId id="578" r:id="rId45"/>
    <p:sldId id="546" r:id="rId46"/>
    <p:sldId id="2147470453" r:id="rId47"/>
    <p:sldId id="515" r:id="rId48"/>
    <p:sldId id="579" r:id="rId49"/>
    <p:sldId id="473" r:id="rId50"/>
    <p:sldId id="591" r:id="rId51"/>
    <p:sldId id="681" r:id="rId52"/>
    <p:sldId id="637" r:id="rId53"/>
    <p:sldId id="645" r:id="rId54"/>
    <p:sldId id="2147470430" r:id="rId55"/>
    <p:sldId id="2147470313" r:id="rId56"/>
    <p:sldId id="647" r:id="rId57"/>
    <p:sldId id="474" r:id="rId58"/>
    <p:sldId id="468" r:id="rId59"/>
    <p:sldId id="568" r:id="rId60"/>
    <p:sldId id="387" r:id="rId61"/>
    <p:sldId id="2147470440" r:id="rId62"/>
    <p:sldId id="487" r:id="rId63"/>
    <p:sldId id="616" r:id="rId64"/>
    <p:sldId id="544" r:id="rId65"/>
    <p:sldId id="500" r:id="rId66"/>
    <p:sldId id="2147470441" r:id="rId67"/>
    <p:sldId id="2147470442" r:id="rId68"/>
    <p:sldId id="479" r:id="rId69"/>
    <p:sldId id="388" r:id="rId70"/>
    <p:sldId id="612" r:id="rId71"/>
    <p:sldId id="628" r:id="rId72"/>
    <p:sldId id="629" r:id="rId73"/>
    <p:sldId id="630" r:id="rId74"/>
    <p:sldId id="632" r:id="rId75"/>
    <p:sldId id="657" r:id="rId76"/>
    <p:sldId id="580" r:id="rId77"/>
    <p:sldId id="449" r:id="rId78"/>
    <p:sldId id="588" r:id="rId79"/>
    <p:sldId id="641" r:id="rId80"/>
    <p:sldId id="613" r:id="rId81"/>
    <p:sldId id="614" r:id="rId82"/>
    <p:sldId id="658" r:id="rId83"/>
    <p:sldId id="452" r:id="rId84"/>
    <p:sldId id="453" r:id="rId85"/>
    <p:sldId id="454" r:id="rId86"/>
    <p:sldId id="615" r:id="rId87"/>
    <p:sldId id="640" r:id="rId88"/>
    <p:sldId id="564" r:id="rId89"/>
  </p:sldIdLst>
  <p:sldSz cx="9906000" cy="6858000" type="A4"/>
  <p:notesSz cx="6735763" cy="9866313"/>
  <p:custDataLst>
    <p:tags r:id="rId9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16" pos="3120">
          <p15:clr>
            <a:srgbClr val="A4A3A4"/>
          </p15:clr>
        </p15:guide>
        <p15:guide id="20" pos="126" userDrawn="1">
          <p15:clr>
            <a:srgbClr val="A4A3A4"/>
          </p15:clr>
        </p15:guide>
        <p15:guide id="23" orient="horz" pos="70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E8E8E8"/>
    <a:srgbClr val="E4EEF5"/>
    <a:srgbClr val="FFFF00"/>
    <a:srgbClr val="80CCE8"/>
    <a:srgbClr val="C0E6F4"/>
    <a:srgbClr val="1F497D"/>
    <a:srgbClr val="CCDAEC"/>
    <a:srgbClr val="5F8AC3"/>
    <a:srgbClr val="A2B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6" autoAdjust="0"/>
    <p:restoredTop sz="96220" autoAdjust="0"/>
  </p:normalViewPr>
  <p:slideViewPr>
    <p:cSldViewPr>
      <p:cViewPr varScale="1">
        <p:scale>
          <a:sx n="88" d="100"/>
          <a:sy n="88" d="100"/>
        </p:scale>
        <p:origin x="1330" y="288"/>
      </p:cViewPr>
      <p:guideLst>
        <p:guide orient="horz" pos="4247"/>
        <p:guide pos="6114"/>
        <p:guide pos="3120"/>
        <p:guide pos="126"/>
        <p:guide orient="horz" pos="709"/>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63" d="100"/>
          <a:sy n="63" d="100"/>
        </p:scale>
        <p:origin x="3144" y="8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94754371357202E-2"/>
          <c:y val="0.12188841201716738"/>
          <c:w val="0.9065778517901748"/>
          <c:h val="0.7562231759656652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26609442060085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ED-48CC-91FD-4C6119ADAD37}"/>
                </c:ext>
              </c:extLst>
            </c:dLbl>
            <c:dLbl>
              <c:idx val="1"/>
              <c:layout>
                <c:manualLayout>
                  <c:x val="0"/>
                  <c:y val="-0.22832618025751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ED-48CC-91FD-4C6119ADAD37}"/>
                </c:ext>
              </c:extLst>
            </c:dLbl>
            <c:dLbl>
              <c:idx val="2"/>
              <c:layout>
                <c:manualLayout>
                  <c:x val="0"/>
                  <c:y val="-0.230042918454935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ED-48CC-91FD-4C6119ADAD37}"/>
                </c:ext>
              </c:extLst>
            </c:dLbl>
            <c:dLbl>
              <c:idx val="3"/>
              <c:layout>
                <c:manualLayout>
                  <c:x val="0"/>
                  <c:y val="-0.23175965665236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ED-48CC-91FD-4C6119ADAD37}"/>
                </c:ext>
              </c:extLst>
            </c:dLbl>
            <c:dLbl>
              <c:idx val="4"/>
              <c:layout>
                <c:manualLayout>
                  <c:x val="0"/>
                  <c:y val="-0.232618025751072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ED-48CC-91FD-4C6119ADAD37}"/>
                </c:ext>
              </c:extLst>
            </c:dLbl>
            <c:dLbl>
              <c:idx val="5"/>
              <c:layout>
                <c:manualLayout>
                  <c:x val="0"/>
                  <c:y val="-0.234334763948497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7ED-48CC-91FD-4C6119ADAD37}"/>
                </c:ext>
              </c:extLst>
            </c:dLbl>
            <c:dLbl>
              <c:idx val="6"/>
              <c:layout>
                <c:manualLayout>
                  <c:x val="0"/>
                  <c:y val="-0.23605150214592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7ED-48CC-91FD-4C6119ADAD37}"/>
                </c:ext>
              </c:extLst>
            </c:dLbl>
            <c:dLbl>
              <c:idx val="7"/>
              <c:layout>
                <c:manualLayout>
                  <c:x val="0"/>
                  <c:y val="-0.23690987124463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7ED-48CC-91FD-4C6119ADAD37}"/>
                </c:ext>
              </c:extLst>
            </c:dLbl>
            <c:dLbl>
              <c:idx val="8"/>
              <c:layout>
                <c:manualLayout>
                  <c:x val="0"/>
                  <c:y val="-0.237768240343347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ED-48CC-91FD-4C6119ADAD37}"/>
                </c:ext>
              </c:extLst>
            </c:dLbl>
            <c:dLbl>
              <c:idx val="9"/>
              <c:layout>
                <c:manualLayout>
                  <c:x val="0"/>
                  <c:y val="-0.238626609442060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ED-48CC-91FD-4C6119ADAD37}"/>
                </c:ext>
              </c:extLst>
            </c:dLbl>
            <c:dLbl>
              <c:idx val="10"/>
              <c:layout>
                <c:manualLayout>
                  <c:x val="0"/>
                  <c:y val="-0.240343347639484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7ED-48CC-91FD-4C6119ADAD37}"/>
                </c:ext>
              </c:extLst>
            </c:dLbl>
            <c:dLbl>
              <c:idx val="11"/>
              <c:layout>
                <c:manualLayout>
                  <c:x val="0"/>
                  <c:y val="-0.242060085836909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7ED-48CC-91FD-4C6119ADAD37}"/>
                </c:ext>
              </c:extLst>
            </c:dLbl>
            <c:dLbl>
              <c:idx val="12"/>
              <c:layout>
                <c:manualLayout>
                  <c:x val="0"/>
                  <c:y val="-0.243776824034334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7ED-48CC-91FD-4C6119ADAD37}"/>
                </c:ext>
              </c:extLst>
            </c:dLbl>
            <c:dLbl>
              <c:idx val="13"/>
              <c:layout>
                <c:manualLayout>
                  <c:x val="0"/>
                  <c:y val="-0.24549356223175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7ED-48CC-91FD-4C6119ADAD37}"/>
                </c:ext>
              </c:extLst>
            </c:dLbl>
            <c:dLbl>
              <c:idx val="14"/>
              <c:layout>
                <c:manualLayout>
                  <c:x val="0"/>
                  <c:y val="-0.246351931330472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7ED-48CC-91FD-4C6119ADAD37}"/>
                </c:ext>
              </c:extLst>
            </c:dLbl>
            <c:dLbl>
              <c:idx val="15"/>
              <c:layout>
                <c:manualLayout>
                  <c:x val="0"/>
                  <c:y val="-0.2480686695278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7ED-48CC-91FD-4C6119ADAD37}"/>
                </c:ext>
              </c:extLst>
            </c:dLbl>
            <c:dLbl>
              <c:idx val="16"/>
              <c:layout>
                <c:manualLayout>
                  <c:x val="0"/>
                  <c:y val="-0.248927038626609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7ED-48CC-91FD-4C6119ADAD37}"/>
                </c:ext>
              </c:extLst>
            </c:dLbl>
            <c:dLbl>
              <c:idx val="17"/>
              <c:layout>
                <c:manualLayout>
                  <c:x val="0"/>
                  <c:y val="-0.251502145922746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7ED-48CC-91FD-4C6119ADAD37}"/>
                </c:ext>
              </c:extLst>
            </c:dLbl>
            <c:dLbl>
              <c:idx val="18"/>
              <c:layout>
                <c:manualLayout>
                  <c:x val="0"/>
                  <c:y val="-0.252360515021459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7ED-48CC-91FD-4C6119ADAD37}"/>
                </c:ext>
              </c:extLst>
            </c:dLbl>
            <c:dLbl>
              <c:idx val="19"/>
              <c:layout>
                <c:manualLayout>
                  <c:x val="0"/>
                  <c:y val="-0.254077253218884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7ED-48CC-91FD-4C6119ADAD37}"/>
                </c:ext>
              </c:extLst>
            </c:dLbl>
            <c:dLbl>
              <c:idx val="20"/>
              <c:layout>
                <c:manualLayout>
                  <c:x val="0"/>
                  <c:y val="-0.255793991416308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7ED-48CC-91FD-4C6119ADAD37}"/>
                </c:ext>
              </c:extLst>
            </c:dLbl>
            <c:dLbl>
              <c:idx val="21"/>
              <c:layout>
                <c:manualLayout>
                  <c:x val="0"/>
                  <c:y val="-0.260085836909871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7ED-48CC-91FD-4C6119ADAD37}"/>
                </c:ext>
              </c:extLst>
            </c:dLbl>
            <c:dLbl>
              <c:idx val="22"/>
              <c:layout>
                <c:manualLayout>
                  <c:x val="0"/>
                  <c:y val="-0.258369098712446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7ED-48CC-91FD-4C6119ADAD37}"/>
                </c:ext>
              </c:extLst>
            </c:dLbl>
            <c:dLbl>
              <c:idx val="23"/>
              <c:layout>
                <c:manualLayout>
                  <c:x val="0"/>
                  <c:y val="-0.25922746781115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7ED-48CC-91FD-4C6119ADAD37}"/>
                </c:ext>
              </c:extLst>
            </c:dLbl>
            <c:dLbl>
              <c:idx val="24"/>
              <c:layout>
                <c:manualLayout>
                  <c:x val="0"/>
                  <c:y val="-0.26094420600858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7ED-48CC-91FD-4C6119ADAD37}"/>
                </c:ext>
              </c:extLst>
            </c:dLbl>
            <c:dLbl>
              <c:idx val="25"/>
              <c:layout>
                <c:manualLayout>
                  <c:x val="0"/>
                  <c:y val="-0.262660944206008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7ED-48CC-91FD-4C6119ADAD37}"/>
                </c:ext>
              </c:extLst>
            </c:dLbl>
            <c:dLbl>
              <c:idx val="26"/>
              <c:layout>
                <c:manualLayout>
                  <c:x val="0"/>
                  <c:y val="-0.267811158798283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7ED-48CC-91FD-4C6119ADAD37}"/>
                </c:ext>
              </c:extLst>
            </c:dLbl>
            <c:dLbl>
              <c:idx val="27"/>
              <c:layout>
                <c:manualLayout>
                  <c:x val="0"/>
                  <c:y val="-0.274678111587982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7ED-48CC-91FD-4C6119ADAD37}"/>
                </c:ext>
              </c:extLst>
            </c:dLbl>
            <c:dLbl>
              <c:idx val="28"/>
              <c:layout>
                <c:manualLayout>
                  <c:x val="0"/>
                  <c:y val="-0.276394849785407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7ED-48CC-91FD-4C6119ADAD3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45.290841</c:v>
                </c:pt>
                <c:pt idx="1">
                  <c:v>45.771138499999999</c:v>
                </c:pt>
                <c:pt idx="2">
                  <c:v>46.232652999999999</c:v>
                </c:pt>
                <c:pt idx="3">
                  <c:v>46.667191500000001</c:v>
                </c:pt>
                <c:pt idx="4">
                  <c:v>47.068772500000001</c:v>
                </c:pt>
                <c:pt idx="5">
                  <c:v>47.438364999999997</c:v>
                </c:pt>
                <c:pt idx="6">
                  <c:v>47.785135500000003</c:v>
                </c:pt>
                <c:pt idx="7">
                  <c:v>48.125042999999998</c:v>
                </c:pt>
                <c:pt idx="8">
                  <c:v>48.390793500000001</c:v>
                </c:pt>
                <c:pt idx="9">
                  <c:v>48.660459000000003</c:v>
                </c:pt>
                <c:pt idx="10">
                  <c:v>49.024382000000003</c:v>
                </c:pt>
                <c:pt idx="11">
                  <c:v>49.419820000000001</c:v>
                </c:pt>
                <c:pt idx="12">
                  <c:v>49.837446</c:v>
                </c:pt>
                <c:pt idx="13">
                  <c:v>50.262657500000003</c:v>
                </c:pt>
                <c:pt idx="14">
                  <c:v>50.681633499999997</c:v>
                </c:pt>
                <c:pt idx="15">
                  <c:v>51.089055500000001</c:v>
                </c:pt>
                <c:pt idx="16">
                  <c:v>51.495696000000002</c:v>
                </c:pt>
                <c:pt idx="17">
                  <c:v>51.894938000000003</c:v>
                </c:pt>
                <c:pt idx="18">
                  <c:v>52.272246500000001</c:v>
                </c:pt>
                <c:pt idx="19">
                  <c:v>52.640712999999998</c:v>
                </c:pt>
                <c:pt idx="20">
                  <c:v>53.016521500000003</c:v>
                </c:pt>
                <c:pt idx="21">
                  <c:v>54.1337975</c:v>
                </c:pt>
                <c:pt idx="22">
                  <c:v>53.8</c:v>
                </c:pt>
                <c:pt idx="23">
                  <c:v>54.1</c:v>
                </c:pt>
                <c:pt idx="24">
                  <c:v>54.5</c:v>
                </c:pt>
                <c:pt idx="25">
                  <c:v>54.8</c:v>
                </c:pt>
                <c:pt idx="26">
                  <c:v>56.351030999999999</c:v>
                </c:pt>
                <c:pt idx="27">
                  <c:v>58.169857999999998</c:v>
                </c:pt>
                <c:pt idx="28">
                  <c:v>58.623231500000003</c:v>
                </c:pt>
              </c:numCache>
            </c:numRef>
          </c:val>
          <c:extLst>
            <c:ext xmlns:c16="http://schemas.microsoft.com/office/drawing/2014/chart" uri="{C3380CC4-5D6E-409C-BE32-E72D297353CC}">
              <c16:uniqueId val="{0000001D-37ED-48CC-91FD-4C6119ADAD37}"/>
            </c:ext>
          </c:extLst>
        </c:ser>
        <c:dLbls>
          <c:showLegendKey val="0"/>
          <c:showVal val="0"/>
          <c:showCatName val="0"/>
          <c:showSerName val="0"/>
          <c:showPercent val="0"/>
          <c:showBubbleSize val="0"/>
        </c:dLbls>
        <c:gapWidth val="60"/>
        <c:overlap val="100"/>
        <c:axId val="169282492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1.0820000000000001</c:v>
                </c:pt>
                <c:pt idx="1">
                  <c:v>1.028</c:v>
                </c:pt>
                <c:pt idx="2">
                  <c:v>0.97899999999999998</c:v>
                </c:pt>
                <c:pt idx="3">
                  <c:v>0.89200000000000002</c:v>
                </c:pt>
                <c:pt idx="4">
                  <c:v>0.82199999999999995</c:v>
                </c:pt>
                <c:pt idx="5">
                  <c:v>0.74299999999999999</c:v>
                </c:pt>
                <c:pt idx="6">
                  <c:v>0.71399999999999997</c:v>
                </c:pt>
                <c:pt idx="7">
                  <c:v>0.70399999999999996</c:v>
                </c:pt>
                <c:pt idx="8">
                  <c:v>0.39800000000000002</c:v>
                </c:pt>
                <c:pt idx="9">
                  <c:v>0.71199999999999997</c:v>
                </c:pt>
                <c:pt idx="10">
                  <c:v>0.77800000000000002</c:v>
                </c:pt>
                <c:pt idx="11">
                  <c:v>0.82899999999999996</c:v>
                </c:pt>
                <c:pt idx="12">
                  <c:v>0.85399999999999998</c:v>
                </c:pt>
                <c:pt idx="13">
                  <c:v>0.84499999999999997</c:v>
                </c:pt>
                <c:pt idx="14">
                  <c:v>0.81499999999999995</c:v>
                </c:pt>
                <c:pt idx="15">
                  <c:v>0.78600000000000003</c:v>
                </c:pt>
                <c:pt idx="16">
                  <c:v>0.79900000000000004</c:v>
                </c:pt>
                <c:pt idx="17">
                  <c:v>0.745</c:v>
                </c:pt>
                <c:pt idx="18">
                  <c:v>0.70399999999999996</c:v>
                </c:pt>
                <c:pt idx="19">
                  <c:v>0.70099999999999996</c:v>
                </c:pt>
                <c:pt idx="20">
                  <c:v>0.72099999999999997</c:v>
                </c:pt>
                <c:pt idx="21">
                  <c:v>0.67200000000000004</c:v>
                </c:pt>
                <c:pt idx="22">
                  <c:v>0.70799999999999996</c:v>
                </c:pt>
                <c:pt idx="23">
                  <c:v>0.69</c:v>
                </c:pt>
                <c:pt idx="24">
                  <c:v>0.66</c:v>
                </c:pt>
                <c:pt idx="25">
                  <c:v>0.62</c:v>
                </c:pt>
                <c:pt idx="26">
                  <c:v>0.45900000000000002</c:v>
                </c:pt>
                <c:pt idx="27">
                  <c:v>0.19</c:v>
                </c:pt>
                <c:pt idx="28">
                  <c:v>-2.5000000000000001E-2</c:v>
                </c:pt>
              </c:numCache>
            </c:numRef>
          </c:val>
          <c:smooth val="0"/>
          <c:extLst>
            <c:ext xmlns:c16="http://schemas.microsoft.com/office/drawing/2014/chart" uri="{C3380CC4-5D6E-409C-BE32-E72D297353CC}">
              <c16:uniqueId val="{0000001E-37ED-48CC-91FD-4C6119ADAD37}"/>
            </c:ext>
          </c:extLst>
        </c:ser>
        <c:dLbls>
          <c:showLegendKey val="0"/>
          <c:showVal val="0"/>
          <c:showCatName val="0"/>
          <c:showSerName val="0"/>
          <c:showPercent val="0"/>
          <c:showBubbleSize val="0"/>
        </c:dLbls>
        <c:marker val="1"/>
        <c:smooth val="0"/>
        <c:axId val="2"/>
        <c:axId val="3"/>
      </c:lineChart>
      <c:catAx>
        <c:axId val="16928249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rgbClr val="000000"/>
                </a:solidFill>
                <a:latin typeface="+mn-lt"/>
                <a:ea typeface="+mn-ea"/>
                <a:cs typeface="+mn-cs"/>
                <a:sym typeface="+mn-lt"/>
              </a:defRPr>
            </a:pPr>
            <a:endParaRPr lang="en-US"/>
          </a:p>
        </c:txPr>
        <c:crossAx val="1692824927"/>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98509425690487E-2"/>
          <c:y val="0.24203069657615112"/>
          <c:w val="0.97720298114861903"/>
          <c:h val="0.6198347107438017"/>
        </c:manualLayout>
      </c:layout>
      <c:lineChart>
        <c:grouping val="standard"/>
        <c:varyColors val="0"/>
        <c:ser>
          <c:idx val="0"/>
          <c:order val="0"/>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6B-486E-BFF7-6F1D8DA985FF}"/>
                </c:ext>
              </c:extLst>
            </c:dLbl>
            <c:dLbl>
              <c:idx val="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6B-486E-BFF7-6F1D8DA985FF}"/>
                </c:ext>
              </c:extLst>
            </c:dLbl>
            <c:dLbl>
              <c:idx val="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6B-486E-BFF7-6F1D8DA985FF}"/>
                </c:ext>
              </c:extLst>
            </c:dLbl>
            <c:dLbl>
              <c:idx val="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6B-486E-BFF7-6F1D8DA985FF}"/>
                </c:ext>
              </c:extLst>
            </c:dLbl>
            <c:dLbl>
              <c:idx val="4"/>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6B-486E-BFF7-6F1D8DA985FF}"/>
                </c:ext>
              </c:extLst>
            </c:dLbl>
            <c:dLbl>
              <c:idx val="5"/>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6B-486E-BFF7-6F1D8DA985FF}"/>
                </c:ext>
              </c:extLst>
            </c:dLbl>
            <c:dLbl>
              <c:idx val="6"/>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6B-486E-BFF7-6F1D8DA985FF}"/>
                </c:ext>
              </c:extLst>
            </c:dLbl>
            <c:dLbl>
              <c:idx val="7"/>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6B-486E-BFF7-6F1D8DA985FF}"/>
                </c:ext>
              </c:extLst>
            </c:dLbl>
            <c:dLbl>
              <c:idx val="8"/>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6B-486E-BFF7-6F1D8DA985FF}"/>
                </c:ext>
              </c:extLst>
            </c:dLbl>
            <c:dLbl>
              <c:idx val="9"/>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6B-486E-BFF7-6F1D8DA985FF}"/>
                </c:ext>
              </c:extLst>
            </c:dLbl>
            <c:dLbl>
              <c:idx val="1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6B-486E-BFF7-6F1D8DA985FF}"/>
                </c:ext>
              </c:extLst>
            </c:dLbl>
            <c:dLbl>
              <c:idx val="1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6B-486E-BFF7-6F1D8DA985FF}"/>
                </c:ext>
              </c:extLst>
            </c:dLbl>
            <c:dLbl>
              <c:idx val="1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46B-486E-BFF7-6F1D8DA985FF}"/>
                </c:ext>
              </c:extLst>
            </c:dLbl>
            <c:dLbl>
              <c:idx val="1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46B-486E-BFF7-6F1D8DA985FF}"/>
                </c:ext>
              </c:extLst>
            </c:dLbl>
            <c:dLbl>
              <c:idx val="14"/>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46B-486E-BFF7-6F1D8DA985FF}"/>
                </c:ext>
              </c:extLst>
            </c:dLbl>
            <c:dLbl>
              <c:idx val="15"/>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46B-486E-BFF7-6F1D8DA985FF}"/>
                </c:ext>
              </c:extLst>
            </c:dLbl>
            <c:dLbl>
              <c:idx val="16"/>
              <c:layout>
                <c:manualLayout>
                  <c:x val="-2.082419991231915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46B-486E-BFF7-6F1D8DA985FF}"/>
                </c:ext>
              </c:extLst>
            </c:dLbl>
            <c:dLbl>
              <c:idx val="17"/>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46B-486E-BFF7-6F1D8DA985FF}"/>
                </c:ext>
              </c:extLst>
            </c:dLbl>
            <c:dLbl>
              <c:idx val="18"/>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46B-486E-BFF7-6F1D8DA985FF}"/>
                </c:ext>
              </c:extLst>
            </c:dLbl>
            <c:dLbl>
              <c:idx val="19"/>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46B-486E-BFF7-6F1D8DA985FF}"/>
                </c:ext>
              </c:extLst>
            </c:dLbl>
            <c:dLbl>
              <c:idx val="2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46B-486E-BFF7-6F1D8DA985FF}"/>
                </c:ext>
              </c:extLst>
            </c:dLbl>
            <c:dLbl>
              <c:idx val="2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46B-486E-BFF7-6F1D8DA985FF}"/>
                </c:ext>
              </c:extLst>
            </c:dLbl>
            <c:dLbl>
              <c:idx val="2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46B-486E-BFF7-6F1D8DA985FF}"/>
                </c:ext>
              </c:extLst>
            </c:dLbl>
            <c:dLbl>
              <c:idx val="2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46B-486E-BFF7-6F1D8DA985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13.159116740000002</c:v>
                </c:pt>
                <c:pt idx="1">
                  <c:v>11.269131659999998</c:v>
                </c:pt>
                <c:pt idx="2">
                  <c:v>13.91563702</c:v>
                </c:pt>
                <c:pt idx="3">
                  <c:v>10.20589352</c:v>
                </c:pt>
                <c:pt idx="4">
                  <c:v>10.880519870000004</c:v>
                </c:pt>
                <c:pt idx="5">
                  <c:v>7.2912216199999991</c:v>
                </c:pt>
                <c:pt idx="6">
                  <c:v>11.947760579999999</c:v>
                </c:pt>
                <c:pt idx="7">
                  <c:v>10.04284286</c:v>
                </c:pt>
                <c:pt idx="8">
                  <c:v>8.1060018499999984</c:v>
                </c:pt>
                <c:pt idx="9">
                  <c:v>8.6621007900000002</c:v>
                </c:pt>
                <c:pt idx="10">
                  <c:v>9.8407792999999995</c:v>
                </c:pt>
                <c:pt idx="11">
                  <c:v>11.959021570000001</c:v>
                </c:pt>
                <c:pt idx="12">
                  <c:v>17.21872711</c:v>
                </c:pt>
                <c:pt idx="13">
                  <c:v>18.874179840000004</c:v>
                </c:pt>
                <c:pt idx="14">
                  <c:v>24.184955600000002</c:v>
                </c:pt>
                <c:pt idx="15">
                  <c:v>21.992406849999998</c:v>
                </c:pt>
                <c:pt idx="16">
                  <c:v>13.985280040000003</c:v>
                </c:pt>
                <c:pt idx="17">
                  <c:v>14.794791219999999</c:v>
                </c:pt>
                <c:pt idx="18">
                  <c:v>14.828792569999996</c:v>
                </c:pt>
                <c:pt idx="19">
                  <c:v>15.959572789999999</c:v>
                </c:pt>
                <c:pt idx="20">
                  <c:v>16.652610780000003</c:v>
                </c:pt>
                <c:pt idx="21">
                  <c:v>16.611968990000001</c:v>
                </c:pt>
                <c:pt idx="22">
                  <c:v>11.051902770000002</c:v>
                </c:pt>
                <c:pt idx="23">
                  <c:v>11.110424040000002</c:v>
                </c:pt>
              </c:numCache>
            </c:numRef>
          </c:val>
          <c:smooth val="0"/>
          <c:extLst>
            <c:ext xmlns:c16="http://schemas.microsoft.com/office/drawing/2014/chart" uri="{C3380CC4-5D6E-409C-BE32-E72D297353CC}">
              <c16:uniqueId val="{00000018-046B-486E-BFF7-6F1D8DA985FF}"/>
            </c:ext>
          </c:extLst>
        </c:ser>
        <c:dLbls>
          <c:showLegendKey val="0"/>
          <c:showVal val="0"/>
          <c:showCatName val="0"/>
          <c:showSerName val="0"/>
          <c:showPercent val="0"/>
          <c:showBubbleSize val="0"/>
        </c:dLbls>
        <c:marker val="1"/>
        <c:smooth val="0"/>
        <c:axId val="1398396591"/>
        <c:axId val="1"/>
      </c:lineChart>
      <c:catAx>
        <c:axId val="1398396591"/>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24.184955600000002"/>
          <c:min val="0"/>
        </c:scaling>
        <c:delete val="1"/>
        <c:axPos val="r"/>
        <c:numFmt formatCode="General" sourceLinked="1"/>
        <c:majorTickMark val="out"/>
        <c:minorTickMark val="none"/>
        <c:tickLblPos val="nextTo"/>
        <c:crossAx val="1398396591"/>
        <c:crosses val="max"/>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33112582781459E-2"/>
          <c:y val="0.11912751677852348"/>
          <c:w val="0.93170529801324509"/>
          <c:h val="0.76174496644295298"/>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1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8F-4DEF-A0F4-6EA63F029C2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8F-4DEF-A0F4-6EA63F029C2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8F-4DEF-A0F4-6EA63F029C2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8F-4DEF-A0F4-6EA63F029C2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F8F-4DEF-A0F4-6EA63F029C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0.58849541999999999</c:v>
                </c:pt>
                <c:pt idx="1">
                  <c:v>0.52142357000000006</c:v>
                </c:pt>
                <c:pt idx="2">
                  <c:v>0.98547386000000015</c:v>
                </c:pt>
                <c:pt idx="3">
                  <c:v>0.67101750000000016</c:v>
                </c:pt>
                <c:pt idx="4">
                  <c:v>0.76328792000000001</c:v>
                </c:pt>
                <c:pt idx="5">
                  <c:v>0.55796402</c:v>
                </c:pt>
                <c:pt idx="6">
                  <c:v>1.0124713800000003</c:v>
                </c:pt>
                <c:pt idx="7">
                  <c:v>0.99563144000000003</c:v>
                </c:pt>
                <c:pt idx="8">
                  <c:v>1.1922452600000002</c:v>
                </c:pt>
                <c:pt idx="9">
                  <c:v>1.62008442</c:v>
                </c:pt>
                <c:pt idx="10">
                  <c:v>1.9910556699999997</c:v>
                </c:pt>
                <c:pt idx="11">
                  <c:v>3.2773968700000005</c:v>
                </c:pt>
                <c:pt idx="12">
                  <c:v>6.4149538800000006</c:v>
                </c:pt>
                <c:pt idx="13">
                  <c:v>7.1128767000000011</c:v>
                </c:pt>
                <c:pt idx="14">
                  <c:v>13.127869249999998</c:v>
                </c:pt>
                <c:pt idx="15">
                  <c:v>13.992308080000004</c:v>
                </c:pt>
                <c:pt idx="16">
                  <c:v>8.3462899599999982</c:v>
                </c:pt>
                <c:pt idx="17">
                  <c:v>8.8055385500000014</c:v>
                </c:pt>
                <c:pt idx="18">
                  <c:v>9.0207437499999994</c:v>
                </c:pt>
                <c:pt idx="19">
                  <c:v>8.5737180500000001</c:v>
                </c:pt>
                <c:pt idx="20">
                  <c:v>10.994526759999999</c:v>
                </c:pt>
                <c:pt idx="21">
                  <c:v>16.090752139999999</c:v>
                </c:pt>
                <c:pt idx="22">
                  <c:v>6.4066501999999996</c:v>
                </c:pt>
                <c:pt idx="23">
                  <c:v>6.24284704</c:v>
                </c:pt>
              </c:numCache>
            </c:numRef>
          </c:val>
          <c:extLst>
            <c:ext xmlns:c16="http://schemas.microsoft.com/office/drawing/2014/chart" uri="{C3380CC4-5D6E-409C-BE32-E72D297353CC}">
              <c16:uniqueId val="{00000005-FF8F-4DEF-A0F4-6EA63F029C2B}"/>
            </c:ext>
          </c:extLst>
        </c:ser>
        <c:ser>
          <c:idx val="1"/>
          <c:order val="1"/>
          <c:spPr>
            <a:solidFill>
              <a:srgbClr val="80CCE8"/>
            </a:solidFill>
            <a:ln w="9525" cmpd="sng" algn="ctr">
              <a:solidFill>
                <a:srgbClr val="808080"/>
              </a:solidFill>
              <a:prstDash val="solid"/>
            </a:ln>
          </c:spPr>
          <c:invertIfNegative val="0"/>
          <c:dLbls>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F8F-4DEF-A0F4-6EA63F029C2B}"/>
                </c:ext>
              </c:extLst>
            </c:dLbl>
            <c:dLbl>
              <c:idx val="12"/>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F8F-4DEF-A0F4-6EA63F029C2B}"/>
                </c:ext>
              </c:extLst>
            </c:dLbl>
            <c:dLbl>
              <c:idx val="13"/>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F8F-4DEF-A0F4-6EA63F029C2B}"/>
                </c:ext>
              </c:extLst>
            </c:dLbl>
            <c:dLbl>
              <c:idx val="14"/>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F8F-4DEF-A0F4-6EA63F029C2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F8F-4DEF-A0F4-6EA63F029C2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F8F-4DEF-A0F4-6EA63F029C2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F8F-4DEF-A0F4-6EA63F029C2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F8F-4DEF-A0F4-6EA63F029C2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F8F-4DEF-A0F4-6EA63F029C2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F8F-4DEF-A0F4-6EA63F029C2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F8F-4DEF-A0F4-6EA63F029C2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F8F-4DEF-A0F4-6EA63F029C2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F8F-4DEF-A0F4-6EA63F029C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3.8306560699999999</c:v>
                </c:pt>
                <c:pt idx="1">
                  <c:v>3.9744867899999998</c:v>
                </c:pt>
                <c:pt idx="2">
                  <c:v>5.8236725800000002</c:v>
                </c:pt>
                <c:pt idx="3">
                  <c:v>5.4680606100000002</c:v>
                </c:pt>
                <c:pt idx="4">
                  <c:v>5.5339027200000013</c:v>
                </c:pt>
                <c:pt idx="5">
                  <c:v>6.3135482999999999</c:v>
                </c:pt>
                <c:pt idx="6">
                  <c:v>6.3569718499999999</c:v>
                </c:pt>
                <c:pt idx="7">
                  <c:v>8.1455995599999991</c:v>
                </c:pt>
                <c:pt idx="8">
                  <c:v>12.128184059999999</c:v>
                </c:pt>
                <c:pt idx="9">
                  <c:v>15.386788680000004</c:v>
                </c:pt>
                <c:pt idx="10">
                  <c:v>16.336829639999998</c:v>
                </c:pt>
                <c:pt idx="11">
                  <c:v>21.178455020000001</c:v>
                </c:pt>
                <c:pt idx="12">
                  <c:v>28.57518803</c:v>
                </c:pt>
                <c:pt idx="13">
                  <c:v>27.220964590000001</c:v>
                </c:pt>
                <c:pt idx="14">
                  <c:v>35.844772769999999</c:v>
                </c:pt>
                <c:pt idx="15">
                  <c:v>44.822678390000007</c:v>
                </c:pt>
                <c:pt idx="16">
                  <c:v>45.757803299999992</c:v>
                </c:pt>
                <c:pt idx="17">
                  <c:v>45.047745320000004</c:v>
                </c:pt>
                <c:pt idx="18">
                  <c:v>46.505187579999998</c:v>
                </c:pt>
                <c:pt idx="19">
                  <c:v>41.168160060000005</c:v>
                </c:pt>
                <c:pt idx="20">
                  <c:v>50.932916780000006</c:v>
                </c:pt>
                <c:pt idx="21">
                  <c:v>71.019044129999997</c:v>
                </c:pt>
                <c:pt idx="22">
                  <c:v>43.964284179999993</c:v>
                </c:pt>
                <c:pt idx="23">
                  <c:v>46.53294374</c:v>
                </c:pt>
              </c:numCache>
            </c:numRef>
          </c:val>
          <c:extLst>
            <c:ext xmlns:c16="http://schemas.microsoft.com/office/drawing/2014/chart" uri="{C3380CC4-5D6E-409C-BE32-E72D297353CC}">
              <c16:uniqueId val="{00000013-FF8F-4DEF-A0F4-6EA63F029C2B}"/>
            </c:ext>
          </c:extLst>
        </c:ser>
        <c:dLbls>
          <c:showLegendKey val="0"/>
          <c:showVal val="0"/>
          <c:showCatName val="0"/>
          <c:showSerName val="0"/>
          <c:showPercent val="0"/>
          <c:showBubbleSize val="0"/>
        </c:dLbls>
        <c:gapWidth val="60"/>
        <c:overlap val="100"/>
        <c:axId val="1566731599"/>
        <c:axId val="1"/>
      </c:barChart>
      <c:catAx>
        <c:axId val="15667315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6731599"/>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24832214765102"/>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888-4BE9-82F9-0FE1A5B605BB}"/>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888-4BE9-82F9-0FE1A5B605BB}"/>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888-4BE9-82F9-0FE1A5B605BB}"/>
              </c:ext>
            </c:extLst>
          </c:dPt>
          <c:dLbls>
            <c:dLbl>
              <c:idx val="0"/>
              <c:layout>
                <c:manualLayout>
                  <c:x val="5.9144295302013421E-2"/>
                  <c:y val="-4.7781569965870303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88-4BE9-82F9-0FE1A5B605BB}"/>
                </c:ext>
              </c:extLst>
            </c:dLbl>
            <c:dLbl>
              <c:idx val="1"/>
              <c:layout>
                <c:manualLayout>
                  <c:x val="-5.3691275167785234E-2"/>
                  <c:y val="2.7303754266211604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88-4BE9-82F9-0FE1A5B605B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48.5</c:v>
                </c:pt>
                <c:pt idx="1">
                  <c:v>43.1</c:v>
                </c:pt>
                <c:pt idx="2">
                  <c:v>8.3000000000000007</c:v>
                </c:pt>
              </c:numCache>
            </c:numRef>
          </c:val>
          <c:extLst>
            <c:ext xmlns:c16="http://schemas.microsoft.com/office/drawing/2014/chart" uri="{C3380CC4-5D6E-409C-BE32-E72D297353CC}">
              <c16:uniqueId val="{00000006-9888-4BE9-82F9-0FE1A5B605B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7E75-4C55-B155-83B0E1D18438}"/>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7E75-4C55-B155-83B0E1D18438}"/>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7E75-4C55-B155-83B0E1D18438}"/>
              </c:ext>
            </c:extLst>
          </c:dPt>
          <c:dLbls>
            <c:dLbl>
              <c:idx val="1"/>
              <c:spPr>
                <a:noFill/>
                <a:ln>
                  <a:noFill/>
                </a:ln>
                <a:effectLst/>
              </c:spPr>
              <c:txPr>
                <a:bodyPr wrap="square" lIns="38100" tIns="19050" rIns="38100" bIns="19050" anchor="ctr">
                  <a:spAutoFit/>
                </a:bodyPr>
                <a:lstStyle/>
                <a:p>
                  <a:pPr>
                    <a:defRPr lang="ja-JP" sz="1600" b="0">
                      <a:solidFill>
                        <a:sysClr val="windowText" lastClr="000000"/>
                      </a:solidFill>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7E75-4C55-B155-83B0E1D18438}"/>
                </c:ext>
              </c:extLst>
            </c:dLbl>
            <c:dLbl>
              <c:idx val="2"/>
              <c:layout>
                <c:manualLayout>
                  <c:x val="9.3327432225334253E-2"/>
                  <c:y val="0.18067943765457789"/>
                </c:manualLayout>
              </c:layout>
              <c:spPr>
                <a:noFill/>
                <a:ln>
                  <a:noFill/>
                </a:ln>
                <a:effectLst/>
              </c:spPr>
              <c:txPr>
                <a:bodyPr wrap="square" lIns="38100" tIns="19050" rIns="38100" bIns="19050" anchor="ctr">
                  <a:spAutoFit/>
                </a:bodyPr>
                <a:lstStyle/>
                <a:p>
                  <a:pPr>
                    <a:defRPr lang="ja-JP" sz="1600" b="0">
                      <a:solidFill>
                        <a:schemeClr val="tx1"/>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75-4C55-B155-83B0E1D18438}"/>
                </c:ext>
              </c:extLst>
            </c:dLbl>
            <c:dLbl>
              <c:idx val="3"/>
              <c:layout>
                <c:manualLayout>
                  <c:x val="3.8004808962637998E-2"/>
                  <c:y val="8.1911245188520554E-2"/>
                </c:manualLayout>
              </c:layout>
              <c:spPr>
                <a:noFill/>
                <a:ln>
                  <a:noFill/>
                </a:ln>
                <a:effectLst/>
              </c:spPr>
              <c:txPr>
                <a:bodyPr wrap="square" lIns="38100" tIns="19050" rIns="38100" bIns="19050" anchor="ctr">
                  <a:spAutoFit/>
                </a:bodyPr>
                <a:lstStyle/>
                <a:p>
                  <a:pPr>
                    <a:defRPr lang="ja-JP" sz="1600" b="0">
                      <a:solidFill>
                        <a:sysClr val="windowText" lastClr="000000"/>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75-4C55-B155-83B0E1D18438}"/>
                </c:ext>
              </c:extLst>
            </c:dLbl>
            <c:spPr>
              <a:noFill/>
              <a:ln>
                <a:noFill/>
              </a:ln>
              <a:effectLst/>
            </c:spPr>
            <c:txPr>
              <a:bodyPr wrap="square" lIns="38100" tIns="19050" rIns="38100" bIns="19050" anchor="ctr">
                <a:spAutoFit/>
              </a:bodyPr>
              <a:lstStyle/>
              <a:p>
                <a:pPr>
                  <a:defRPr lang="ja-JP" sz="1600" b="0">
                    <a:solidFill>
                      <a:schemeClr val="bg1"/>
                    </a:solidFill>
                  </a:defRPr>
                </a:pPr>
                <a:endParaRPr lang="ja-JP"/>
              </a:p>
            </c:txPr>
            <c:dLblPos val="inEnd"/>
            <c:showLegendKey val="0"/>
            <c:showVal val="1"/>
            <c:showCatName val="0"/>
            <c:showSerName val="0"/>
            <c:showPercent val="0"/>
            <c:showBubbleSize val="0"/>
            <c:showLeaderLines val="1"/>
            <c:extLst>
              <c:ext xmlns:c15="http://schemas.microsoft.com/office/drawing/2012/chart" uri="{CE6537A1-D6FC-4f65-9D91-7224C49458BB}"/>
            </c:extLst>
          </c:dLbls>
          <c:val>
            <c:numRef>
              <c:f>Sheet1!$A$1:$A$4</c:f>
              <c:numCache>
                <c:formatCode>0.0%</c:formatCode>
                <c:ptCount val="4"/>
                <c:pt idx="0">
                  <c:v>0.61599999999999999</c:v>
                </c:pt>
                <c:pt idx="1">
                  <c:v>0.27700000000000002</c:v>
                </c:pt>
                <c:pt idx="2">
                  <c:v>6.8000000000000005E-2</c:v>
                </c:pt>
                <c:pt idx="3">
                  <c:v>0.04</c:v>
                </c:pt>
              </c:numCache>
            </c:numRef>
          </c:val>
          <c:extLst>
            <c:ext xmlns:c16="http://schemas.microsoft.com/office/drawing/2014/chart" uri="{C3380CC4-5D6E-409C-BE32-E72D297353CC}">
              <c16:uniqueId val="{00000007-7E75-4C55-B155-83B0E1D18438}"/>
            </c:ext>
          </c:extLst>
        </c:ser>
        <c:dLbls>
          <c:dLblPos val="outEnd"/>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48322147650999E-3"/>
          <c:y val="5.9158134243458477E-2"/>
          <c:w val="0.98255033557046978"/>
          <c:h val="0.8816837315130831"/>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32.817432996630629</c:v>
                </c:pt>
              </c:numCache>
            </c:numRef>
          </c:val>
          <c:extLst>
            <c:ext xmlns:c16="http://schemas.microsoft.com/office/drawing/2014/chart" uri="{C3380CC4-5D6E-409C-BE32-E72D297353CC}">
              <c16:uniqueId val="{00000000-469A-4AB1-805A-5E1C286FF18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12.513694307747908</c:v>
                </c:pt>
              </c:numCache>
            </c:numRef>
          </c:val>
          <c:extLst>
            <c:ext xmlns:c16="http://schemas.microsoft.com/office/drawing/2014/chart" uri="{C3380CC4-5D6E-409C-BE32-E72D297353CC}">
              <c16:uniqueId val="{00000001-469A-4AB1-805A-5E1C286FF18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10.282988995370502</c:v>
                </c:pt>
              </c:numCache>
            </c:numRef>
          </c:val>
          <c:extLst>
            <c:ext xmlns:c16="http://schemas.microsoft.com/office/drawing/2014/chart" uri="{C3380CC4-5D6E-409C-BE32-E72D297353CC}">
              <c16:uniqueId val="{00000002-469A-4AB1-805A-5E1C286FF18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8.1494084766909225</c:v>
                </c:pt>
              </c:numCache>
            </c:numRef>
          </c:val>
          <c:extLst>
            <c:ext xmlns:c16="http://schemas.microsoft.com/office/drawing/2014/chart" uri="{C3380CC4-5D6E-409C-BE32-E72D297353CC}">
              <c16:uniqueId val="{00000003-469A-4AB1-805A-5E1C286FF18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6.1517740469193445</c:v>
                </c:pt>
              </c:numCache>
            </c:numRef>
          </c:val>
          <c:extLst>
            <c:ext xmlns:c16="http://schemas.microsoft.com/office/drawing/2014/chart" uri="{C3380CC4-5D6E-409C-BE32-E72D297353CC}">
              <c16:uniqueId val="{00000004-469A-4AB1-805A-5E1C286FF18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2.5964698141450748</c:v>
                </c:pt>
              </c:numCache>
            </c:numRef>
          </c:val>
          <c:extLst>
            <c:ext xmlns:c16="http://schemas.microsoft.com/office/drawing/2014/chart" uri="{C3380CC4-5D6E-409C-BE32-E72D297353CC}">
              <c16:uniqueId val="{00000005-469A-4AB1-805A-5E1C286FF18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2.2458353471087933</c:v>
                </c:pt>
              </c:numCache>
            </c:numRef>
          </c:val>
          <c:extLst>
            <c:ext xmlns:c16="http://schemas.microsoft.com/office/drawing/2014/chart" uri="{C3380CC4-5D6E-409C-BE32-E72D297353CC}">
              <c16:uniqueId val="{00000006-469A-4AB1-805A-5E1C286FF18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0.2115656894627671</c:v>
                </c:pt>
              </c:numCache>
            </c:numRef>
          </c:val>
          <c:extLst>
            <c:ext xmlns:c16="http://schemas.microsoft.com/office/drawing/2014/chart" uri="{C3380CC4-5D6E-409C-BE32-E72D297353CC}">
              <c16:uniqueId val="{00000007-469A-4AB1-805A-5E1C286FF18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0.14303883003169426</c:v>
                </c:pt>
              </c:numCache>
            </c:numRef>
          </c:val>
          <c:extLst>
            <c:ext xmlns:c16="http://schemas.microsoft.com/office/drawing/2014/chart" uri="{C3380CC4-5D6E-409C-BE32-E72D297353CC}">
              <c16:uniqueId val="{00000008-469A-4AB1-805A-5E1C286FF18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9.0308177458475747E-2</c:v>
                </c:pt>
              </c:numCache>
            </c:numRef>
          </c:val>
          <c:extLst>
            <c:ext xmlns:c16="http://schemas.microsoft.com/office/drawing/2014/chart" uri="{C3380CC4-5D6E-409C-BE32-E72D297353CC}">
              <c16:uniqueId val="{00000009-469A-4AB1-805A-5E1C286FF18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2.7155497678288398E-4</c:v>
                </c:pt>
              </c:numCache>
            </c:numRef>
          </c:val>
          <c:extLst>
            <c:ext xmlns:c16="http://schemas.microsoft.com/office/drawing/2014/chart" uri="{C3380CC4-5D6E-409C-BE32-E72D297353CC}">
              <c16:uniqueId val="{0000000A-469A-4AB1-805A-5E1C286FF18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8.5047360784394677</c:v>
                </c:pt>
              </c:numCache>
            </c:numRef>
          </c:val>
          <c:extLst>
            <c:ext xmlns:c16="http://schemas.microsoft.com/office/drawing/2014/chart" uri="{C3380CC4-5D6E-409C-BE32-E72D297353CC}">
              <c16:uniqueId val="{0000000B-469A-4AB1-805A-5E1C286FF18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4.2090982913959296</c:v>
                </c:pt>
              </c:numCache>
            </c:numRef>
          </c:val>
          <c:extLst>
            <c:ext xmlns:c16="http://schemas.microsoft.com/office/drawing/2014/chart" uri="{C3380CC4-5D6E-409C-BE32-E72D297353CC}">
              <c16:uniqueId val="{0000000C-469A-4AB1-805A-5E1C286FF18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2.1474373279853465</c:v>
                </c:pt>
              </c:numCache>
            </c:numRef>
          </c:val>
          <c:extLst>
            <c:ext xmlns:c16="http://schemas.microsoft.com/office/drawing/2014/chart" uri="{C3380CC4-5D6E-409C-BE32-E72D297353CC}">
              <c16:uniqueId val="{0000000D-469A-4AB1-805A-5E1C286FF18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1.9173954486022105</c:v>
                </c:pt>
              </c:numCache>
            </c:numRef>
          </c:val>
          <c:extLst>
            <c:ext xmlns:c16="http://schemas.microsoft.com/office/drawing/2014/chart" uri="{C3380CC4-5D6E-409C-BE32-E72D297353CC}">
              <c16:uniqueId val="{0000000E-469A-4AB1-805A-5E1C286FF18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1.2611020730793454</c:v>
                </c:pt>
              </c:numCache>
            </c:numRef>
          </c:val>
          <c:extLst>
            <c:ext xmlns:c16="http://schemas.microsoft.com/office/drawing/2014/chart" uri="{C3380CC4-5D6E-409C-BE32-E72D297353CC}">
              <c16:uniqueId val="{0000000F-469A-4AB1-805A-5E1C286FF18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0.32935469746027124</c:v>
                </c:pt>
              </c:numCache>
            </c:numRef>
          </c:val>
          <c:extLst>
            <c:ext xmlns:c16="http://schemas.microsoft.com/office/drawing/2014/chart" uri="{C3380CC4-5D6E-409C-BE32-E72D297353CC}">
              <c16:uniqueId val="{00000010-469A-4AB1-805A-5E1C286FF18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0.28858132178131157</c:v>
                </c:pt>
              </c:numCache>
            </c:numRef>
          </c:val>
          <c:extLst>
            <c:ext xmlns:c16="http://schemas.microsoft.com/office/drawing/2014/chart" uri="{C3380CC4-5D6E-409C-BE32-E72D297353CC}">
              <c16:uniqueId val="{00000011-469A-4AB1-805A-5E1C286FF18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3.8860784820163974</c:v>
                </c:pt>
              </c:numCache>
            </c:numRef>
          </c:val>
          <c:extLst>
            <c:ext xmlns:c16="http://schemas.microsoft.com/office/drawing/2014/chart" uri="{C3380CC4-5D6E-409C-BE32-E72D297353CC}">
              <c16:uniqueId val="{00000012-469A-4AB1-805A-5E1C286FF18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1.4580578540158484</c:v>
                </c:pt>
              </c:numCache>
            </c:numRef>
          </c:val>
          <c:extLst>
            <c:ext xmlns:c16="http://schemas.microsoft.com/office/drawing/2014/chart" uri="{C3380CC4-5D6E-409C-BE32-E72D297353CC}">
              <c16:uniqueId val="{00000013-469A-4AB1-805A-5E1C286FF18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0.7953701886809772</c:v>
                </c:pt>
              </c:numCache>
            </c:numRef>
          </c:val>
          <c:extLst>
            <c:ext xmlns:c16="http://schemas.microsoft.com/office/drawing/2014/chart" uri="{C3380CC4-5D6E-409C-BE32-E72D297353CC}">
              <c16:uniqueId val="{00000014-469A-4AB1-805A-5E1C286FF182}"/>
            </c:ext>
          </c:extLst>
        </c:ser>
        <c:dLbls>
          <c:showLegendKey val="0"/>
          <c:showVal val="0"/>
          <c:showCatName val="0"/>
          <c:showSerName val="0"/>
          <c:showPercent val="0"/>
          <c:showBubbleSize val="0"/>
        </c:dLbls>
        <c:gapWidth val="170"/>
        <c:overlap val="100"/>
        <c:axId val="136083615"/>
        <c:axId val="1"/>
      </c:barChart>
      <c:catAx>
        <c:axId val="13608361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136083615"/>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5.0980392156862744E-2"/>
          <c:w val="0.93749000799360516"/>
          <c:h val="0.7745098039215686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14.2318</c:v>
                </c:pt>
              </c:numCache>
            </c:numRef>
          </c:val>
          <c:extLst>
            <c:ext xmlns:c16="http://schemas.microsoft.com/office/drawing/2014/chart" uri="{C3380CC4-5D6E-409C-BE32-E72D297353CC}">
              <c16:uniqueId val="{00000000-B0B4-44FF-A03E-AB7A87B62478}"/>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9.2142999999999997</c:v>
                </c:pt>
              </c:numCache>
            </c:numRef>
          </c:val>
          <c:extLst>
            <c:ext xmlns:c16="http://schemas.microsoft.com/office/drawing/2014/chart" uri="{C3380CC4-5D6E-409C-BE32-E72D297353CC}">
              <c16:uniqueId val="{00000001-B0B4-44FF-A03E-AB7A87B62478}"/>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8.4748000000000019</c:v>
                </c:pt>
              </c:numCache>
            </c:numRef>
          </c:val>
          <c:extLst>
            <c:ext xmlns:c16="http://schemas.microsoft.com/office/drawing/2014/chart" uri="{C3380CC4-5D6E-409C-BE32-E72D297353CC}">
              <c16:uniqueId val="{00000002-B0B4-44FF-A03E-AB7A87B62478}"/>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5.5817000000000005</c:v>
                </c:pt>
              </c:numCache>
            </c:numRef>
          </c:val>
          <c:extLst>
            <c:ext xmlns:c16="http://schemas.microsoft.com/office/drawing/2014/chart" uri="{C3380CC4-5D6E-409C-BE32-E72D297353CC}">
              <c16:uniqueId val="{00000003-B0B4-44FF-A03E-AB7A87B62478}"/>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4.7644999999999991</c:v>
                </c:pt>
              </c:numCache>
            </c:numRef>
          </c:val>
          <c:extLst>
            <c:ext xmlns:c16="http://schemas.microsoft.com/office/drawing/2014/chart" uri="{C3380CC4-5D6E-409C-BE32-E72D297353CC}">
              <c16:uniqueId val="{00000004-B0B4-44FF-A03E-AB7A87B62478}"/>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4.3042999999999996</c:v>
                </c:pt>
              </c:numCache>
            </c:numRef>
          </c:val>
          <c:extLst>
            <c:ext xmlns:c16="http://schemas.microsoft.com/office/drawing/2014/chart" uri="{C3380CC4-5D6E-409C-BE32-E72D297353CC}">
              <c16:uniqueId val="{00000005-B0B4-44FF-A03E-AB7A87B62478}"/>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1.6666999999999987</c:v>
                </c:pt>
              </c:numCache>
            </c:numRef>
          </c:val>
          <c:extLst>
            <c:ext xmlns:c16="http://schemas.microsoft.com/office/drawing/2014/chart" uri="{C3380CC4-5D6E-409C-BE32-E72D297353CC}">
              <c16:uniqueId val="{00000006-B0B4-44FF-A03E-AB7A87B62478}"/>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0.15999999999999903</c:v>
                </c:pt>
              </c:numCache>
            </c:numRef>
          </c:val>
          <c:extLst>
            <c:ext xmlns:c16="http://schemas.microsoft.com/office/drawing/2014/chart" uri="{C3380CC4-5D6E-409C-BE32-E72D297353CC}">
              <c16:uniqueId val="{00000007-B0B4-44FF-A03E-AB7A87B62478}"/>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8.4000000000000741E-2</c:v>
                </c:pt>
              </c:numCache>
            </c:numRef>
          </c:val>
          <c:extLst>
            <c:ext xmlns:c16="http://schemas.microsoft.com/office/drawing/2014/chart" uri="{C3380CC4-5D6E-409C-BE32-E72D297353CC}">
              <c16:uniqueId val="{00000008-B0B4-44FF-A03E-AB7A87B62478}"/>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5.3199999999997694E-2</c:v>
                </c:pt>
              </c:numCache>
            </c:numRef>
          </c:val>
          <c:extLst>
            <c:ext xmlns:c16="http://schemas.microsoft.com/office/drawing/2014/chart" uri="{C3380CC4-5D6E-409C-BE32-E72D297353CC}">
              <c16:uniqueId val="{00000009-B0B4-44FF-A03E-AB7A87B62478}"/>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6.0354000019913201E-6</c:v>
                </c:pt>
              </c:numCache>
            </c:numRef>
          </c:val>
          <c:extLst>
            <c:ext xmlns:c16="http://schemas.microsoft.com/office/drawing/2014/chart" uri="{C3380CC4-5D6E-409C-BE32-E72D297353CC}">
              <c16:uniqueId val="{0000000A-B0B4-44FF-A03E-AB7A87B62478}"/>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B0B4-44FF-A03E-AB7A87B62478}"/>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19.8965</c:v>
                </c:pt>
              </c:numCache>
            </c:numRef>
          </c:val>
          <c:extLst>
            <c:ext xmlns:c16="http://schemas.microsoft.com/office/drawing/2014/chart" uri="{C3380CC4-5D6E-409C-BE32-E72D297353CC}">
              <c16:uniqueId val="{0000000C-B0B4-44FF-A03E-AB7A87B62478}"/>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8.5883999999999965</c:v>
                </c:pt>
              </c:numCache>
            </c:numRef>
          </c:val>
          <c:extLst>
            <c:ext xmlns:c16="http://schemas.microsoft.com/office/drawing/2014/chart" uri="{C3380CC4-5D6E-409C-BE32-E72D297353CC}">
              <c16:uniqueId val="{0000000D-B0B4-44FF-A03E-AB7A87B62478}"/>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6.8070999999999993</c:v>
                </c:pt>
              </c:numCache>
            </c:numRef>
          </c:val>
          <c:extLst>
            <c:ext xmlns:c16="http://schemas.microsoft.com/office/drawing/2014/chart" uri="{C3380CC4-5D6E-409C-BE32-E72D297353CC}">
              <c16:uniqueId val="{0000000E-B0B4-44FF-A03E-AB7A87B62478}"/>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5.3154000000000039</c:v>
                </c:pt>
              </c:numCache>
            </c:numRef>
          </c:val>
          <c:extLst>
            <c:ext xmlns:c16="http://schemas.microsoft.com/office/drawing/2014/chart" uri="{C3380CC4-5D6E-409C-BE32-E72D297353CC}">
              <c16:uniqueId val="{0000000F-B0B4-44FF-A03E-AB7A87B62478}"/>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1.5164999999999984</c:v>
                </c:pt>
              </c:numCache>
            </c:numRef>
          </c:val>
          <c:extLst>
            <c:ext xmlns:c16="http://schemas.microsoft.com/office/drawing/2014/chart" uri="{C3380CC4-5D6E-409C-BE32-E72D297353CC}">
              <c16:uniqueId val="{00000010-B0B4-44FF-A03E-AB7A87B62478}"/>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0.81820000000000226</c:v>
                </c:pt>
              </c:numCache>
            </c:numRef>
          </c:val>
          <c:extLst>
            <c:ext xmlns:c16="http://schemas.microsoft.com/office/drawing/2014/chart" uri="{C3380CC4-5D6E-409C-BE32-E72D297353CC}">
              <c16:uniqueId val="{00000011-B0B4-44FF-A03E-AB7A87B62478}"/>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0.18550000000000511</c:v>
                </c:pt>
              </c:numCache>
            </c:numRef>
          </c:val>
          <c:extLst>
            <c:ext xmlns:c16="http://schemas.microsoft.com/office/drawing/2014/chart" uri="{C3380CC4-5D6E-409C-BE32-E72D297353CC}">
              <c16:uniqueId val="{00000012-B0B4-44FF-A03E-AB7A87B62478}"/>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4.1703000000000046</c:v>
                </c:pt>
              </c:numCache>
            </c:numRef>
          </c:val>
          <c:extLst>
            <c:ext xmlns:c16="http://schemas.microsoft.com/office/drawing/2014/chart" uri="{C3380CC4-5D6E-409C-BE32-E72D297353CC}">
              <c16:uniqueId val="{00000013-B0B4-44FF-A03E-AB7A87B62478}"/>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3.1804999999999972</c:v>
                </c:pt>
              </c:numCache>
            </c:numRef>
          </c:val>
          <c:extLst>
            <c:ext xmlns:c16="http://schemas.microsoft.com/office/drawing/2014/chart" uri="{C3380CC4-5D6E-409C-BE32-E72D297353CC}">
              <c16:uniqueId val="{00000014-B0B4-44FF-A03E-AB7A87B62478}"/>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0.98620000000000374</c:v>
                </c:pt>
              </c:numCache>
            </c:numRef>
          </c:val>
          <c:extLst>
            <c:ext xmlns:c16="http://schemas.microsoft.com/office/drawing/2014/chart" uri="{C3380CC4-5D6E-409C-BE32-E72D297353CC}">
              <c16:uniqueId val="{00000015-B0B4-44FF-A03E-AB7A87B62478}"/>
            </c:ext>
          </c:extLst>
        </c:ser>
        <c:dLbls>
          <c:showLegendKey val="0"/>
          <c:showVal val="0"/>
          <c:showCatName val="0"/>
          <c:showSerName val="0"/>
          <c:showPercent val="0"/>
          <c:showBubbleSize val="0"/>
        </c:dLbls>
        <c:gapWidth val="170"/>
        <c:overlap val="100"/>
        <c:axId val="136079039"/>
        <c:axId val="1"/>
      </c:barChart>
      <c:catAx>
        <c:axId val="136079039"/>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6079039"/>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19761499148211"/>
          <c:y val="8.1797235023041481E-2"/>
          <c:w val="0.85008517887563884"/>
          <c:h val="0.83640552995391704"/>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85-4FC0-A4D1-7D3AF438D2C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85-4FC0-A4D1-7D3AF438D2C3}"/>
                </c:ext>
              </c:extLst>
            </c:dLbl>
            <c:dLbl>
              <c:idx val="2"/>
              <c:layout>
                <c:manualLayout>
                  <c:x val="0"/>
                  <c:y val="-5.76036866359447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85-4FC0-A4D1-7D3AF438D2C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85-4FC0-A4D1-7D3AF438D2C3}"/>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85-4FC0-A4D1-7D3AF438D2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11718</c:v>
                </c:pt>
                <c:pt idx="1">
                  <c:v>11869</c:v>
                </c:pt>
                <c:pt idx="2">
                  <c:v>12275</c:v>
                </c:pt>
                <c:pt idx="3">
                  <c:v>12594</c:v>
                </c:pt>
                <c:pt idx="4">
                  <c:v>12493</c:v>
                </c:pt>
              </c:numCache>
            </c:numRef>
          </c:val>
          <c:extLst>
            <c:ext xmlns:c16="http://schemas.microsoft.com/office/drawing/2014/chart" uri="{C3380CC4-5D6E-409C-BE32-E72D297353CC}">
              <c16:uniqueId val="{00000005-F285-4FC0-A4D1-7D3AF438D2C3}"/>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85-4FC0-A4D1-7D3AF438D2C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85-4FC0-A4D1-7D3AF438D2C3}"/>
                </c:ext>
              </c:extLst>
            </c:dLbl>
            <c:dLbl>
              <c:idx val="2"/>
              <c:layout>
                <c:manualLayout>
                  <c:x val="0"/>
                  <c:y val="-5.76036866359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85-4FC0-A4D1-7D3AF438D2C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85-4FC0-A4D1-7D3AF438D2C3}"/>
                </c:ext>
              </c:extLst>
            </c:dLbl>
            <c:dLbl>
              <c:idx val="4"/>
              <c:layout>
                <c:manualLayout>
                  <c:x val="0"/>
                  <c:y val="-5.76036866359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85-4FC0-A4D1-7D3AF438D2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55768</c:v>
                </c:pt>
                <c:pt idx="1">
                  <c:v>56698</c:v>
                </c:pt>
                <c:pt idx="2">
                  <c:v>56698</c:v>
                </c:pt>
                <c:pt idx="3">
                  <c:v>56846</c:v>
                </c:pt>
                <c:pt idx="4">
                  <c:v>56846</c:v>
                </c:pt>
              </c:numCache>
            </c:numRef>
          </c:val>
          <c:extLst>
            <c:ext xmlns:c16="http://schemas.microsoft.com/office/drawing/2014/chart" uri="{C3380CC4-5D6E-409C-BE32-E72D297353CC}">
              <c16:uniqueId val="{0000000B-F285-4FC0-A4D1-7D3AF438D2C3}"/>
            </c:ext>
          </c:extLst>
        </c:ser>
        <c:dLbls>
          <c:showLegendKey val="0"/>
          <c:showVal val="0"/>
          <c:showCatName val="0"/>
          <c:showSerName val="0"/>
          <c:showPercent val="0"/>
          <c:showBubbleSize val="0"/>
        </c:dLbls>
        <c:gapWidth val="60"/>
        <c:overlap val="100"/>
        <c:axId val="1565153279"/>
        <c:axId val="1"/>
      </c:barChart>
      <c:catAx>
        <c:axId val="15651532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5153279"/>
        <c:crosses val="min"/>
        <c:crossBetween val="between"/>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83229813664596"/>
          <c:y val="8.0498866213151929E-2"/>
          <c:w val="0.87701863354037268"/>
          <c:h val="0.83900226757369611"/>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F9-4F48-9904-21118127B1C7}"/>
                </c:ext>
              </c:extLst>
            </c:dLbl>
            <c:dLbl>
              <c:idx val="1"/>
              <c:layout>
                <c:manualLayout>
                  <c:x val="0"/>
                  <c:y val="-5.6689342403628119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F9-4F48-9904-21118127B1C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F9-4F48-9904-21118127B1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F9-4F48-9904-21118127B1C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F9-4F48-9904-21118127B1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253</c:v>
                </c:pt>
                <c:pt idx="1">
                  <c:v>256</c:v>
                </c:pt>
                <c:pt idx="2">
                  <c:v>259</c:v>
                </c:pt>
                <c:pt idx="3">
                  <c:v>266</c:v>
                </c:pt>
                <c:pt idx="4">
                  <c:v>275</c:v>
                </c:pt>
              </c:numCache>
            </c:numRef>
          </c:val>
          <c:extLst>
            <c:ext xmlns:c16="http://schemas.microsoft.com/office/drawing/2014/chart" uri="{C3380CC4-5D6E-409C-BE32-E72D297353CC}">
              <c16:uniqueId val="{00000005-81F9-4F48-9904-21118127B1C7}"/>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F9-4F48-9904-21118127B1C7}"/>
                </c:ext>
              </c:extLst>
            </c:dLbl>
            <c:dLbl>
              <c:idx val="1"/>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F9-4F48-9904-21118127B1C7}"/>
                </c:ext>
              </c:extLst>
            </c:dLbl>
            <c:dLbl>
              <c:idx val="2"/>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F9-4F48-9904-21118127B1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F9-4F48-9904-21118127B1C7}"/>
                </c:ext>
              </c:extLst>
            </c:dLbl>
            <c:dLbl>
              <c:idx val="4"/>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F9-4F48-9904-21118127B1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1168</c:v>
                </c:pt>
                <c:pt idx="1">
                  <c:v>1177</c:v>
                </c:pt>
                <c:pt idx="2">
                  <c:v>1266</c:v>
                </c:pt>
                <c:pt idx="3">
                  <c:v>1267</c:v>
                </c:pt>
                <c:pt idx="4">
                  <c:v>1265</c:v>
                </c:pt>
              </c:numCache>
            </c:numRef>
          </c:val>
          <c:extLst>
            <c:ext xmlns:c16="http://schemas.microsoft.com/office/drawing/2014/chart" uri="{C3380CC4-5D6E-409C-BE32-E72D297353CC}">
              <c16:uniqueId val="{0000000B-81F9-4F48-9904-21118127B1C7}"/>
            </c:ext>
          </c:extLst>
        </c:ser>
        <c:dLbls>
          <c:showLegendKey val="0"/>
          <c:showVal val="0"/>
          <c:showCatName val="0"/>
          <c:showSerName val="0"/>
          <c:showPercent val="0"/>
          <c:showBubbleSize val="0"/>
        </c:dLbls>
        <c:gapWidth val="60"/>
        <c:overlap val="100"/>
        <c:axId val="1566716239"/>
        <c:axId val="1"/>
      </c:barChart>
      <c:catAx>
        <c:axId val="15667162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6716239"/>
        <c:crosses val="min"/>
        <c:crossBetween val="between"/>
        <c:majorUnit val="2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461756373937678E-2"/>
          <c:y val="9.4680331869204493E-2"/>
          <c:w val="0.94107648725212467"/>
          <c:h val="0.81063933626159101"/>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36F-4B56-9533-CD23B888A3F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36F-4B56-9533-CD23B888A3F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36F-4B56-9533-CD23B888A3F2}"/>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36F-4B56-9533-CD23B888A3F2}"/>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36F-4B56-9533-CD23B888A3F2}"/>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B36F-4B56-9533-CD23B888A3F2}"/>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B36F-4B56-9533-CD23B888A3F2}"/>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B36F-4B56-9533-CD23B888A3F2}"/>
              </c:ext>
            </c:extLst>
          </c:dPt>
          <c:dLbls>
            <c:dLbl>
              <c:idx val="0"/>
              <c:layout>
                <c:manualLayout>
                  <c:x val="0.14730878186968838"/>
                  <c:y val="5.3196681307955102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6F-4B56-9533-CD23B888A3F2}"/>
                </c:ext>
              </c:extLst>
            </c:dLbl>
            <c:dLbl>
              <c:idx val="2"/>
              <c:layout>
                <c:manualLayout>
                  <c:x val="-0.15750708215297451"/>
                  <c:y val="3.12347486578818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6F-4B56-9533-CD23B888A3F2}"/>
                </c:ext>
              </c:extLst>
            </c:dLbl>
            <c:dLbl>
              <c:idx val="3"/>
              <c:layout>
                <c:manualLayout>
                  <c:x val="-0.13824362606232293"/>
                  <c:y val="-7.076622742801366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6F-4B56-9533-CD23B888A3F2}"/>
                </c:ext>
              </c:extLst>
            </c:dLbl>
            <c:dLbl>
              <c:idx val="6"/>
              <c:layout>
                <c:manualLayout>
                  <c:x val="-5.8923512747875356E-2"/>
                  <c:y val="-0.1517813567593948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6F-4B56-9533-CD23B888A3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62.6</c:v>
                </c:pt>
                <c:pt idx="1">
                  <c:v>1.68</c:v>
                </c:pt>
                <c:pt idx="2">
                  <c:v>14.2</c:v>
                </c:pt>
                <c:pt idx="3">
                  <c:v>10.14</c:v>
                </c:pt>
                <c:pt idx="4">
                  <c:v>3.6999999999999997</c:v>
                </c:pt>
                <c:pt idx="5">
                  <c:v>0.18</c:v>
                </c:pt>
                <c:pt idx="6">
                  <c:v>4.67</c:v>
                </c:pt>
                <c:pt idx="7">
                  <c:v>2.82</c:v>
                </c:pt>
              </c:numCache>
            </c:numRef>
          </c:val>
          <c:extLst>
            <c:ext xmlns:c16="http://schemas.microsoft.com/office/drawing/2014/chart" uri="{C3380CC4-5D6E-409C-BE32-E72D297353CC}">
              <c16:uniqueId val="{00000008-B36F-4B56-9533-CD23B888A3F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9621694007364"/>
          <c:y val="7.2837632776934752E-2"/>
          <c:w val="0.81988617341814529"/>
          <c:h val="0.87329286798179062"/>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4"/>
            <c:marker>
              <c:symbol val="none"/>
            </c:marker>
            <c:bubble3D val="0"/>
            <c:extLst>
              <c:ext xmlns:c16="http://schemas.microsoft.com/office/drawing/2014/chart" uri="{C3380CC4-5D6E-409C-BE32-E72D297353CC}">
                <c16:uniqueId val="{00000000-98D7-4155-8952-17FB63A33C0C}"/>
              </c:ext>
            </c:extLst>
          </c:dPt>
          <c:dPt>
            <c:idx val="5"/>
            <c:marker>
              <c:symbol val="none"/>
            </c:marker>
            <c:bubble3D val="0"/>
            <c:extLst>
              <c:ext xmlns:c16="http://schemas.microsoft.com/office/drawing/2014/chart" uri="{C3380CC4-5D6E-409C-BE32-E72D297353CC}">
                <c16:uniqueId val="{00000001-98D7-4155-8952-17FB63A33C0C}"/>
              </c:ext>
            </c:extLst>
          </c:dPt>
          <c:dLbls>
            <c:dLbl>
              <c:idx val="1"/>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Sheet1!$A$2:$F$2</c:f>
              <c:numCache>
                <c:formatCode>General</c:formatCode>
                <c:ptCount val="6"/>
                <c:pt idx="0">
                  <c:v>32861</c:v>
                </c:pt>
                <c:pt idx="1">
                  <c:v>46110</c:v>
                </c:pt>
                <c:pt idx="2">
                  <c:v>36363</c:v>
                </c:pt>
                <c:pt idx="3">
                  <c:v>39826</c:v>
                </c:pt>
              </c:numCache>
            </c:numRef>
          </c:yVal>
          <c:smooth val="0"/>
          <c:extLst>
            <c:ext xmlns:c16="http://schemas.microsoft.com/office/drawing/2014/chart" uri="{C3380CC4-5D6E-409C-BE32-E72D297353CC}">
              <c16:uniqueId val="{00000004-98D7-4155-8952-17FB63A33C0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5-98D7-4155-8952-17FB63A33C0C}"/>
              </c:ext>
            </c:extLst>
          </c:dPt>
          <c:dLbls>
            <c:dLbl>
              <c:idx val="0"/>
              <c:layout>
                <c:manualLayout>
                  <c:x val="5.0887177770338132E-2"/>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D7-4155-8952-17FB63A33C0C}"/>
                </c:ext>
              </c:extLst>
            </c:dLbl>
            <c:dLbl>
              <c:idx val="2"/>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D7-4155-8952-17FB63A33C0C}"/>
                </c:ext>
              </c:extLst>
            </c:dLbl>
            <c:dLbl>
              <c:idx val="5"/>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Sheet1!$A$3:$F$3</c:f>
              <c:numCache>
                <c:formatCode>General</c:formatCode>
                <c:ptCount val="6"/>
                <c:pt idx="0">
                  <c:v>54867</c:v>
                </c:pt>
                <c:pt idx="1">
                  <c:v>54269</c:v>
                </c:pt>
                <c:pt idx="2">
                  <c:v>53671</c:v>
                </c:pt>
                <c:pt idx="3">
                  <c:v>58485</c:v>
                </c:pt>
                <c:pt idx="4">
                  <c:v>10448</c:v>
                </c:pt>
                <c:pt idx="5">
                  <c:v>11000</c:v>
                </c:pt>
              </c:numCache>
            </c:numRef>
          </c:yVal>
          <c:smooth val="0"/>
          <c:extLst>
            <c:ext xmlns:c16="http://schemas.microsoft.com/office/drawing/2014/chart" uri="{C3380CC4-5D6E-409C-BE32-E72D297353CC}">
              <c16:uniqueId val="{0000000A-98D7-4155-8952-17FB63A33C0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B-98D7-4155-8952-17FB63A33C0C}"/>
              </c:ext>
            </c:extLst>
          </c:dPt>
          <c:dPt>
            <c:idx val="4"/>
            <c:marker>
              <c:symbol val="none"/>
            </c:marker>
            <c:bubble3D val="0"/>
            <c:extLst>
              <c:ext xmlns:c16="http://schemas.microsoft.com/office/drawing/2014/chart" uri="{C3380CC4-5D6E-409C-BE32-E72D297353CC}">
                <c16:uniqueId val="{0000000C-98D7-4155-8952-17FB63A33C0C}"/>
              </c:ext>
            </c:extLst>
          </c:dPt>
          <c:dPt>
            <c:idx val="5"/>
            <c:marker>
              <c:symbol val="none"/>
            </c:marker>
            <c:bubble3D val="0"/>
            <c:extLst>
              <c:ext xmlns:c16="http://schemas.microsoft.com/office/drawing/2014/chart" uri="{C3380CC4-5D6E-409C-BE32-E72D297353CC}">
                <c16:uniqueId val="{0000000D-98D7-4155-8952-17FB63A33C0C}"/>
              </c:ext>
            </c:extLst>
          </c:dPt>
          <c:dLbls>
            <c:dLbl>
              <c:idx val="1"/>
              <c:layout>
                <c:manualLayout>
                  <c:x val="-5.691329092735186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D7-4155-8952-17FB63A33C0C}"/>
                </c:ext>
              </c:extLst>
            </c:dLbl>
            <c:dLbl>
              <c:idx val="2"/>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Sheet1!$A$4:$F$4</c:f>
              <c:numCache>
                <c:formatCode>General</c:formatCode>
                <c:ptCount val="6"/>
                <c:pt idx="1">
                  <c:v>2063</c:v>
                </c:pt>
                <c:pt idx="2">
                  <c:v>3965</c:v>
                </c:pt>
                <c:pt idx="3">
                  <c:v>4203</c:v>
                </c:pt>
              </c:numCache>
            </c:numRef>
          </c:yVal>
          <c:smooth val="0"/>
          <c:extLst>
            <c:ext xmlns:c16="http://schemas.microsoft.com/office/drawing/2014/chart" uri="{C3380CC4-5D6E-409C-BE32-E72D297353CC}">
              <c16:uniqueId val="{00000011-98D7-4155-8952-17FB63A33C0C}"/>
            </c:ext>
          </c:extLst>
        </c:ser>
        <c:ser>
          <c:idx val="3"/>
          <c:order val="3"/>
          <c:spPr>
            <a:ln w="19050" cmpd="sng" algn="ctr">
              <a:solidFill>
                <a:schemeClr val="accent4"/>
              </a:solidFill>
              <a:prstDash val="solid"/>
            </a:ln>
          </c:spPr>
          <c:marker>
            <c:symbol val="diamond"/>
            <c:size val="6"/>
            <c:spPr>
              <a:solidFill>
                <a:schemeClr val="accent4"/>
              </a:solidFill>
              <a:ln w="9525" cmpd="sng" algn="ctr">
                <a:solidFill>
                  <a:schemeClr val="accent4"/>
                </a:solidFill>
                <a:prstDash val="solid"/>
              </a:ln>
            </c:spPr>
          </c:marker>
          <c:dPt>
            <c:idx val="0"/>
            <c:marker>
              <c:symbol val="none"/>
            </c:marker>
            <c:bubble3D val="0"/>
            <c:extLst>
              <c:ext xmlns:c16="http://schemas.microsoft.com/office/drawing/2014/chart" uri="{C3380CC4-5D6E-409C-BE32-E72D297353CC}">
                <c16:uniqueId val="{00000012-98D7-4155-8952-17FB63A33C0C}"/>
              </c:ext>
            </c:extLst>
          </c:dPt>
          <c:dPt>
            <c:idx val="1"/>
            <c:marker>
              <c:symbol val="none"/>
            </c:marker>
            <c:bubble3D val="0"/>
            <c:extLst>
              <c:ext xmlns:c16="http://schemas.microsoft.com/office/drawing/2014/chart" uri="{C3380CC4-5D6E-409C-BE32-E72D297353CC}">
                <c16:uniqueId val="{00000013-98D7-4155-8952-17FB63A33C0C}"/>
              </c:ext>
            </c:extLst>
          </c:dPt>
          <c:dPt>
            <c:idx val="2"/>
            <c:marker>
              <c:symbol val="none"/>
            </c:marker>
            <c:bubble3D val="0"/>
            <c:extLst>
              <c:ext xmlns:c16="http://schemas.microsoft.com/office/drawing/2014/chart" uri="{C3380CC4-5D6E-409C-BE32-E72D297353CC}">
                <c16:uniqueId val="{00000014-98D7-4155-8952-17FB63A33C0C}"/>
              </c:ext>
            </c:extLst>
          </c:dPt>
          <c:dPt>
            <c:idx val="3"/>
            <c:marker>
              <c:symbol val="none"/>
            </c:marker>
            <c:bubble3D val="0"/>
            <c:extLst>
              <c:ext xmlns:c16="http://schemas.microsoft.com/office/drawing/2014/chart" uri="{C3380CC4-5D6E-409C-BE32-E72D297353CC}">
                <c16:uniqueId val="{00000015-98D7-4155-8952-17FB63A33C0C}"/>
              </c:ext>
            </c:extLst>
          </c:dPt>
          <c:dPt>
            <c:idx val="4"/>
            <c:marker>
              <c:symbol val="none"/>
            </c:marker>
            <c:bubble3D val="0"/>
            <c:extLst>
              <c:ext xmlns:c16="http://schemas.microsoft.com/office/drawing/2014/chart" uri="{C3380CC4-5D6E-409C-BE32-E72D297353CC}">
                <c16:uniqueId val="{00000016-98D7-4155-8952-17FB63A33C0C}"/>
              </c:ext>
            </c:extLst>
          </c:dPt>
          <c:dPt>
            <c:idx val="5"/>
            <c:marker>
              <c:symbol val="none"/>
            </c:marker>
            <c:bubble3D val="0"/>
            <c:extLst>
              <c:ext xmlns:c16="http://schemas.microsoft.com/office/drawing/2014/chart" uri="{C3380CC4-5D6E-409C-BE32-E72D297353CC}">
                <c16:uniqueId val="{00000017-98D7-4155-8952-17FB63A33C0C}"/>
              </c:ext>
            </c:extLst>
          </c:dPt>
          <c:dLbls>
            <c:dLbl>
              <c:idx val="0"/>
              <c:layout>
                <c:manualLayout>
                  <c:x val="4.3521928356210243E-2"/>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D7-4155-8952-17FB63A33C0C}"/>
                </c:ext>
              </c:extLst>
            </c:dLbl>
            <c:dLbl>
              <c:idx val="1"/>
              <c:layout>
                <c:manualLayout>
                  <c:x val="0"/>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D7-4155-8952-17FB63A33C0C}"/>
                </c:ext>
              </c:extLst>
            </c:dLbl>
            <c:dLbl>
              <c:idx val="2"/>
              <c:layout>
                <c:manualLayout>
                  <c:x val="0"/>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D7-4155-8952-17FB63A33C0C}"/>
                </c:ext>
              </c:extLst>
            </c:dLbl>
            <c:dLbl>
              <c:idx val="3"/>
              <c:layout>
                <c:manualLayout>
                  <c:x val="0"/>
                  <c:y val="3.110773899848254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Sheet1!$A$5:$F$5</c:f>
              <c:numCache>
                <c:formatCode>General</c:formatCode>
                <c:ptCount val="6"/>
                <c:pt idx="0">
                  <c:v>3800</c:v>
                </c:pt>
                <c:pt idx="1">
                  <c:v>3500</c:v>
                </c:pt>
                <c:pt idx="2">
                  <c:v>4301</c:v>
                </c:pt>
                <c:pt idx="3">
                  <c:v>3510</c:v>
                </c:pt>
              </c:numCache>
            </c:numRef>
          </c:yVal>
          <c:smooth val="0"/>
          <c:extLst>
            <c:ext xmlns:c16="http://schemas.microsoft.com/office/drawing/2014/chart" uri="{C3380CC4-5D6E-409C-BE32-E72D297353CC}">
              <c16:uniqueId val="{00000018-98D7-4155-8952-17FB63A33C0C}"/>
            </c:ext>
          </c:extLst>
        </c:ser>
        <c:dLbls>
          <c:showLegendKey val="0"/>
          <c:showVal val="0"/>
          <c:showCatName val="0"/>
          <c:showSerName val="0"/>
          <c:showPercent val="0"/>
          <c:showBubbleSize val="0"/>
        </c:dLbls>
        <c:axId val="4"/>
        <c:axId val="5"/>
      </c:scatterChart>
      <c:valAx>
        <c:axId val="4"/>
        <c:scaling>
          <c:orientation val="minMax"/>
          <c:max val="22"/>
          <c:min val="16"/>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5"/>
        <c:crosses val="min"/>
        <c:crossBetween val="midCat"/>
      </c:valAx>
      <c:valAx>
        <c:axId val="5"/>
        <c:scaling>
          <c:orientation val="minMax"/>
          <c:max val="6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31.796704768630811</c:v>
                </c:pt>
                <c:pt idx="1">
                  <c:v>31.366006987132295</c:v>
                </c:pt>
                <c:pt idx="2">
                  <c:v>31.012714109224927</c:v>
                </c:pt>
                <c:pt idx="3">
                  <c:v>30.709996765072102</c:v>
                </c:pt>
                <c:pt idx="4">
                  <c:v>30.402907787748241</c:v>
                </c:pt>
                <c:pt idx="5">
                  <c:v>30.07077815603467</c:v>
                </c:pt>
                <c:pt idx="6">
                  <c:v>29.724979015702484</c:v>
                </c:pt>
                <c:pt idx="7">
                  <c:v>29.374507779660586</c:v>
                </c:pt>
                <c:pt idx="8">
                  <c:v>28.99590290868035</c:v>
                </c:pt>
                <c:pt idx="9">
                  <c:v>28.610338426935101</c:v>
                </c:pt>
                <c:pt idx="10">
                  <c:v>28.244797660070454</c:v>
                </c:pt>
                <c:pt idx="11">
                  <c:v>27.87307298974379</c:v>
                </c:pt>
                <c:pt idx="12">
                  <c:v>27.501818612454581</c:v>
                </c:pt>
                <c:pt idx="13">
                  <c:v>27.145420036734031</c:v>
                </c:pt>
                <c:pt idx="14">
                  <c:v>26.812187298580266</c:v>
                </c:pt>
                <c:pt idx="15">
                  <c:v>26.502656718717375</c:v>
                </c:pt>
                <c:pt idx="16">
                  <c:v>26.205745427734389</c:v>
                </c:pt>
                <c:pt idx="17">
                  <c:v>25.908544297711657</c:v>
                </c:pt>
                <c:pt idx="18">
                  <c:v>25.625953344094366</c:v>
                </c:pt>
                <c:pt idx="19">
                  <c:v>25.374091152602741</c:v>
                </c:pt>
                <c:pt idx="20">
                  <c:v>25.145748198512045</c:v>
                </c:pt>
                <c:pt idx="21">
                  <c:v>24.937506249375065</c:v>
                </c:pt>
                <c:pt idx="22">
                  <c:v>24.73</c:v>
                </c:pt>
                <c:pt idx="23">
                  <c:v>24.51572605819867</c:v>
                </c:pt>
                <c:pt idx="24">
                  <c:v>24.300530067004839</c:v>
                </c:pt>
                <c:pt idx="25">
                  <c:v>24.078636226868277</c:v>
                </c:pt>
                <c:pt idx="26">
                  <c:v>22.952237555334175</c:v>
                </c:pt>
                <c:pt idx="27">
                  <c:v>20.582879882567362</c:v>
                </c:pt>
                <c:pt idx="28">
                  <c:v>19.1120469024298</c:v>
                </c:pt>
              </c:numCache>
            </c:numRef>
          </c:val>
          <c:extLst>
            <c:ext xmlns:c16="http://schemas.microsoft.com/office/drawing/2014/chart" uri="{C3380CC4-5D6E-409C-BE32-E72D297353CC}">
              <c16:uniqueId val="{00000000-17BB-459E-A1E9-D2C4A210539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63.202434240512332</c:v>
                </c:pt>
                <c:pt idx="1">
                  <c:v>63.598988257633124</c:v>
                </c:pt>
                <c:pt idx="2">
                  <c:v>63.922129885126857</c:v>
                </c:pt>
                <c:pt idx="3">
                  <c:v>64.198218356465702</c:v>
                </c:pt>
                <c:pt idx="4">
                  <c:v>64.482576000893175</c:v>
                </c:pt>
                <c:pt idx="5">
                  <c:v>64.794986083521223</c:v>
                </c:pt>
                <c:pt idx="6">
                  <c:v>65.122418665109791</c:v>
                </c:pt>
                <c:pt idx="7">
                  <c:v>65.454090087774048</c:v>
                </c:pt>
                <c:pt idx="8">
                  <c:v>65.818424738168432</c:v>
                </c:pt>
                <c:pt idx="9">
                  <c:v>66.182567246231685</c:v>
                </c:pt>
                <c:pt idx="10">
                  <c:v>66.510468199272765</c:v>
                </c:pt>
                <c:pt idx="11">
                  <c:v>66.836846026553715</c:v>
                </c:pt>
                <c:pt idx="12">
                  <c:v>67.15759270649626</c:v>
                </c:pt>
                <c:pt idx="13">
                  <c:v>67.458194983024924</c:v>
                </c:pt>
                <c:pt idx="14">
                  <c:v>67.697065249485291</c:v>
                </c:pt>
                <c:pt idx="15">
                  <c:v>67.867485825804707</c:v>
                </c:pt>
                <c:pt idx="16">
                  <c:v>68.009441022022486</c:v>
                </c:pt>
                <c:pt idx="17">
                  <c:v>68.140153669708596</c:v>
                </c:pt>
                <c:pt idx="18">
                  <c:v>68.244328278487131</c:v>
                </c:pt>
                <c:pt idx="19">
                  <c:v>68.307655711274279</c:v>
                </c:pt>
                <c:pt idx="20">
                  <c:v>68.346436119917826</c:v>
                </c:pt>
                <c:pt idx="21">
                  <c:v>68.373162683731621</c:v>
                </c:pt>
                <c:pt idx="22">
                  <c:v>68.39</c:v>
                </c:pt>
                <c:pt idx="23">
                  <c:v>68.395124136635715</c:v>
                </c:pt>
                <c:pt idx="24">
                  <c:v>68.39504359726665</c:v>
                </c:pt>
                <c:pt idx="25">
                  <c:v>68.399143616316067</c:v>
                </c:pt>
                <c:pt idx="26">
                  <c:v>68.385132119410557</c:v>
                </c:pt>
                <c:pt idx="27">
                  <c:v>68.403084291524323</c:v>
                </c:pt>
                <c:pt idx="28">
                  <c:v>67.342763252482939</c:v>
                </c:pt>
              </c:numCache>
            </c:numRef>
          </c:val>
          <c:extLst>
            <c:ext xmlns:c16="http://schemas.microsoft.com/office/drawing/2014/chart" uri="{C3380CC4-5D6E-409C-BE32-E72D297353CC}">
              <c16:uniqueId val="{00000001-17BB-459E-A1E9-D2C4A210539F}"/>
            </c:ext>
          </c:extLst>
        </c:ser>
        <c:ser>
          <c:idx val="2"/>
          <c:order val="2"/>
          <c:spPr>
            <a:solidFill>
              <a:srgbClr val="C0E6F4"/>
            </a:solidFill>
            <a:ln w="9525" cmpd="sng" algn="ctr">
              <a:solidFill>
                <a:srgbClr val="808080"/>
              </a:solidFill>
              <a:prstDash val="solid"/>
            </a:ln>
          </c:spPr>
          <c:invertIfNegative val="0"/>
          <c:dLbls>
            <c:dLbl>
              <c:idx val="0"/>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BB-459E-A1E9-D2C4A210539F}"/>
                </c:ext>
              </c:extLst>
            </c:dLbl>
            <c:dLbl>
              <c:idx val="1"/>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7BB-459E-A1E9-D2C4A210539F}"/>
                </c:ext>
              </c:extLst>
            </c:dLbl>
            <c:dLbl>
              <c:idx val="2"/>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7BB-459E-A1E9-D2C4A210539F}"/>
                </c:ext>
              </c:extLst>
            </c:dLbl>
            <c:dLbl>
              <c:idx val="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7BB-459E-A1E9-D2C4A210539F}"/>
                </c:ext>
              </c:extLst>
            </c:dLbl>
            <c:dLbl>
              <c:idx val="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7BB-459E-A1E9-D2C4A210539F}"/>
                </c:ext>
              </c:extLst>
            </c:dLbl>
            <c:dLbl>
              <c:idx val="5"/>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7BB-459E-A1E9-D2C4A210539F}"/>
                </c:ext>
              </c:extLst>
            </c:dLbl>
            <c:dLbl>
              <c:idx val="6"/>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7BB-459E-A1E9-D2C4A210539F}"/>
                </c:ext>
              </c:extLst>
            </c:dLbl>
            <c:dLbl>
              <c:idx val="7"/>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7BB-459E-A1E9-D2C4A210539F}"/>
                </c:ext>
              </c:extLst>
            </c:dLbl>
            <c:dLbl>
              <c:idx val="8"/>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7BB-459E-A1E9-D2C4A210539F}"/>
                </c:ext>
              </c:extLst>
            </c:dLbl>
            <c:dLbl>
              <c:idx val="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7BB-459E-A1E9-D2C4A210539F}"/>
                </c:ext>
              </c:extLst>
            </c:dLbl>
            <c:dLbl>
              <c:idx val="10"/>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7BB-459E-A1E9-D2C4A210539F}"/>
                </c:ext>
              </c:extLst>
            </c:dLbl>
            <c:dLbl>
              <c:idx val="11"/>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7BB-459E-A1E9-D2C4A210539F}"/>
                </c:ext>
              </c:extLst>
            </c:dLbl>
            <c:dLbl>
              <c:idx val="12"/>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7BB-459E-A1E9-D2C4A210539F}"/>
                </c:ext>
              </c:extLst>
            </c:dLbl>
            <c:dLbl>
              <c:idx val="13"/>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7BB-459E-A1E9-D2C4A210539F}"/>
                </c:ext>
              </c:extLst>
            </c:dLbl>
            <c:dLbl>
              <c:idx val="14"/>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7BB-459E-A1E9-D2C4A210539F}"/>
                </c:ext>
              </c:extLst>
            </c:dLbl>
            <c:dLbl>
              <c:idx val="15"/>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7BB-459E-A1E9-D2C4A210539F}"/>
                </c:ext>
              </c:extLst>
            </c:dLbl>
            <c:dLbl>
              <c:idx val="16"/>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7BB-459E-A1E9-D2C4A210539F}"/>
                </c:ext>
              </c:extLst>
            </c:dLbl>
            <c:dLbl>
              <c:idx val="17"/>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7BB-459E-A1E9-D2C4A210539F}"/>
                </c:ext>
              </c:extLst>
            </c:dLbl>
            <c:dLbl>
              <c:idx val="18"/>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7BB-459E-A1E9-D2C4A210539F}"/>
                </c:ext>
              </c:extLst>
            </c:dLbl>
            <c:dLbl>
              <c:idx val="19"/>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7BB-459E-A1E9-D2C4A210539F}"/>
                </c:ext>
              </c:extLst>
            </c:dLbl>
            <c:dLbl>
              <c:idx val="20"/>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7BB-459E-A1E9-D2C4A210539F}"/>
                </c:ext>
              </c:extLst>
            </c:dLbl>
            <c:dLbl>
              <c:idx val="21"/>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7BB-459E-A1E9-D2C4A210539F}"/>
                </c:ext>
              </c:extLst>
            </c:dLbl>
            <c:dLbl>
              <c:idx val="22"/>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7BB-459E-A1E9-D2C4A210539F}"/>
                </c:ext>
              </c:extLst>
            </c:dLbl>
            <c:dLbl>
              <c:idx val="23"/>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7BB-459E-A1E9-D2C4A210539F}"/>
                </c:ext>
              </c:extLst>
            </c:dLbl>
            <c:dLbl>
              <c:idx val="24"/>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7BB-459E-A1E9-D2C4A210539F}"/>
                </c:ext>
              </c:extLst>
            </c:dLbl>
            <c:dLbl>
              <c:idx val="25"/>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7BB-459E-A1E9-D2C4A210539F}"/>
                </c:ext>
              </c:extLst>
            </c:dLbl>
            <c:dLbl>
              <c:idx val="26"/>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7BB-459E-A1E9-D2C4A210539F}"/>
                </c:ext>
              </c:extLst>
            </c:dLbl>
            <c:dLbl>
              <c:idx val="27"/>
              <c:layout>
                <c:manualLayout>
                  <c:x val="0"/>
                  <c:y val="-9.17207792207792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7BB-459E-A1E9-D2C4A21053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5.0008609908568484</c:v>
                </c:pt>
                <c:pt idx="1">
                  <c:v>5.0350047552345734</c:v>
                </c:pt>
                <c:pt idx="2">
                  <c:v>5.0651560056482197</c:v>
                </c:pt>
                <c:pt idx="3">
                  <c:v>5.0917848784622022</c:v>
                </c:pt>
                <c:pt idx="4">
                  <c:v>5.1145162113586107</c:v>
                </c:pt>
                <c:pt idx="5">
                  <c:v>5.1342357604441062</c:v>
                </c:pt>
                <c:pt idx="6">
                  <c:v>5.1526023191877268</c:v>
                </c:pt>
                <c:pt idx="7">
                  <c:v>5.1714021325653619</c:v>
                </c:pt>
                <c:pt idx="8">
                  <c:v>5.1856723531512161</c:v>
                </c:pt>
                <c:pt idx="9">
                  <c:v>5.2070943268332055</c:v>
                </c:pt>
                <c:pt idx="10">
                  <c:v>5.2447341406567816</c:v>
                </c:pt>
                <c:pt idx="11">
                  <c:v>5.2900809837024942</c:v>
                </c:pt>
                <c:pt idx="12">
                  <c:v>5.3405886810491854</c:v>
                </c:pt>
                <c:pt idx="13">
                  <c:v>5.3963849802410424</c:v>
                </c:pt>
                <c:pt idx="14">
                  <c:v>5.4907474519344408</c:v>
                </c:pt>
                <c:pt idx="15">
                  <c:v>5.6298574554779162</c:v>
                </c:pt>
                <c:pt idx="16">
                  <c:v>5.784813550243106</c:v>
                </c:pt>
                <c:pt idx="17">
                  <c:v>5.9513020325797523</c:v>
                </c:pt>
                <c:pt idx="18">
                  <c:v>6.1297183774185022</c:v>
                </c:pt>
                <c:pt idx="19">
                  <c:v>6.3182531361229755</c:v>
                </c:pt>
                <c:pt idx="20">
                  <c:v>6.5078156815701282</c:v>
                </c:pt>
                <c:pt idx="21">
                  <c:v>6.6893310668933115</c:v>
                </c:pt>
                <c:pt idx="22">
                  <c:v>6.8799999999999972</c:v>
                </c:pt>
                <c:pt idx="23">
                  <c:v>7.0891498051656292</c:v>
                </c:pt>
                <c:pt idx="24">
                  <c:v>7.3044263357284978</c:v>
                </c:pt>
                <c:pt idx="25">
                  <c:v>7.522220156815651</c:v>
                </c:pt>
                <c:pt idx="26">
                  <c:v>8.6626303252552823</c:v>
                </c:pt>
                <c:pt idx="27">
                  <c:v>11.014035825908319</c:v>
                </c:pt>
                <c:pt idx="28">
                  <c:v>13.545189845087258</c:v>
                </c:pt>
              </c:numCache>
            </c:numRef>
          </c:val>
          <c:extLst>
            <c:ext xmlns:c16="http://schemas.microsoft.com/office/drawing/2014/chart" uri="{C3380CC4-5D6E-409C-BE32-E72D297353CC}">
              <c16:uniqueId val="{0000001E-17BB-459E-A1E9-D2C4A210539F}"/>
            </c:ext>
          </c:extLst>
        </c:ser>
        <c:dLbls>
          <c:showLegendKey val="0"/>
          <c:showVal val="0"/>
          <c:showCatName val="0"/>
          <c:showSerName val="0"/>
          <c:showPercent val="0"/>
          <c:showBubbleSize val="0"/>
        </c:dLbls>
        <c:gapWidth val="60"/>
        <c:overlap val="100"/>
        <c:axId val="1200768896"/>
        <c:axId val="1"/>
      </c:barChart>
      <c:catAx>
        <c:axId val="12007688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0076889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510578279266569E-2"/>
          <c:y val="5.4911059551430781E-2"/>
          <c:w val="0.88787023977432999"/>
          <c:h val="0.89017788089713845"/>
        </c:manualLayout>
      </c:layout>
      <c:lineChart>
        <c:grouping val="standard"/>
        <c:varyColors val="0"/>
        <c:ser>
          <c:idx val="0"/>
          <c:order val="0"/>
          <c:spPr>
            <a:ln w="9525" cmpd="sng" algn="ctr">
              <a:solidFill>
                <a:srgbClr val="C0C0C0"/>
              </a:solidFill>
              <a:prstDash val="solid"/>
            </a:ln>
          </c:spPr>
          <c:marker>
            <c:symbol val="none"/>
          </c:marker>
          <c:dPt>
            <c:idx val="0"/>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0-A3FB-439A-A347-5FD5B5AFAA60}"/>
              </c:ext>
            </c:extLst>
          </c:dPt>
          <c:dPt>
            <c:idx val="1"/>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1-A3FB-439A-A347-5FD5B5AFAA60}"/>
              </c:ext>
            </c:extLst>
          </c:dPt>
          <c:dPt>
            <c:idx val="2"/>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2-A3FB-439A-A347-5FD5B5AFAA60}"/>
              </c:ext>
            </c:extLst>
          </c:dPt>
          <c:dPt>
            <c:idx val="3"/>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3-A3FB-439A-A347-5FD5B5AFAA60}"/>
              </c:ext>
            </c:extLst>
          </c:dPt>
          <c:dLbls>
            <c:dLbl>
              <c:idx val="1"/>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FB-439A-A347-5FD5B5AFAA60}"/>
                </c:ext>
              </c:extLst>
            </c:dLbl>
            <c:dLbl>
              <c:idx val="2"/>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6.38</c:v>
                </c:pt>
                <c:pt idx="1">
                  <c:v>8.89</c:v>
                </c:pt>
                <c:pt idx="2">
                  <c:v>6.96</c:v>
                </c:pt>
                <c:pt idx="3">
                  <c:v>7.57</c:v>
                </c:pt>
              </c:numCache>
            </c:numRef>
          </c:val>
          <c:smooth val="0"/>
          <c:extLst>
            <c:ext xmlns:c16="http://schemas.microsoft.com/office/drawing/2014/chart" uri="{C3380CC4-5D6E-409C-BE32-E72D297353CC}">
              <c16:uniqueId val="{00000004-A3FB-439A-A347-5FD5B5AFAA60}"/>
            </c:ext>
          </c:extLst>
        </c:ser>
        <c:ser>
          <c:idx val="1"/>
          <c:order val="1"/>
          <c:spPr>
            <a:ln w="9525" cmpd="sng" algn="ctr">
              <a:solidFill>
                <a:srgbClr val="3D6E81"/>
              </a:solidFill>
              <a:prstDash val="solid"/>
            </a:ln>
          </c:spPr>
          <c:marker>
            <c:symbol val="none"/>
          </c:marker>
          <c:dPt>
            <c:idx val="0"/>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5-A3FB-439A-A347-5FD5B5AFAA60}"/>
              </c:ext>
            </c:extLst>
          </c:dPt>
          <c:dPt>
            <c:idx val="2"/>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6-A3FB-439A-A347-5FD5B5AFAA60}"/>
              </c:ext>
            </c:extLst>
          </c:dPt>
          <c:dPt>
            <c:idx val="3"/>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7-A3FB-439A-A347-5FD5B5AFAA60}"/>
              </c:ext>
            </c:extLst>
          </c:dPt>
          <c:dPt>
            <c:idx val="4"/>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8-A3FB-439A-A347-5FD5B5AFAA60}"/>
              </c:ext>
            </c:extLst>
          </c:dPt>
          <c:dPt>
            <c:idx val="5"/>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9-A3FB-439A-A347-5FD5B5AFAA60}"/>
              </c:ext>
            </c:extLst>
          </c:dPt>
          <c:dLbls>
            <c:dLbl>
              <c:idx val="0"/>
              <c:layout>
                <c:manualLayout>
                  <c:x val="3.8081805359661498E-2"/>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FB-439A-A347-5FD5B5AFAA60}"/>
                </c:ext>
              </c:extLst>
            </c:dLbl>
            <c:dLbl>
              <c:idx val="2"/>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FB-439A-A347-5FD5B5AFAA60}"/>
                </c:ext>
              </c:extLst>
            </c:dLbl>
            <c:dLbl>
              <c:idx val="5"/>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10.34</c:v>
                </c:pt>
                <c:pt idx="1">
                  <c:v>10.305</c:v>
                </c:pt>
                <c:pt idx="2">
                  <c:v>10.27</c:v>
                </c:pt>
                <c:pt idx="3">
                  <c:v>11.1</c:v>
                </c:pt>
                <c:pt idx="4">
                  <c:v>1.96</c:v>
                </c:pt>
                <c:pt idx="5">
                  <c:v>2.0499999999999998</c:v>
                </c:pt>
              </c:numCache>
            </c:numRef>
          </c:val>
          <c:smooth val="0"/>
          <c:extLst>
            <c:ext xmlns:c16="http://schemas.microsoft.com/office/drawing/2014/chart" uri="{C3380CC4-5D6E-409C-BE32-E72D297353CC}">
              <c16:uniqueId val="{0000000A-A3FB-439A-A347-5FD5B5AFAA60}"/>
            </c:ext>
          </c:extLst>
        </c:ser>
        <c:ser>
          <c:idx val="2"/>
          <c:order val="2"/>
          <c:spPr>
            <a:ln w="9525" cmpd="sng" algn="ctr">
              <a:solidFill>
                <a:srgbClr val="4D4D4D"/>
              </a:solidFill>
              <a:prstDash val="solid"/>
            </a:ln>
          </c:spPr>
          <c:marker>
            <c:symbol val="none"/>
          </c:marker>
          <c:dPt>
            <c:idx val="1"/>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B-A3FB-439A-A347-5FD5B5AFAA60}"/>
              </c:ext>
            </c:extLst>
          </c:dPt>
          <c:dPt>
            <c:idx val="2"/>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C-A3FB-439A-A347-5FD5B5AFAA60}"/>
              </c:ext>
            </c:extLst>
          </c:dPt>
          <c:dPt>
            <c:idx val="3"/>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D-A3FB-439A-A347-5FD5B5AFAA60}"/>
              </c:ext>
            </c:extLst>
          </c:dPt>
          <c:dLbls>
            <c:dLbl>
              <c:idx val="1"/>
              <c:layout>
                <c:manualLayout>
                  <c:x val="-4.3018335684062062E-2"/>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FB-439A-A347-5FD5B5AFAA60}"/>
                </c:ext>
              </c:extLst>
            </c:dLbl>
            <c:dLbl>
              <c:idx val="2"/>
              <c:layout>
                <c:manualLayout>
                  <c:x val="0"/>
                  <c:y val="4.021655065738592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1">
                  <c:v>0.4</c:v>
                </c:pt>
                <c:pt idx="2">
                  <c:v>0.76</c:v>
                </c:pt>
                <c:pt idx="3">
                  <c:v>0.8</c:v>
                </c:pt>
              </c:numCache>
            </c:numRef>
          </c:val>
          <c:smooth val="0"/>
          <c:extLst>
            <c:ext xmlns:c16="http://schemas.microsoft.com/office/drawing/2014/chart" uri="{C3380CC4-5D6E-409C-BE32-E72D297353CC}">
              <c16:uniqueId val="{0000000E-A3FB-439A-A347-5FD5B5AFAA60}"/>
            </c:ext>
          </c:extLst>
        </c:ser>
        <c:ser>
          <c:idx val="3"/>
          <c:order val="3"/>
          <c:spPr>
            <a:ln w="19050" cmpd="sng" algn="ctr">
              <a:solidFill>
                <a:schemeClr val="accent4"/>
              </a:solidFill>
              <a:prstDash val="solid"/>
            </a:ln>
          </c:spPr>
          <c:marker>
            <c:symbol val="none"/>
          </c:marker>
          <c:dLbls>
            <c:dLbl>
              <c:idx val="1"/>
              <c:layout>
                <c:manualLayout>
                  <c:x val="-3.4908321579689705E-2"/>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1">
                  <c:v>0.83</c:v>
                </c:pt>
                <c:pt idx="2">
                  <c:v>0.67</c:v>
                </c:pt>
                <c:pt idx="3">
                  <c:v>0.72</c:v>
                </c:pt>
              </c:numCache>
            </c:numRef>
          </c:val>
          <c:smooth val="0"/>
          <c:extLst>
            <c:ext xmlns:c16="http://schemas.microsoft.com/office/drawing/2014/chart" uri="{C3380CC4-5D6E-409C-BE32-E72D297353CC}">
              <c16:uniqueId val="{00000010-A3FB-439A-A347-5FD5B5AFAA60}"/>
            </c:ext>
          </c:extLst>
        </c:ser>
        <c:dLbls>
          <c:showLegendKey val="0"/>
          <c:showVal val="0"/>
          <c:showCatName val="0"/>
          <c:showSerName val="0"/>
          <c:showPercent val="0"/>
          <c:showBubbleSize val="0"/>
        </c:dLbls>
        <c:smooth val="0"/>
        <c:axId val="1764952623"/>
        <c:axId val="1"/>
      </c:lineChart>
      <c:catAx>
        <c:axId val="17649526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952623"/>
        <c:crosses val="min"/>
        <c:crossBetween val="midCat"/>
        <c:majorUnit val="2"/>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3604176123467997E-2"/>
          <c:w val="0.98125450612833454"/>
          <c:h val="0.9527916477530640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331.28690714999999</c:v>
                </c:pt>
                <c:pt idx="1">
                  <c:v>401.22325962999992</c:v>
                </c:pt>
                <c:pt idx="2">
                  <c:v>529.25575917999993</c:v>
                </c:pt>
                <c:pt idx="3">
                  <c:v>553.26201466999987</c:v>
                </c:pt>
                <c:pt idx="4">
                  <c:v>621.10941038999999</c:v>
                </c:pt>
                <c:pt idx="5">
                  <c:v>709.06900341000016</c:v>
                </c:pt>
                <c:pt idx="6">
                  <c:v>776.30248456000004</c:v>
                </c:pt>
                <c:pt idx="7">
                  <c:v>784.86843379000004</c:v>
                </c:pt>
                <c:pt idx="8">
                  <c:v>879.71388900999989</c:v>
                </c:pt>
                <c:pt idx="9">
                  <c:v>940.40374947999987</c:v>
                </c:pt>
                <c:pt idx="10">
                  <c:v>896.42030116000001</c:v>
                </c:pt>
                <c:pt idx="11">
                  <c:v>937.2169527399999</c:v>
                </c:pt>
                <c:pt idx="12">
                  <c:v>1246.25759315</c:v>
                </c:pt>
                <c:pt idx="13">
                  <c:v>1717.3333908699999</c:v>
                </c:pt>
                <c:pt idx="14">
                  <c:v>2478.2797775599997</c:v>
                </c:pt>
                <c:pt idx="15">
                  <c:v>3286.0116799500001</c:v>
                </c:pt>
                <c:pt idx="16">
                  <c:v>3214.5582600799999</c:v>
                </c:pt>
                <c:pt idx="17">
                  <c:v>3361.5905639599996</c:v>
                </c:pt>
                <c:pt idx="18">
                  <c:v>3453.0963893100002</c:v>
                </c:pt>
                <c:pt idx="19">
                  <c:v>3094.9580058799997</c:v>
                </c:pt>
                <c:pt idx="20">
                  <c:v>3157.6182275199994</c:v>
                </c:pt>
                <c:pt idx="21">
                  <c:v>3595.4786880400002</c:v>
                </c:pt>
                <c:pt idx="22">
                  <c:v>3034.7270189499995</c:v>
                </c:pt>
                <c:pt idx="23">
                  <c:v>3041.7293353099999</c:v>
                </c:pt>
              </c:numCache>
            </c:numRef>
          </c:val>
          <c:extLst>
            <c:ext xmlns:c16="http://schemas.microsoft.com/office/drawing/2014/chart" uri="{C3380CC4-5D6E-409C-BE32-E72D297353CC}">
              <c16:uniqueId val="{00000000-7870-4D78-89DD-0A1326F2A105}"/>
            </c:ext>
          </c:extLst>
        </c:ser>
        <c:dLbls>
          <c:showLegendKey val="0"/>
          <c:showVal val="0"/>
          <c:showCatName val="0"/>
          <c:showSerName val="0"/>
          <c:showPercent val="0"/>
          <c:showBubbleSize val="0"/>
        </c:dLbls>
        <c:gapWidth val="60"/>
        <c:overlap val="100"/>
        <c:axId val="1566648559"/>
        <c:axId val="1"/>
      </c:barChart>
      <c:catAx>
        <c:axId val="15666485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66648559"/>
        <c:crosses val="min"/>
        <c:crossBetween val="between"/>
        <c:majorUnit val="2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FFB2-4ACF-AF50-BD01AF8B100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FFB2-4ACF-AF50-BD01AF8B100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FFB2-4ACF-AF50-BD01AF8B100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FFB2-4ACF-AF50-BD01AF8B100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FFB2-4ACF-AF50-BD01AF8B100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FFB2-4ACF-AF50-BD01AF8B1004}"/>
              </c:ext>
            </c:extLst>
          </c:dPt>
          <c:dLbls>
            <c:dLbl>
              <c:idx val="0"/>
              <c:layout>
                <c:manualLayout>
                  <c:x val="0.15946632782719186"/>
                  <c:y val="-4.520990312163616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B2-4ACF-AF50-BD01AF8B1004}"/>
                </c:ext>
              </c:extLst>
            </c:dLbl>
            <c:dLbl>
              <c:idx val="1"/>
              <c:layout>
                <c:manualLayout>
                  <c:x val="4.7013977128335452E-2"/>
                  <c:y val="0.1485468245425188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B2-4ACF-AF50-BD01AF8B1004}"/>
                </c:ext>
              </c:extLst>
            </c:dLbl>
            <c:dLbl>
              <c:idx val="2"/>
              <c:layout>
                <c:manualLayout>
                  <c:x val="-8.5768742058449809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B2-4ACF-AF50-BD01AF8B1004}"/>
                </c:ext>
              </c:extLst>
            </c:dLbl>
            <c:dLbl>
              <c:idx val="3"/>
              <c:layout>
                <c:manualLayout>
                  <c:x val="-0.15628970775095299"/>
                  <c:y val="7.534983853606028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B2-4ACF-AF50-BD01AF8B1004}"/>
                </c:ext>
              </c:extLst>
            </c:dLbl>
            <c:dLbl>
              <c:idx val="5"/>
              <c:layout>
                <c:manualLayout>
                  <c:x val="-0.13532401524777637"/>
                  <c:y val="-8.342303552206674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B2-4ACF-AF50-BD01AF8B10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39.700000000000003</c:v>
                </c:pt>
                <c:pt idx="1">
                  <c:v>12.3</c:v>
                </c:pt>
                <c:pt idx="2">
                  <c:v>12.3</c:v>
                </c:pt>
                <c:pt idx="3">
                  <c:v>5</c:v>
                </c:pt>
                <c:pt idx="4">
                  <c:v>0.70000000000000007</c:v>
                </c:pt>
                <c:pt idx="5">
                  <c:v>29.999999999999993</c:v>
                </c:pt>
              </c:numCache>
            </c:numRef>
          </c:val>
          <c:extLst>
            <c:ext xmlns:c16="http://schemas.microsoft.com/office/drawing/2014/chart" uri="{C3380CC4-5D6E-409C-BE32-E72D297353CC}">
              <c16:uniqueId val="{00000006-FFB2-4ACF-AF50-BD01AF8B100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07753584705257E-2"/>
          <c:y val="2.9461756373937678E-2"/>
          <c:w val="0.97238449283058948"/>
          <c:h val="0.94107648725212467"/>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2184</c:v>
                </c:pt>
                <c:pt idx="1">
                  <c:v>9230</c:v>
                </c:pt>
                <c:pt idx="2">
                  <c:v>5698</c:v>
                </c:pt>
                <c:pt idx="3">
                  <c:v>3637</c:v>
                </c:pt>
                <c:pt idx="4">
                  <c:v>2360</c:v>
                </c:pt>
                <c:pt idx="5">
                  <c:v>2928</c:v>
                </c:pt>
                <c:pt idx="6">
                  <c:v>3250</c:v>
                </c:pt>
                <c:pt idx="7">
                  <c:v>2934</c:v>
                </c:pt>
              </c:numCache>
            </c:numRef>
          </c:val>
          <c:extLst>
            <c:ext xmlns:c16="http://schemas.microsoft.com/office/drawing/2014/chart" uri="{C3380CC4-5D6E-409C-BE32-E72D297353CC}">
              <c16:uniqueId val="{00000000-10E1-48D2-BCD4-0D6CE54171A5}"/>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87111</c:v>
                </c:pt>
                <c:pt idx="1">
                  <c:v>89272</c:v>
                </c:pt>
                <c:pt idx="2">
                  <c:v>69386</c:v>
                </c:pt>
                <c:pt idx="3">
                  <c:v>89852</c:v>
                </c:pt>
                <c:pt idx="4">
                  <c:v>49490</c:v>
                </c:pt>
                <c:pt idx="5">
                  <c:v>44402</c:v>
                </c:pt>
                <c:pt idx="6">
                  <c:v>34348</c:v>
                </c:pt>
                <c:pt idx="7">
                  <c:v>20861</c:v>
                </c:pt>
              </c:numCache>
            </c:numRef>
          </c:val>
          <c:extLst>
            <c:ext xmlns:c16="http://schemas.microsoft.com/office/drawing/2014/chart" uri="{C3380CC4-5D6E-409C-BE32-E72D297353CC}">
              <c16:uniqueId val="{00000001-10E1-48D2-BCD4-0D6CE54171A5}"/>
            </c:ext>
          </c:extLst>
        </c:ser>
        <c:dLbls>
          <c:showLegendKey val="0"/>
          <c:showVal val="0"/>
          <c:showCatName val="0"/>
          <c:showSerName val="0"/>
          <c:showPercent val="0"/>
          <c:showBubbleSize val="0"/>
        </c:dLbls>
        <c:gapWidth val="60"/>
        <c:axId val="1761711855"/>
        <c:axId val="1"/>
      </c:barChart>
      <c:catAx>
        <c:axId val="17617118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61711855"/>
        <c:crosses val="min"/>
        <c:crossBetween val="between"/>
        <c:majorUnit val="1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07570977917984E-2"/>
          <c:y val="0.10441334768568353"/>
          <c:w val="0.9274447949526814"/>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3B5-46D3-9D51-180884F27BC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3B5-46D3-9D51-180884F27BCD}"/>
              </c:ext>
            </c:extLst>
          </c:dPt>
          <c:dPt>
            <c:idx val="2"/>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2-93B5-46D3-9D51-180884F27BCD}"/>
              </c:ext>
            </c:extLst>
          </c:dPt>
          <c:dPt>
            <c:idx val="3"/>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3-93B5-46D3-9D51-180884F27BCD}"/>
              </c:ext>
            </c:extLst>
          </c:dPt>
          <c:dPt>
            <c:idx val="4"/>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4-93B5-46D3-9D51-180884F27BC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93B5-46D3-9D51-180884F27BCD}"/>
              </c:ext>
            </c:extLst>
          </c:dPt>
          <c:dLbls>
            <c:dLbl>
              <c:idx val="0"/>
              <c:layout>
                <c:manualLayout>
                  <c:x val="0.17034700315457413"/>
                  <c:y val="-1.1840688912809472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B5-46D3-9D51-180884F27BCD}"/>
                </c:ext>
              </c:extLst>
            </c:dLbl>
            <c:dLbl>
              <c:idx val="1"/>
              <c:layout>
                <c:manualLayout>
                  <c:x val="-6.3091482649842269E-3"/>
                  <c:y val="0.1636167922497308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B5-46D3-9D51-180884F27BCD}"/>
                </c:ext>
              </c:extLst>
            </c:dLbl>
            <c:dLbl>
              <c:idx val="2"/>
              <c:layout>
                <c:manualLayout>
                  <c:x val="-7.2555205047318619E-2"/>
                  <c:y val="0.1426264800861140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B5-46D3-9D51-180884F27BCD}"/>
                </c:ext>
              </c:extLst>
            </c:dLbl>
            <c:dLbl>
              <c:idx val="3"/>
              <c:layout>
                <c:manualLayout>
                  <c:x val="-0.11608832807570978"/>
                  <c:y val="0.1151776103336921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B5-46D3-9D51-180884F27BCD}"/>
                </c:ext>
              </c:extLst>
            </c:dLbl>
            <c:dLbl>
              <c:idx val="4"/>
              <c:layout>
                <c:manualLayout>
                  <c:x val="-0.1444794952681388"/>
                  <c:y val="8.880516684607103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3B5-46D3-9D51-180884F27BCD}"/>
                </c:ext>
              </c:extLst>
            </c:dLbl>
            <c:dLbl>
              <c:idx val="5"/>
              <c:layout>
                <c:manualLayout>
                  <c:x val="-0.14384858044164037"/>
                  <c:y val="-7.158234660925726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3B5-46D3-9D51-180884F27BC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47.4</c:v>
                </c:pt>
                <c:pt idx="1">
                  <c:v>6.3</c:v>
                </c:pt>
                <c:pt idx="2">
                  <c:v>5.6000000000000005</c:v>
                </c:pt>
                <c:pt idx="3">
                  <c:v>4.1000000000000005</c:v>
                </c:pt>
                <c:pt idx="4">
                  <c:v>3.4000000000000004</c:v>
                </c:pt>
                <c:pt idx="5">
                  <c:v>33.199999999999996</c:v>
                </c:pt>
              </c:numCache>
            </c:numRef>
          </c:val>
          <c:extLst>
            <c:ext xmlns:c16="http://schemas.microsoft.com/office/drawing/2014/chart" uri="{C3380CC4-5D6E-409C-BE32-E72D297353CC}">
              <c16:uniqueId val="{00000006-93B5-46D3-9D51-180884F27BC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76881429344884E-2"/>
          <c:y val="2.4809160305343511E-2"/>
          <c:w val="0.97184623714131024"/>
          <c:h val="0.95038167938931295"/>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112</c:v>
                </c:pt>
                <c:pt idx="1">
                  <c:v>185</c:v>
                </c:pt>
                <c:pt idx="2">
                  <c:v>148</c:v>
                </c:pt>
                <c:pt idx="3">
                  <c:v>450</c:v>
                </c:pt>
                <c:pt idx="4">
                  <c:v>105</c:v>
                </c:pt>
                <c:pt idx="5">
                  <c:v>50</c:v>
                </c:pt>
                <c:pt idx="6">
                  <c:v>61</c:v>
                </c:pt>
                <c:pt idx="7">
                  <c:v>678</c:v>
                </c:pt>
              </c:numCache>
            </c:numRef>
          </c:val>
          <c:extLst>
            <c:ext xmlns:c16="http://schemas.microsoft.com/office/drawing/2014/chart" uri="{C3380CC4-5D6E-409C-BE32-E72D297353CC}">
              <c16:uniqueId val="{00000000-AE72-4C37-8C25-B8F9E387C32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525897</c:v>
                </c:pt>
                <c:pt idx="1">
                  <c:v>549650</c:v>
                </c:pt>
                <c:pt idx="2">
                  <c:v>560119</c:v>
                </c:pt>
                <c:pt idx="3">
                  <c:v>592482</c:v>
                </c:pt>
                <c:pt idx="4">
                  <c:v>533397</c:v>
                </c:pt>
                <c:pt idx="5">
                  <c:v>603961</c:v>
                </c:pt>
                <c:pt idx="6">
                  <c:v>407822</c:v>
                </c:pt>
                <c:pt idx="7">
                  <c:v>340929</c:v>
                </c:pt>
              </c:numCache>
            </c:numRef>
          </c:val>
          <c:extLst>
            <c:ext xmlns:c16="http://schemas.microsoft.com/office/drawing/2014/chart" uri="{C3380CC4-5D6E-409C-BE32-E72D297353CC}">
              <c16:uniqueId val="{00000001-AE72-4C37-8C25-B8F9E387C322}"/>
            </c:ext>
          </c:extLst>
        </c:ser>
        <c:dLbls>
          <c:showLegendKey val="0"/>
          <c:showVal val="0"/>
          <c:showCatName val="0"/>
          <c:showSerName val="0"/>
          <c:showPercent val="0"/>
          <c:showBubbleSize val="0"/>
        </c:dLbls>
        <c:gapWidth val="60"/>
        <c:axId val="1594666047"/>
        <c:axId val="1"/>
      </c:barChart>
      <c:catAx>
        <c:axId val="1594666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94666047"/>
        <c:crosses val="min"/>
        <c:crossBetween val="between"/>
        <c:majorUnit val="5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5087075722878"/>
          <c:y val="1.2962662428794658E-2"/>
          <c:w val="0.75227092333898116"/>
          <c:h val="0.98703733757120538"/>
        </c:manualLayout>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F617-4120-8785-8E4A30A64F8D}"/>
              </c:ext>
            </c:extLst>
          </c:dPt>
          <c:dPt>
            <c:idx val="1"/>
            <c:bubble3D val="0"/>
            <c:spPr>
              <a:solidFill>
                <a:srgbClr val="DADADA"/>
              </a:solidFill>
              <a:ln>
                <a:solidFill>
                  <a:schemeClr val="bg1"/>
                </a:solidFill>
              </a:ln>
            </c:spPr>
            <c:extLst>
              <c:ext xmlns:c16="http://schemas.microsoft.com/office/drawing/2014/chart" uri="{C3380CC4-5D6E-409C-BE32-E72D297353CC}">
                <c16:uniqueId val="{00000003-F617-4120-8785-8E4A30A64F8D}"/>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F617-4120-8785-8E4A30A64F8D}"/>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69597754911131E-2"/>
          <c:y val="3.9323467230443977E-2"/>
          <c:w val="0.94181478016838172"/>
          <c:h val="0.9344608879492600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89803554724041E-2"/>
                  <c:y val="-4.566596194503171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42-4212-9AD7-296C1425F1C3}"/>
                </c:ext>
              </c:extLst>
            </c:dLbl>
            <c:dLbl>
              <c:idx val="1"/>
              <c:layout>
                <c:manualLayout>
                  <c:x val="-2.8362954362354729E-2"/>
                  <c:y val="-4.22833037283619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42-4212-9AD7-296C1425F1C3}"/>
                </c:ext>
              </c:extLst>
            </c:dLbl>
            <c:dLbl>
              <c:idx val="2"/>
              <c:layout>
                <c:manualLayout>
                  <c:x val="-7.5928901044973907E-2"/>
                  <c:y val="-2.36786500878826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42-4212-9AD7-296C1425F1C3}"/>
                </c:ext>
              </c:extLst>
            </c:dLbl>
            <c:dLbl>
              <c:idx val="3"/>
              <c:layout>
                <c:manualLayout>
                  <c:x val="0"/>
                  <c:y val="-4.566596194503171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42-4212-9AD7-296C1425F1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c:formatCode>
                <c:ptCount val="4"/>
                <c:pt idx="0">
                  <c:v>3.3668854599999998</c:v>
                </c:pt>
                <c:pt idx="1">
                  <c:v>3.6</c:v>
                </c:pt>
                <c:pt idx="2">
                  <c:v>10.3</c:v>
                </c:pt>
                <c:pt idx="3">
                  <c:v>9.3692480199999988</c:v>
                </c:pt>
              </c:numCache>
            </c:numRef>
          </c:val>
          <c:smooth val="0"/>
          <c:extLst>
            <c:ext xmlns:c16="http://schemas.microsoft.com/office/drawing/2014/chart" uri="{C3380CC4-5D6E-409C-BE32-E72D297353CC}">
              <c16:uniqueId val="{00000004-E542-4212-9AD7-296C1425F1C3}"/>
            </c:ext>
          </c:extLst>
        </c:ser>
        <c:dLbls>
          <c:showLegendKey val="0"/>
          <c:showVal val="0"/>
          <c:showCatName val="0"/>
          <c:showSerName val="0"/>
          <c:showPercent val="0"/>
          <c:showBubbleSize val="0"/>
        </c:dLbls>
        <c:marker val="1"/>
        <c:smooth val="0"/>
        <c:axId val="87375311"/>
        <c:axId val="1"/>
      </c:lineChart>
      <c:catAx>
        <c:axId val="873753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7375311"/>
        <c:crosses val="min"/>
        <c:crossBetween val="midCat"/>
        <c:majorUnit val="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251629726206"/>
          <c:y val="5.7676685621445976E-2"/>
          <c:w val="0.85332464146023468"/>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520208604954367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FA-459B-9CFF-C0160DB84E90}"/>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FA-459B-9CFF-C0160DB84E90}"/>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FA-459B-9CFF-C0160DB84E90}"/>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FA-459B-9CFF-C0160DB84E90}"/>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FA-459B-9CFF-C0160DB84E90}"/>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FA-459B-9CFF-C0160DB84E90}"/>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FA-459B-9CFF-C0160DB84E90}"/>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FA-459B-9CFF-C0160DB84E90}"/>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FA-459B-9CFF-C0160DB84E90}"/>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FA-459B-9CFF-C0160DB84E90}"/>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FA-459B-9CFF-C0160DB84E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27.53460727081487</c:v>
                </c:pt>
                <c:pt idx="1">
                  <c:v>28.390792243761986</c:v>
                </c:pt>
                <c:pt idx="2">
                  <c:v>29.141532921802458</c:v>
                </c:pt>
                <c:pt idx="3">
                  <c:v>29.716682119168137</c:v>
                </c:pt>
                <c:pt idx="4">
                  <c:v>30.159304996884174</c:v>
                </c:pt>
                <c:pt idx="5">
                  <c:v>30.583691547676708</c:v>
                </c:pt>
                <c:pt idx="6">
                  <c:v>31.537062672311535</c:v>
                </c:pt>
                <c:pt idx="7">
                  <c:v>32.937561595592044</c:v>
                </c:pt>
                <c:pt idx="8">
                  <c:v>34.748806686935531</c:v>
                </c:pt>
                <c:pt idx="9">
                  <c:v>36.934416375910949</c:v>
                </c:pt>
                <c:pt idx="10">
                  <c:v>39.458008894494924</c:v>
                </c:pt>
              </c:numCache>
            </c:numRef>
          </c:val>
          <c:smooth val="0"/>
          <c:extLst>
            <c:ext xmlns:c16="http://schemas.microsoft.com/office/drawing/2014/chart" uri="{C3380CC4-5D6E-409C-BE32-E72D297353CC}">
              <c16:uniqueId val="{0000000B-9DFA-459B-9CFF-C0160DB84E90}"/>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520208604954367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FA-459B-9CFF-C0160DB84E90}"/>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FA-459B-9CFF-C0160DB84E90}"/>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DFA-459B-9CFF-C0160DB84E90}"/>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FA-459B-9CFF-C0160DB84E90}"/>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DFA-459B-9CFF-C0160DB84E90}"/>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DFA-459B-9CFF-C0160DB84E90}"/>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DFA-459B-9CFF-C0160DB84E90}"/>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DFA-459B-9CFF-C0160DB84E90}"/>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DFA-459B-9CFF-C0160DB84E90}"/>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DFA-459B-9CFF-C0160DB84E90}"/>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DFA-459B-9CFF-C0160DB84E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72.465392729185126</c:v>
                </c:pt>
                <c:pt idx="1">
                  <c:v>71.609207756238007</c:v>
                </c:pt>
                <c:pt idx="2">
                  <c:v>70.858467078197535</c:v>
                </c:pt>
                <c:pt idx="3">
                  <c:v>70.283317880831859</c:v>
                </c:pt>
                <c:pt idx="4">
                  <c:v>69.840695003115826</c:v>
                </c:pt>
                <c:pt idx="5">
                  <c:v>69.416308452323292</c:v>
                </c:pt>
                <c:pt idx="6">
                  <c:v>68.462937327688465</c:v>
                </c:pt>
                <c:pt idx="7">
                  <c:v>67.062438404407956</c:v>
                </c:pt>
                <c:pt idx="8">
                  <c:v>65.251193313064476</c:v>
                </c:pt>
                <c:pt idx="9">
                  <c:v>63.065583624089051</c:v>
                </c:pt>
                <c:pt idx="10">
                  <c:v>60.541991105505076</c:v>
                </c:pt>
              </c:numCache>
            </c:numRef>
          </c:val>
          <c:smooth val="0"/>
          <c:extLst>
            <c:ext xmlns:c16="http://schemas.microsoft.com/office/drawing/2014/chart" uri="{C3380CC4-5D6E-409C-BE32-E72D297353CC}">
              <c16:uniqueId val="{00000017-9DFA-459B-9CFF-C0160DB84E90}"/>
            </c:ext>
          </c:extLst>
        </c:ser>
        <c:dLbls>
          <c:showLegendKey val="0"/>
          <c:showVal val="0"/>
          <c:showCatName val="0"/>
          <c:showSerName val="0"/>
          <c:showPercent val="0"/>
          <c:showBubbleSize val="0"/>
        </c:dLbls>
        <c:marker val="1"/>
        <c:smooth val="0"/>
        <c:axId val="1644184544"/>
        <c:axId val="1"/>
      </c:lineChart>
      <c:catAx>
        <c:axId val="1644184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4184544"/>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53360425132855"/>
          <c:y val="5.9890341628005064E-2"/>
          <c:w val="0.87621131603626135"/>
          <c:h val="0.8802193167439899"/>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61-4B81-A02D-ED168AA7FAB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61-4B81-A02D-ED168AA7FAB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3804.518</c:v>
                </c:pt>
                <c:pt idx="1">
                  <c:v>4679.491</c:v>
                </c:pt>
                <c:pt idx="2">
                  <c:v>5618.3029999999999</c:v>
                </c:pt>
                <c:pt idx="3">
                  <c:v>5783.7330000000002</c:v>
                </c:pt>
              </c:numCache>
            </c:numRef>
          </c:val>
          <c:extLst>
            <c:ext xmlns:c16="http://schemas.microsoft.com/office/drawing/2014/chart" uri="{C3380CC4-5D6E-409C-BE32-E72D297353CC}">
              <c16:uniqueId val="{00000004-1461-4B81-A02D-ED168AA7FAB7}"/>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61-4B81-A02D-ED168AA7FAB7}"/>
                </c:ext>
              </c:extLst>
            </c:dLbl>
            <c:dLbl>
              <c:idx val="1"/>
              <c:layout>
                <c:manualLayout>
                  <c:x val="0"/>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461-4B81-A02D-ED168AA7FAB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1176.4700000000003</c:v>
                </c:pt>
                <c:pt idx="1">
                  <c:v>1404.1409999999996</c:v>
                </c:pt>
                <c:pt idx="2">
                  <c:v>1541.3090000000002</c:v>
                </c:pt>
                <c:pt idx="3">
                  <c:v>1531.7829999999994</c:v>
                </c:pt>
              </c:numCache>
            </c:numRef>
          </c:val>
          <c:extLst>
            <c:ext xmlns:c16="http://schemas.microsoft.com/office/drawing/2014/chart" uri="{C3380CC4-5D6E-409C-BE32-E72D297353CC}">
              <c16:uniqueId val="{00000009-1461-4B81-A02D-ED168AA7FAB7}"/>
            </c:ext>
          </c:extLst>
        </c:ser>
        <c:ser>
          <c:idx val="2"/>
          <c:order val="2"/>
          <c:spPr>
            <a:solidFill>
              <a:srgbClr val="C0E6F4"/>
            </a:solidFill>
            <a:ln w="9525" cmpd="sng" algn="ctr">
              <a:solidFill>
                <a:srgbClr val="808080"/>
              </a:solidFill>
              <a:prstDash val="solid"/>
            </a:ln>
          </c:spPr>
          <c:invertIfNegative val="0"/>
          <c:dLbls>
            <c:dLbl>
              <c:idx val="0"/>
              <c:layout>
                <c:manualLayout>
                  <c:x val="-3.4073147858705848E-2"/>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61-4B81-A02D-ED168AA7FAB7}"/>
                </c:ext>
              </c:extLst>
            </c:dLbl>
            <c:dLbl>
              <c:idx val="1"/>
              <c:layout>
                <c:manualLayout>
                  <c:x val="-3.4073147858705848E-2"/>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461-4B81-A02D-ED168AA7FAB7}"/>
                </c:ext>
              </c:extLst>
            </c:dLbl>
            <c:dLbl>
              <c:idx val="2"/>
              <c:layout>
                <c:manualLayout>
                  <c:x val="-3.4073147858705848E-2"/>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363.2489999999998</c:v>
                </c:pt>
                <c:pt idx="1">
                  <c:v>380.23700000000008</c:v>
                </c:pt>
                <c:pt idx="2">
                  <c:v>394.44599999999991</c:v>
                </c:pt>
                <c:pt idx="3">
                  <c:v>407.80299999999988</c:v>
                </c:pt>
              </c:numCache>
            </c:numRef>
          </c:val>
          <c:extLst>
            <c:ext xmlns:c16="http://schemas.microsoft.com/office/drawing/2014/chart" uri="{C3380CC4-5D6E-409C-BE32-E72D297353CC}">
              <c16:uniqueId val="{0000000E-1461-4B81-A02D-ED168AA7FAB7}"/>
            </c:ext>
          </c:extLst>
        </c:ser>
        <c:ser>
          <c:idx val="3"/>
          <c:order val="3"/>
          <c:spPr>
            <a:solidFill>
              <a:srgbClr val="80CCE8"/>
            </a:solidFill>
            <a:ln w="9525" cmpd="sng" algn="ctr">
              <a:solidFill>
                <a:srgbClr val="808080"/>
              </a:solidFill>
              <a:prstDash val="solid"/>
            </a:ln>
          </c:spPr>
          <c:invertIfNegative val="0"/>
          <c:val>
            <c:numRef>
              <c:f>Sheet1!$A$4:$D$4</c:f>
              <c:numCache>
                <c:formatCode>General</c:formatCode>
                <c:ptCount val="4"/>
                <c:pt idx="0">
                  <c:v>260.10599999999977</c:v>
                </c:pt>
                <c:pt idx="1">
                  <c:v>286.13900000000012</c:v>
                </c:pt>
                <c:pt idx="2">
                  <c:v>291.21799999999985</c:v>
                </c:pt>
                <c:pt idx="3">
                  <c:v>290.3779999999997</c:v>
                </c:pt>
              </c:numCache>
            </c:numRef>
          </c:val>
          <c:extLst>
            <c:ext xmlns:c16="http://schemas.microsoft.com/office/drawing/2014/chart" uri="{C3380CC4-5D6E-409C-BE32-E72D297353CC}">
              <c16:uniqueId val="{0000000F-1461-4B81-A02D-ED168AA7FAB7}"/>
            </c:ext>
          </c:extLst>
        </c:ser>
        <c:ser>
          <c:idx val="4"/>
          <c:order val="4"/>
          <c:spPr>
            <a:solidFill>
              <a:srgbClr val="C8D4E6"/>
            </a:solidFill>
            <a:ln w="9525" cmpd="sng" algn="ctr">
              <a:solidFill>
                <a:srgbClr val="808080"/>
              </a:solidFill>
              <a:prstDash val="solid"/>
            </a:ln>
          </c:spPr>
          <c:invertIfNegative val="0"/>
          <c:dLbls>
            <c:dLbl>
              <c:idx val="0"/>
              <c:layout>
                <c:manualLayout>
                  <c:x val="-3.4073147858705848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348.7510000000002</c:v>
                </c:pt>
                <c:pt idx="1">
                  <c:v>321.93599999999969</c:v>
                </c:pt>
                <c:pt idx="2">
                  <c:v>277.3119999999999</c:v>
                </c:pt>
                <c:pt idx="3">
                  <c:v>276.31299999999919</c:v>
                </c:pt>
              </c:numCache>
            </c:numRef>
          </c:val>
          <c:extLst>
            <c:ext xmlns:c16="http://schemas.microsoft.com/office/drawing/2014/chart" uri="{C3380CC4-5D6E-409C-BE32-E72D297353CC}">
              <c16:uniqueId val="{00000011-1461-4B81-A02D-ED168AA7FAB7}"/>
            </c:ext>
          </c:extLst>
        </c:ser>
        <c:dLbls>
          <c:showLegendKey val="0"/>
          <c:showVal val="0"/>
          <c:showCatName val="0"/>
          <c:showSerName val="0"/>
          <c:showPercent val="0"/>
          <c:showBubbleSize val="0"/>
        </c:dLbls>
        <c:gapWidth val="60"/>
        <c:overlap val="100"/>
        <c:axId val="1674418063"/>
        <c:axId val="1"/>
      </c:barChart>
      <c:catAx>
        <c:axId val="1674418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74418063"/>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56941932891299E-2"/>
          <c:y val="0.1134185303514377"/>
          <c:w val="0.87844082780791644"/>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7.0287539936102233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AF-405A-8138-7E300492E104}"/>
                </c:ext>
              </c:extLst>
            </c:dLbl>
            <c:dLbl>
              <c:idx val="1"/>
              <c:layout>
                <c:manualLayout>
                  <c:x val="0"/>
                  <c:y val="-6.8690095846645371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AF-405A-8138-7E300492E104}"/>
                </c:ext>
              </c:extLst>
            </c:dLbl>
            <c:dLbl>
              <c:idx val="2"/>
              <c:layout>
                <c:manualLayout>
                  <c:x val="0"/>
                  <c:y val="-6.7891373801916927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4AF-405A-8138-7E300492E104}"/>
                </c:ext>
              </c:extLst>
            </c:dLbl>
            <c:dLbl>
              <c:idx val="3"/>
              <c:layout>
                <c:manualLayout>
                  <c:x val="0"/>
                  <c:y val="-7.1884984025559109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AF-405A-8138-7E300492E104}"/>
                </c:ext>
              </c:extLst>
            </c:dLbl>
            <c:dLbl>
              <c:idx val="4"/>
              <c:layout>
                <c:manualLayout>
                  <c:x val="0"/>
                  <c:y val="-7.747603833865814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4AF-405A-8138-7E300492E104}"/>
                </c:ext>
              </c:extLst>
            </c:dLbl>
            <c:dLbl>
              <c:idx val="5"/>
              <c:layout>
                <c:manualLayout>
                  <c:x val="0"/>
                  <c:y val="-8.067092651757187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4AF-405A-8138-7E300492E104}"/>
                </c:ext>
              </c:extLst>
            </c:dLbl>
            <c:dLbl>
              <c:idx val="6"/>
              <c:layout>
                <c:manualLayout>
                  <c:x val="0"/>
                  <c:y val="-8.386581469648563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4AF-405A-8138-7E300492E104}"/>
                </c:ext>
              </c:extLst>
            </c:dLbl>
            <c:dLbl>
              <c:idx val="7"/>
              <c:layout>
                <c:manualLayout>
                  <c:x val="0"/>
                  <c:y val="-9.3450479233226844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4AF-405A-8138-7E300492E104}"/>
                </c:ext>
              </c:extLst>
            </c:dLbl>
            <c:dLbl>
              <c:idx val="8"/>
              <c:layout>
                <c:manualLayout>
                  <c:x val="0"/>
                  <c:y val="-0.1118210862619808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4AF-405A-8138-7E300492E104}"/>
                </c:ext>
              </c:extLst>
            </c:dLbl>
            <c:dLbl>
              <c:idx val="9"/>
              <c:layout>
                <c:manualLayout>
                  <c:x val="0"/>
                  <c:y val="-0.1253993610223642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4AF-405A-8138-7E300492E104}"/>
                </c:ext>
              </c:extLst>
            </c:dLbl>
            <c:dLbl>
              <c:idx val="10"/>
              <c:layout>
                <c:manualLayout>
                  <c:x val="0"/>
                  <c:y val="-0.1421725239616613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4AF-405A-8138-7E300492E104}"/>
                </c:ext>
              </c:extLst>
            </c:dLbl>
            <c:dLbl>
              <c:idx val="11"/>
              <c:layout>
                <c:manualLayout>
                  <c:x val="0"/>
                  <c:y val="-0.1797124600638977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4AF-405A-8138-7E300492E104}"/>
                </c:ext>
              </c:extLst>
            </c:dLbl>
            <c:dLbl>
              <c:idx val="12"/>
              <c:layout>
                <c:manualLayout>
                  <c:x val="0"/>
                  <c:y val="-0.1916932907348242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4AF-405A-8138-7E300492E104}"/>
                </c:ext>
              </c:extLst>
            </c:dLbl>
            <c:dLbl>
              <c:idx val="13"/>
              <c:layout>
                <c:manualLayout>
                  <c:x val="0"/>
                  <c:y val="-0.2020766773162939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4AF-405A-8138-7E300492E104}"/>
                </c:ext>
              </c:extLst>
            </c:dLbl>
            <c:dLbl>
              <c:idx val="14"/>
              <c:layout>
                <c:manualLayout>
                  <c:x val="0"/>
                  <c:y val="-0.2092651757188498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4AF-405A-8138-7E300492E104}"/>
                </c:ext>
              </c:extLst>
            </c:dLbl>
            <c:dLbl>
              <c:idx val="15"/>
              <c:layout>
                <c:manualLayout>
                  <c:x val="0"/>
                  <c:y val="-0.1940894568690095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4AF-405A-8138-7E300492E104}"/>
                </c:ext>
              </c:extLst>
            </c:dLbl>
            <c:dLbl>
              <c:idx val="16"/>
              <c:layout>
                <c:manualLayout>
                  <c:x val="0"/>
                  <c:y val="-0.20287539936102236"/>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4AF-405A-8138-7E300492E104}"/>
                </c:ext>
              </c:extLst>
            </c:dLbl>
            <c:dLbl>
              <c:idx val="17"/>
              <c:layout>
                <c:manualLayout>
                  <c:x val="0"/>
                  <c:y val="-0.210862619808306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4AF-405A-8138-7E300492E104}"/>
                </c:ext>
              </c:extLst>
            </c:dLbl>
            <c:dLbl>
              <c:idx val="18"/>
              <c:layout>
                <c:manualLayout>
                  <c:x val="0"/>
                  <c:y val="-0.21405750798722045"/>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4AF-405A-8138-7E300492E104}"/>
                </c:ext>
              </c:extLst>
            </c:dLbl>
            <c:dLbl>
              <c:idx val="20"/>
              <c:layout>
                <c:manualLayout>
                  <c:x val="0"/>
                  <c:y val="-0.23722044728434505"/>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4AF-405A-8138-7E300492E104}"/>
                </c:ext>
              </c:extLst>
            </c:dLbl>
            <c:dLbl>
              <c:idx val="21"/>
              <c:layout>
                <c:manualLayout>
                  <c:x val="0"/>
                  <c:y val="-0.1845047923322683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4AF-405A-8138-7E300492E104}"/>
                </c:ext>
              </c:extLst>
            </c:dLbl>
            <c:dLbl>
              <c:idx val="24"/>
              <c:layout>
                <c:manualLayout>
                  <c:x val="0"/>
                  <c:y val="-0.3170926517571884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4AF-405A-8138-7E300492E1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7.6879999999999997</c:v>
                </c:pt>
                <c:pt idx="1">
                  <c:v>7.0869999999999997</c:v>
                </c:pt>
                <c:pt idx="2">
                  <c:v>6.8780000000000001</c:v>
                </c:pt>
                <c:pt idx="3">
                  <c:v>8.8260000000000005</c:v>
                </c:pt>
                <c:pt idx="4">
                  <c:v>10.688000000000001</c:v>
                </c:pt>
                <c:pt idx="5">
                  <c:v>12.051</c:v>
                </c:pt>
                <c:pt idx="6">
                  <c:v>13.502000000000001</c:v>
                </c:pt>
                <c:pt idx="7">
                  <c:v>17.745000000000001</c:v>
                </c:pt>
                <c:pt idx="8">
                  <c:v>25.312999999999999</c:v>
                </c:pt>
                <c:pt idx="9">
                  <c:v>30.675000000000001</c:v>
                </c:pt>
                <c:pt idx="10">
                  <c:v>37.850999999999999</c:v>
                </c:pt>
                <c:pt idx="11">
                  <c:v>53.25</c:v>
                </c:pt>
                <c:pt idx="12">
                  <c:v>58.374000000000002</c:v>
                </c:pt>
                <c:pt idx="13">
                  <c:v>62.655999999999999</c:v>
                </c:pt>
                <c:pt idx="14">
                  <c:v>65.403999999999996</c:v>
                </c:pt>
                <c:pt idx="15">
                  <c:v>59.33</c:v>
                </c:pt>
                <c:pt idx="16">
                  <c:v>62.838999999999999</c:v>
                </c:pt>
                <c:pt idx="17">
                  <c:v>66.082999999999998</c:v>
                </c:pt>
                <c:pt idx="18">
                  <c:v>67.491</c:v>
                </c:pt>
                <c:pt idx="19">
                  <c:v>75.281999999999996</c:v>
                </c:pt>
                <c:pt idx="20">
                  <c:v>76.986999999999995</c:v>
                </c:pt>
                <c:pt idx="21">
                  <c:v>55.231999999999999</c:v>
                </c:pt>
                <c:pt idx="22">
                  <c:v>67.403000000000006</c:v>
                </c:pt>
                <c:pt idx="23">
                  <c:v>62.298999999999999</c:v>
                </c:pt>
                <c:pt idx="24">
                  <c:v>61.652999999999999</c:v>
                </c:pt>
              </c:numCache>
            </c:numRef>
          </c:val>
          <c:extLst>
            <c:ext xmlns:c16="http://schemas.microsoft.com/office/drawing/2014/chart" uri="{C3380CC4-5D6E-409C-BE32-E72D297353CC}">
              <c16:uniqueId val="{00000016-34AF-405A-8138-7E300492E104}"/>
            </c:ext>
          </c:extLst>
        </c:ser>
        <c:dLbls>
          <c:showLegendKey val="0"/>
          <c:showVal val="0"/>
          <c:showCatName val="0"/>
          <c:showSerName val="0"/>
          <c:showPercent val="0"/>
          <c:showBubbleSize val="0"/>
        </c:dLbls>
        <c:gapWidth val="60"/>
        <c:overlap val="100"/>
        <c:axId val="1395472608"/>
        <c:axId val="1"/>
      </c:barChart>
      <c:lineChart>
        <c:grouping val="standard"/>
        <c:varyColors val="0"/>
        <c:ser>
          <c:idx val="1"/>
          <c:order val="1"/>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4.2194092827004216E-3"/>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4AF-405A-8138-7E300492E104}"/>
                </c:ext>
              </c:extLst>
            </c:dLbl>
            <c:dLbl>
              <c:idx val="1"/>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4AF-405A-8138-7E300492E104}"/>
                </c:ext>
              </c:extLst>
            </c:dLbl>
            <c:dLbl>
              <c:idx val="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4AF-405A-8138-7E300492E104}"/>
                </c:ext>
              </c:extLst>
            </c:dLbl>
            <c:dLbl>
              <c:idx val="3"/>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4AF-405A-8138-7E300492E104}"/>
                </c:ext>
              </c:extLst>
            </c:dLbl>
            <c:dLbl>
              <c:idx val="4"/>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4AF-405A-8138-7E300492E104}"/>
                </c:ext>
              </c:extLst>
            </c:dLbl>
            <c:dLbl>
              <c:idx val="5"/>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4AF-405A-8138-7E300492E104}"/>
                </c:ext>
              </c:extLst>
            </c:dLbl>
            <c:dLbl>
              <c:idx val="6"/>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4AF-405A-8138-7E300492E104}"/>
                </c:ext>
              </c:extLst>
            </c:dLbl>
            <c:dLbl>
              <c:idx val="7"/>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4AF-405A-8138-7E300492E104}"/>
                </c:ext>
              </c:extLst>
            </c:dLbl>
            <c:dLbl>
              <c:idx val="8"/>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4AF-405A-8138-7E300492E104}"/>
                </c:ext>
              </c:extLst>
            </c:dLbl>
            <c:dLbl>
              <c:idx val="9"/>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4AF-405A-8138-7E300492E104}"/>
                </c:ext>
              </c:extLst>
            </c:dLbl>
            <c:dLbl>
              <c:idx val="10"/>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4AF-405A-8138-7E300492E104}"/>
                </c:ext>
              </c:extLst>
            </c:dLbl>
            <c:dLbl>
              <c:idx val="11"/>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4AF-405A-8138-7E300492E104}"/>
                </c:ext>
              </c:extLst>
            </c:dLbl>
            <c:dLbl>
              <c:idx val="1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4AF-405A-8138-7E300492E104}"/>
                </c:ext>
              </c:extLst>
            </c:dLbl>
            <c:dLbl>
              <c:idx val="14"/>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4AF-405A-8138-7E300492E104}"/>
                </c:ext>
              </c:extLst>
            </c:dLbl>
            <c:dLbl>
              <c:idx val="15"/>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4AF-405A-8138-7E300492E104}"/>
                </c:ext>
              </c:extLst>
            </c:dLbl>
            <c:dLbl>
              <c:idx val="16"/>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4AF-405A-8138-7E300492E104}"/>
                </c:ext>
              </c:extLst>
            </c:dLbl>
            <c:dLbl>
              <c:idx val="17"/>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4AF-405A-8138-7E300492E104}"/>
                </c:ext>
              </c:extLst>
            </c:dLbl>
            <c:dLbl>
              <c:idx val="18"/>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4AF-405A-8138-7E300492E104}"/>
                </c:ext>
              </c:extLst>
            </c:dLbl>
            <c:dLbl>
              <c:idx val="19"/>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4AF-405A-8138-7E300492E104}"/>
                </c:ext>
              </c:extLst>
            </c:dLbl>
            <c:dLbl>
              <c:idx val="2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34AF-405A-8138-7E300492E104}"/>
                </c:ext>
              </c:extLst>
            </c:dLbl>
            <c:dLbl>
              <c:idx val="23"/>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34AF-405A-8138-7E300492E104}"/>
                </c:ext>
              </c:extLst>
            </c:dLbl>
            <c:dLbl>
              <c:idx val="24"/>
              <c:layout>
                <c:manualLayout>
                  <c:x val="-2.4110910186859553E-3"/>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34AF-405A-8138-7E300492E1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12.417999999999999</c:v>
                </c:pt>
                <c:pt idx="1">
                  <c:v>12.468</c:v>
                </c:pt>
                <c:pt idx="2">
                  <c:v>9.9280000000000008</c:v>
                </c:pt>
                <c:pt idx="3">
                  <c:v>13.196</c:v>
                </c:pt>
                <c:pt idx="4">
                  <c:v>15.318</c:v>
                </c:pt>
                <c:pt idx="5">
                  <c:v>13.567</c:v>
                </c:pt>
                <c:pt idx="6">
                  <c:v>13.307</c:v>
                </c:pt>
                <c:pt idx="7">
                  <c:v>12.5</c:v>
                </c:pt>
                <c:pt idx="8">
                  <c:v>7.5579999999999998</c:v>
                </c:pt>
                <c:pt idx="9">
                  <c:v>4.3849999999999998</c:v>
                </c:pt>
                <c:pt idx="10">
                  <c:v>5.2469999999999999</c:v>
                </c:pt>
                <c:pt idx="11">
                  <c:v>5.4710000000000001</c:v>
                </c:pt>
                <c:pt idx="12">
                  <c:v>6.4859999999999998</c:v>
                </c:pt>
                <c:pt idx="13">
                  <c:v>7.899</c:v>
                </c:pt>
                <c:pt idx="14">
                  <c:v>8.1999999999999993</c:v>
                </c:pt>
                <c:pt idx="15">
                  <c:v>5.8620000000000001</c:v>
                </c:pt>
                <c:pt idx="16">
                  <c:v>6.7590000000000003</c:v>
                </c:pt>
                <c:pt idx="17">
                  <c:v>6.1360000000000001</c:v>
                </c:pt>
                <c:pt idx="18">
                  <c:v>6.2770000000000001</c:v>
                </c:pt>
                <c:pt idx="19">
                  <c:v>6.5620000000000003</c:v>
                </c:pt>
                <c:pt idx="20">
                  <c:v>-9.032</c:v>
                </c:pt>
                <c:pt idx="21">
                  <c:v>-11.994999999999999</c:v>
                </c:pt>
                <c:pt idx="22">
                  <c:v>4.0170000000000003</c:v>
                </c:pt>
                <c:pt idx="23">
                  <c:v>0.997</c:v>
                </c:pt>
                <c:pt idx="24">
                  <c:v>-1.1220000000000001</c:v>
                </c:pt>
              </c:numCache>
            </c:numRef>
          </c:val>
          <c:smooth val="0"/>
          <c:extLst>
            <c:ext xmlns:c16="http://schemas.microsoft.com/office/drawing/2014/chart" uri="{C3380CC4-5D6E-409C-BE32-E72D297353CC}">
              <c16:uniqueId val="{0000002D-34AF-405A-8138-7E300492E104}"/>
            </c:ext>
          </c:extLst>
        </c:ser>
        <c:dLbls>
          <c:showLegendKey val="0"/>
          <c:showVal val="0"/>
          <c:showCatName val="0"/>
          <c:showSerName val="0"/>
          <c:showPercent val="0"/>
          <c:showBubbleSize val="0"/>
        </c:dLbls>
        <c:marker val="1"/>
        <c:smooth val="0"/>
        <c:axId val="2"/>
        <c:axId val="3"/>
      </c:lineChart>
      <c:catAx>
        <c:axId val="13954726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b="1"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95472608"/>
        <c:crosses val="min"/>
        <c:crossBetween val="between"/>
        <c:majorUnit val="2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0"/>
          <c:min val="-1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b="1"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47651006711416E-2"/>
          <c:y val="0.17487141807494488"/>
          <c:w val="0.91694630872483218"/>
          <c:h val="0.7207935341660544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8.7435709037472442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3D3-42EE-A0C8-E66CF33B121C}"/>
                </c:ext>
              </c:extLst>
            </c:dLbl>
            <c:dLbl>
              <c:idx val="1"/>
              <c:layout>
                <c:manualLayout>
                  <c:x val="0"/>
                  <c:y val="-8.302718589272593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D3-42EE-A0C8-E66CF33B121C}"/>
                </c:ext>
              </c:extLst>
            </c:dLbl>
            <c:dLbl>
              <c:idx val="2"/>
              <c:layout>
                <c:manualLayout>
                  <c:x val="0"/>
                  <c:y val="-8.155767817781042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3D3-42EE-A0C8-E66CF33B121C}"/>
                </c:ext>
              </c:extLst>
            </c:dLbl>
            <c:dLbl>
              <c:idx val="3"/>
              <c:layout>
                <c:manualLayout>
                  <c:x val="0"/>
                  <c:y val="-9.1109478324761212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3D3-42EE-A0C8-E66CF33B121C}"/>
                </c:ext>
              </c:extLst>
            </c:dLbl>
            <c:dLbl>
              <c:idx val="4"/>
              <c:layout>
                <c:manualLayout>
                  <c:x val="0"/>
                  <c:y val="-0.1006612784717119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3D3-42EE-A0C8-E66CF33B121C}"/>
                </c:ext>
              </c:extLst>
            </c:dLbl>
            <c:dLbl>
              <c:idx val="5"/>
              <c:layout>
                <c:manualLayout>
                  <c:x val="0"/>
                  <c:y val="-0.10653930933137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3D3-42EE-A0C8-E66CF33B121C}"/>
                </c:ext>
              </c:extLst>
            </c:dLbl>
            <c:dLbl>
              <c:idx val="6"/>
              <c:layout>
                <c:manualLayout>
                  <c:x val="0"/>
                  <c:y val="-0.1138868479059515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3D3-42EE-A0C8-E66CF33B121C}"/>
                </c:ext>
              </c:extLst>
            </c:dLbl>
            <c:dLbl>
              <c:idx val="7"/>
              <c:layout>
                <c:manualLayout>
                  <c:x val="0"/>
                  <c:y val="-0.13445995591476856"/>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3D3-42EE-A0C8-E66CF33B121C}"/>
                </c:ext>
              </c:extLst>
            </c:dLbl>
            <c:dLbl>
              <c:idx val="8"/>
              <c:layout>
                <c:manualLayout>
                  <c:x val="0"/>
                  <c:y val="-0.1711976487876561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3D3-42EE-A0C8-E66CF33B121C}"/>
                </c:ext>
              </c:extLst>
            </c:dLbl>
            <c:dLbl>
              <c:idx val="9"/>
              <c:layout>
                <c:manualLayout>
                  <c:x val="0"/>
                  <c:y val="-0.196179279941219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3D3-42EE-A0C8-E66CF33B121C}"/>
                </c:ext>
              </c:extLst>
            </c:dLbl>
            <c:dLbl>
              <c:idx val="10"/>
              <c:layout>
                <c:manualLayout>
                  <c:x val="0"/>
                  <c:y val="-0.2292432035268185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3D3-42EE-A0C8-E66CF33B121C}"/>
                </c:ext>
              </c:extLst>
            </c:dLbl>
            <c:dLbl>
              <c:idx val="11"/>
              <c:layout>
                <c:manualLayout>
                  <c:x val="0"/>
                  <c:y val="-0.3019838354151359"/>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3D3-42EE-A0C8-E66CF33B121C}"/>
                </c:ext>
              </c:extLst>
            </c:dLbl>
            <c:dLbl>
              <c:idx val="12"/>
              <c:layout>
                <c:manualLayout>
                  <c:x val="0"/>
                  <c:y val="-0.3497428361498897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3D3-42EE-A0C8-E66CF33B121C}"/>
                </c:ext>
              </c:extLst>
            </c:dLbl>
            <c:dLbl>
              <c:idx val="13"/>
              <c:layout>
                <c:manualLayout>
                  <c:x val="-1.0696308724832215E-2"/>
                  <c:y val="-0.4026451138868479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3D3-42EE-A0C8-E66CF33B121C}"/>
                </c:ext>
              </c:extLst>
            </c:dLbl>
            <c:dLbl>
              <c:idx val="14"/>
              <c:layout>
                <c:manualLayout>
                  <c:x val="0"/>
                  <c:y val="-0.361498897869213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3D3-42EE-A0C8-E66CF33B121C}"/>
                </c:ext>
              </c:extLst>
            </c:dLbl>
            <c:dLbl>
              <c:idx val="15"/>
              <c:layout>
                <c:manualLayout>
                  <c:x val="0"/>
                  <c:y val="-0.3218221895664952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3D3-42EE-A0C8-E66CF33B121C}"/>
                </c:ext>
              </c:extLst>
            </c:dLbl>
            <c:dLbl>
              <c:idx val="16"/>
              <c:layout>
                <c:manualLayout>
                  <c:x val="-1.0696308724832215E-2"/>
                  <c:y val="-0.3783982365907421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3D3-42EE-A0C8-E66CF33B121C}"/>
                </c:ext>
              </c:extLst>
            </c:dLbl>
            <c:dLbl>
              <c:idx val="17"/>
              <c:layout>
                <c:manualLayout>
                  <c:x val="0"/>
                  <c:y val="-0.3490080822924320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3D3-42EE-A0C8-E66CF33B121C}"/>
                </c:ext>
              </c:extLst>
            </c:dLbl>
            <c:dLbl>
              <c:idx val="18"/>
              <c:layout>
                <c:manualLayout>
                  <c:x val="0"/>
                  <c:y val="-0.415135929463629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3D3-42EE-A0C8-E66CF33B121C}"/>
                </c:ext>
              </c:extLst>
            </c:dLbl>
            <c:dLbl>
              <c:idx val="19"/>
              <c:layout>
                <c:manualLayout>
                  <c:x val="-1.0906040268456376E-2"/>
                  <c:y val="-0.4526083761939750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3D3-42EE-A0C8-E66CF33B121C}"/>
                </c:ext>
              </c:extLst>
            </c:dLbl>
            <c:dLbl>
              <c:idx val="20"/>
              <c:layout>
                <c:manualLayout>
                  <c:x val="0"/>
                  <c:y val="-0.3908890521675239"/>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3D3-42EE-A0C8-E66CF33B121C}"/>
                </c:ext>
              </c:extLst>
            </c:dLbl>
            <c:dLbl>
              <c:idx val="21"/>
              <c:layout>
                <c:manualLayout>
                  <c:x val="0"/>
                  <c:y val="-0.2924320352681851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3D3-42EE-A0C8-E66CF33B121C}"/>
                </c:ext>
              </c:extLst>
            </c:dLbl>
            <c:dLbl>
              <c:idx val="22"/>
              <c:layout>
                <c:manualLayout>
                  <c:x val="0"/>
                  <c:y val="-0.3453343130051432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3D3-42EE-A0C8-E66CF33B121C}"/>
                </c:ext>
              </c:extLst>
            </c:dLbl>
            <c:dLbl>
              <c:idx val="23"/>
              <c:layout>
                <c:manualLayout>
                  <c:x val="1.0696308724832215E-2"/>
                  <c:y val="-0.3828067597354886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3D3-42EE-A0C8-E66CF33B121C}"/>
                </c:ext>
              </c:extLst>
            </c:dLbl>
            <c:dLbl>
              <c:idx val="24"/>
              <c:layout>
                <c:manualLayout>
                  <c:x val="0"/>
                  <c:y val="-0.3166789125642909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3D3-42EE-A0C8-E66CF33B12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166.48699999999999</c:v>
                </c:pt>
                <c:pt idx="1">
                  <c:v>151.66399999999999</c:v>
                </c:pt>
                <c:pt idx="2">
                  <c:v>145.739</c:v>
                </c:pt>
                <c:pt idx="3">
                  <c:v>185.465</c:v>
                </c:pt>
                <c:pt idx="4">
                  <c:v>223.04599999999999</c:v>
                </c:pt>
                <c:pt idx="5">
                  <c:v>249.93700000000001</c:v>
                </c:pt>
                <c:pt idx="6">
                  <c:v>278.334</c:v>
                </c:pt>
                <c:pt idx="7">
                  <c:v>363.53500000000003</c:v>
                </c:pt>
                <c:pt idx="8">
                  <c:v>515.25900000000001</c:v>
                </c:pt>
                <c:pt idx="9">
                  <c:v>620.27</c:v>
                </c:pt>
                <c:pt idx="10">
                  <c:v>760.06399999999996</c:v>
                </c:pt>
                <c:pt idx="11">
                  <c:v>1061.4670000000001</c:v>
                </c:pt>
                <c:pt idx="12">
                  <c:v>1154.567</c:v>
                </c:pt>
                <c:pt idx="13">
                  <c:v>1229.0630000000001</c:v>
                </c:pt>
                <c:pt idx="14">
                  <c:v>1271.9670000000001</c:v>
                </c:pt>
                <c:pt idx="15">
                  <c:v>1144.3610000000001</c:v>
                </c:pt>
                <c:pt idx="16">
                  <c:v>1202.575</c:v>
                </c:pt>
                <c:pt idx="17">
                  <c:v>1255.2570000000001</c:v>
                </c:pt>
                <c:pt idx="18">
                  <c:v>1272.96</c:v>
                </c:pt>
                <c:pt idx="19">
                  <c:v>1410.3579999999999</c:v>
                </c:pt>
                <c:pt idx="20">
                  <c:v>1433.067</c:v>
                </c:pt>
                <c:pt idx="21">
                  <c:v>1021.8739999999999</c:v>
                </c:pt>
                <c:pt idx="22">
                  <c:v>1239.922</c:v>
                </c:pt>
                <c:pt idx="23">
                  <c:v>1139.912</c:v>
                </c:pt>
                <c:pt idx="24">
                  <c:v>1122.4680000000001</c:v>
                </c:pt>
              </c:numCache>
            </c:numRef>
          </c:val>
          <c:extLst>
            <c:ext xmlns:c16="http://schemas.microsoft.com/office/drawing/2014/chart" uri="{C3380CC4-5D6E-409C-BE32-E72D297353CC}">
              <c16:uniqueId val="{00000019-23D3-42EE-A0C8-E66CF33B121C}"/>
            </c:ext>
          </c:extLst>
        </c:ser>
        <c:dLbls>
          <c:showLegendKey val="0"/>
          <c:showVal val="0"/>
          <c:showCatName val="0"/>
          <c:showSerName val="0"/>
          <c:showPercent val="0"/>
          <c:showBubbleSize val="0"/>
        </c:dLbls>
        <c:gapWidth val="60"/>
        <c:overlap val="100"/>
        <c:axId val="1607017456"/>
        <c:axId val="1"/>
      </c:barChart>
      <c:catAx>
        <c:axId val="16070174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7017456"/>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31717747683536E-2"/>
          <c:y val="2.197802197802198E-2"/>
          <c:w val="0.96293656450463294"/>
          <c:h val="0.9560439560439560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0.37589117544471573</c:v>
                </c:pt>
                <c:pt idx="1">
                  <c:v>0.22184921504198613</c:v>
                </c:pt>
                <c:pt idx="2">
                  <c:v>0.15099409567417763</c:v>
                </c:pt>
                <c:pt idx="3">
                  <c:v>0.15726532826912643</c:v>
                </c:pt>
                <c:pt idx="4">
                  <c:v>0.12591945996275605</c:v>
                </c:pt>
                <c:pt idx="5">
                  <c:v>0.10747024390243902</c:v>
                </c:pt>
                <c:pt idx="6">
                  <c:v>0.10007831325301204</c:v>
                </c:pt>
                <c:pt idx="7">
                  <c:v>0.10183689353973883</c:v>
                </c:pt>
                <c:pt idx="8">
                  <c:v>0.11265286103542234</c:v>
                </c:pt>
                <c:pt idx="9">
                  <c:v>0.10184124564459932</c:v>
                </c:pt>
                <c:pt idx="10">
                  <c:v>0.10931498318595094</c:v>
                </c:pt>
                <c:pt idx="11">
                  <c:v>9.9757499999999999E-2</c:v>
                </c:pt>
                <c:pt idx="12">
                  <c:v>9.497559814307821E-2</c:v>
                </c:pt>
                <c:pt idx="13">
                  <c:v>0.10453834618680376</c:v>
                </c:pt>
                <c:pt idx="14">
                  <c:v>0.1075261607233567</c:v>
                </c:pt>
                <c:pt idx="15">
                  <c:v>0.10411491484603476</c:v>
                </c:pt>
                <c:pt idx="16">
                  <c:v>8.6430000000000007E-2</c:v>
                </c:pt>
                <c:pt idx="17">
                  <c:v>8.2869999999999999E-2</c:v>
                </c:pt>
                <c:pt idx="18">
                  <c:v>7.7259999999999995E-2</c:v>
                </c:pt>
                <c:pt idx="19">
                  <c:v>7.5139999999999998E-2</c:v>
                </c:pt>
                <c:pt idx="20">
                  <c:v>7.3410000000000003E-2</c:v>
                </c:pt>
                <c:pt idx="21">
                  <c:v>6.9900000000000004E-2</c:v>
                </c:pt>
                <c:pt idx="22">
                  <c:v>6.7100000000000007E-2</c:v>
                </c:pt>
                <c:pt idx="23">
                  <c:v>6.3100000000000003E-2</c:v>
                </c:pt>
                <c:pt idx="24">
                  <c:v>6.9099999999999995E-2</c:v>
                </c:pt>
                <c:pt idx="25">
                  <c:v>7.4999999999999997E-2</c:v>
                </c:pt>
              </c:numCache>
            </c:numRef>
          </c:val>
          <c:smooth val="0"/>
          <c:extLst>
            <c:ext xmlns:c16="http://schemas.microsoft.com/office/drawing/2014/chart" uri="{C3380CC4-5D6E-409C-BE32-E72D297353CC}">
              <c16:uniqueId val="{00000000-F1E6-4022-BA18-697AE535AA32}"/>
            </c:ext>
          </c:extLst>
        </c:ser>
        <c:dLbls>
          <c:showLegendKey val="0"/>
          <c:showVal val="0"/>
          <c:showCatName val="0"/>
          <c:showSerName val="0"/>
          <c:showPercent val="0"/>
          <c:showBubbleSize val="0"/>
        </c:dLbls>
        <c:marker val="1"/>
        <c:smooth val="0"/>
        <c:axId val="90049184"/>
        <c:axId val="1"/>
      </c:lineChart>
      <c:catAx>
        <c:axId val="900491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0.4"/>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lang="ja-JP" sz="1000" kern="1200">
                <a:latin typeface="+mn-lt"/>
                <a:ea typeface="+mn-ea"/>
                <a:cs typeface="+mn-cs"/>
                <a:sym typeface="+mn-lt"/>
              </a:defRPr>
            </a:pPr>
            <a:endParaRPr lang="en-US"/>
          </a:p>
        </c:txPr>
        <c:crossAx val="90049184"/>
        <c:crosses val="min"/>
        <c:crossBetween val="midCat"/>
        <c:majorUnit val="0.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4129528695095"/>
          <c:y val="6.6692820714005493E-2"/>
          <c:w val="0.87848669445335048"/>
          <c:h val="0.8775990584542957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572940044886182E-2"/>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D4-4152-8BDD-C8B559C6CC44}"/>
                </c:ext>
              </c:extLst>
            </c:dLbl>
            <c:dLbl>
              <c:idx val="3"/>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D4-4152-8BDD-C8B559C6CC44}"/>
                </c:ext>
              </c:extLst>
            </c:dLbl>
            <c:dLbl>
              <c:idx val="7"/>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D4-4152-8BDD-C8B559C6CC44}"/>
                </c:ext>
              </c:extLst>
            </c:dLbl>
            <c:dLbl>
              <c:idx val="10"/>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D4-4152-8BDD-C8B559C6CC44}"/>
                </c:ext>
              </c:extLst>
            </c:dLbl>
            <c:dLbl>
              <c:idx val="11"/>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6D4-4152-8BDD-C8B559C6CC44}"/>
                </c:ext>
              </c:extLst>
            </c:dLbl>
            <c:dLbl>
              <c:idx val="13"/>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D4-4152-8BDD-C8B559C6CC44}"/>
                </c:ext>
              </c:extLst>
            </c:dLbl>
            <c:dLbl>
              <c:idx val="15"/>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D4-4152-8BDD-C8B559C6CC44}"/>
                </c:ext>
              </c:extLst>
            </c:dLbl>
            <c:dLbl>
              <c:idx val="16"/>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D4-4152-8BDD-C8B559C6CC44}"/>
                </c:ext>
              </c:extLst>
            </c:dLbl>
            <c:dLbl>
              <c:idx val="18"/>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6D4-4152-8BDD-C8B559C6CC44}"/>
                </c:ext>
              </c:extLst>
            </c:dLbl>
            <c:dLbl>
              <c:idx val="19"/>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6D4-4152-8BDD-C8B559C6CC44}"/>
                </c:ext>
              </c:extLst>
            </c:dLbl>
            <c:dLbl>
              <c:idx val="22"/>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6D4-4152-8BDD-C8B559C6CC44}"/>
                </c:ext>
              </c:extLst>
            </c:dLbl>
            <c:dLbl>
              <c:idx val="25"/>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6D4-4152-8BDD-C8B559C6CC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Sheet1!$A$1:$AB$1</c:f>
              <c:numCache>
                <c:formatCode>General</c:formatCode>
                <c:ptCount val="28"/>
                <c:pt idx="0">
                  <c:v>4.3</c:v>
                </c:pt>
                <c:pt idx="1">
                  <c:v>-19.8</c:v>
                </c:pt>
                <c:pt idx="2">
                  <c:v>21.9</c:v>
                </c:pt>
                <c:pt idx="3">
                  <c:v>47.5</c:v>
                </c:pt>
                <c:pt idx="4">
                  <c:v>8</c:v>
                </c:pt>
                <c:pt idx="5">
                  <c:v>6.9</c:v>
                </c:pt>
                <c:pt idx="6">
                  <c:v>16.600000000000001</c:v>
                </c:pt>
                <c:pt idx="7">
                  <c:v>34.4</c:v>
                </c:pt>
                <c:pt idx="8">
                  <c:v>20.9</c:v>
                </c:pt>
                <c:pt idx="9">
                  <c:v>3.7</c:v>
                </c:pt>
                <c:pt idx="10">
                  <c:v>5.9</c:v>
                </c:pt>
                <c:pt idx="11">
                  <c:v>6.8</c:v>
                </c:pt>
                <c:pt idx="12">
                  <c:v>0.4</c:v>
                </c:pt>
                <c:pt idx="13">
                  <c:v>6.4</c:v>
                </c:pt>
                <c:pt idx="14">
                  <c:v>5.7</c:v>
                </c:pt>
                <c:pt idx="15">
                  <c:v>10</c:v>
                </c:pt>
                <c:pt idx="16">
                  <c:v>6.8</c:v>
                </c:pt>
                <c:pt idx="17">
                  <c:v>4</c:v>
                </c:pt>
                <c:pt idx="18">
                  <c:v>7.3</c:v>
                </c:pt>
                <c:pt idx="19">
                  <c:v>9.1</c:v>
                </c:pt>
                <c:pt idx="20">
                  <c:v>2.2000000000000002</c:v>
                </c:pt>
                <c:pt idx="21">
                  <c:v>9.6</c:v>
                </c:pt>
                <c:pt idx="22">
                  <c:v>28</c:v>
                </c:pt>
                <c:pt idx="23">
                  <c:v>25.5</c:v>
                </c:pt>
                <c:pt idx="24">
                  <c:v>26.5</c:v>
                </c:pt>
                <c:pt idx="25">
                  <c:v>31</c:v>
                </c:pt>
                <c:pt idx="26">
                  <c:v>28</c:v>
                </c:pt>
                <c:pt idx="27">
                  <c:v>16</c:v>
                </c:pt>
              </c:numCache>
            </c:numRef>
          </c:val>
          <c:smooth val="0"/>
          <c:extLst>
            <c:ext xmlns:c16="http://schemas.microsoft.com/office/drawing/2014/chart" uri="{C3380CC4-5D6E-409C-BE32-E72D297353CC}">
              <c16:uniqueId val="{0000000C-26D4-4152-8BDD-C8B559C6CC44}"/>
            </c:ext>
          </c:extLst>
        </c:ser>
        <c:dLbls>
          <c:showLegendKey val="0"/>
          <c:showVal val="0"/>
          <c:showCatName val="0"/>
          <c:showSerName val="0"/>
          <c:showPercent val="0"/>
          <c:showBubbleSize val="0"/>
        </c:dLbls>
        <c:marker val="1"/>
        <c:smooth val="0"/>
        <c:axId val="1266433264"/>
        <c:axId val="1"/>
      </c:lineChart>
      <c:catAx>
        <c:axId val="12664332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50"/>
          <c:min val="-2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66433264"/>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94526498696786E-2"/>
          <c:y val="7.18232044198895E-2"/>
          <c:w val="0.97741094700260645"/>
          <c:h val="0.85635359116022103"/>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43.594430059999993</c:v>
                </c:pt>
                <c:pt idx="1">
                  <c:v>45.214379310000005</c:v>
                </c:pt>
                <c:pt idx="2">
                  <c:v>73.649311019999999</c:v>
                </c:pt>
                <c:pt idx="3">
                  <c:v>56.465331800000001</c:v>
                </c:pt>
                <c:pt idx="4">
                  <c:v>67.579932470000003</c:v>
                </c:pt>
                <c:pt idx="5">
                  <c:v>51.699791419999997</c:v>
                </c:pt>
                <c:pt idx="6">
                  <c:v>92.750767579999987</c:v>
                </c:pt>
                <c:pt idx="7">
                  <c:v>78.823104000000001</c:v>
                </c:pt>
                <c:pt idx="8">
                  <c:v>71.309621739999997</c:v>
                </c:pt>
                <c:pt idx="9">
                  <c:v>81.458722760000001</c:v>
                </c:pt>
                <c:pt idx="10">
                  <c:v>88.214737360000001</c:v>
                </c:pt>
                <c:pt idx="11">
                  <c:v>112.08197285999999</c:v>
                </c:pt>
                <c:pt idx="12">
                  <c:v>214.58968970999999</c:v>
                </c:pt>
                <c:pt idx="13">
                  <c:v>324.13257523000004</c:v>
                </c:pt>
                <c:pt idx="14">
                  <c:v>599.37087076</c:v>
                </c:pt>
                <c:pt idx="15">
                  <c:v>722.67306438999992</c:v>
                </c:pt>
                <c:pt idx="16">
                  <c:v>449.56498083000008</c:v>
                </c:pt>
                <c:pt idx="17">
                  <c:v>497.34032204000005</c:v>
                </c:pt>
                <c:pt idx="18">
                  <c:v>512.05253141000003</c:v>
                </c:pt>
                <c:pt idx="19">
                  <c:v>493.94207698000002</c:v>
                </c:pt>
                <c:pt idx="20">
                  <c:v>525.82587031000003</c:v>
                </c:pt>
                <c:pt idx="21">
                  <c:v>597.27979911</c:v>
                </c:pt>
                <c:pt idx="22">
                  <c:v>335.39506796999996</c:v>
                </c:pt>
                <c:pt idx="23">
                  <c:v>337.94901726000001</c:v>
                </c:pt>
              </c:numCache>
            </c:numRef>
          </c:val>
          <c:extLst>
            <c:ext xmlns:c16="http://schemas.microsoft.com/office/drawing/2014/chart" uri="{C3380CC4-5D6E-409C-BE32-E72D297353CC}">
              <c16:uniqueId val="{00000000-5FE1-41E7-B17F-B09CD741E3B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283.76646980999999</c:v>
                </c:pt>
                <c:pt idx="1">
                  <c:v>344.64102488999998</c:v>
                </c:pt>
                <c:pt idx="2">
                  <c:v>435.23171186000002</c:v>
                </c:pt>
                <c:pt idx="3">
                  <c:v>460.13085785999994</c:v>
                </c:pt>
                <c:pt idx="4">
                  <c:v>489.96029465999993</c:v>
                </c:pt>
                <c:pt idx="5">
                  <c:v>585.00032324000006</c:v>
                </c:pt>
                <c:pt idx="6">
                  <c:v>582.35129297000003</c:v>
                </c:pt>
                <c:pt idx="7">
                  <c:v>644.87863306000008</c:v>
                </c:pt>
                <c:pt idx="8">
                  <c:v>725.40126049000003</c:v>
                </c:pt>
                <c:pt idx="9">
                  <c:v>773.65607331000012</c:v>
                </c:pt>
                <c:pt idx="10">
                  <c:v>723.81157439000003</c:v>
                </c:pt>
                <c:pt idx="11">
                  <c:v>724.27085084999999</c:v>
                </c:pt>
                <c:pt idx="12">
                  <c:v>955.88227818999974</c:v>
                </c:pt>
                <c:pt idx="13">
                  <c:v>1240.4547022100001</c:v>
                </c:pt>
                <c:pt idx="14">
                  <c:v>1636.5422490200003</c:v>
                </c:pt>
                <c:pt idx="15">
                  <c:v>2314.9963660999997</c:v>
                </c:pt>
                <c:pt idx="16">
                  <c:v>2464.7006111799992</c:v>
                </c:pt>
                <c:pt idx="17">
                  <c:v>2544.3145840699999</c:v>
                </c:pt>
                <c:pt idx="18">
                  <c:v>2639.8154831900001</c:v>
                </c:pt>
                <c:pt idx="19">
                  <c:v>2371.7465814800003</c:v>
                </c:pt>
                <c:pt idx="20">
                  <c:v>2435.92524443</c:v>
                </c:pt>
                <c:pt idx="21">
                  <c:v>2636.1875471400003</c:v>
                </c:pt>
                <c:pt idx="22">
                  <c:v>2301.5778320899999</c:v>
                </c:pt>
                <c:pt idx="23">
                  <c:v>2519.0049535900007</c:v>
                </c:pt>
              </c:numCache>
            </c:numRef>
          </c:val>
          <c:extLst>
            <c:ext xmlns:c16="http://schemas.microsoft.com/office/drawing/2014/chart" uri="{C3380CC4-5D6E-409C-BE32-E72D297353CC}">
              <c16:uniqueId val="{00000001-5FE1-41E7-B17F-B09CD741E3BC}"/>
            </c:ext>
          </c:extLst>
        </c:ser>
        <c:dLbls>
          <c:showLegendKey val="0"/>
          <c:showVal val="0"/>
          <c:showCatName val="0"/>
          <c:showSerName val="0"/>
          <c:showPercent val="0"/>
          <c:showBubbleSize val="0"/>
        </c:dLbls>
        <c:gapWidth val="60"/>
        <c:overlap val="100"/>
        <c:axId val="1773021711"/>
        <c:axId val="1"/>
      </c:barChart>
      <c:catAx>
        <c:axId val="17730217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773021711"/>
        <c:crosses val="min"/>
        <c:crossBetween val="between"/>
        <c:majorUnit val="100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19413" cy="495299"/>
          </a:xfrm>
          <a:prstGeom prst="rect">
            <a:avLst/>
          </a:prstGeom>
        </p:spPr>
        <p:txBody>
          <a:bodyPr vert="horz" lIns="91408" tIns="45702" rIns="91408" bIns="4570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408" tIns="45702" rIns="91408" bIns="45702"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371016"/>
            <a:ext cx="2919413" cy="495299"/>
          </a:xfrm>
          <a:prstGeom prst="rect">
            <a:avLst/>
          </a:prstGeom>
        </p:spPr>
        <p:txBody>
          <a:bodyPr vert="horz" lIns="91408" tIns="45702" rIns="91408" bIns="4570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6"/>
            <a:ext cx="2919412" cy="495299"/>
          </a:xfrm>
          <a:prstGeom prst="rect">
            <a:avLst/>
          </a:prstGeom>
        </p:spPr>
        <p:txBody>
          <a:bodyPr vert="horz" lIns="91408" tIns="45702" rIns="91408" bIns="4570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565" cy="493869"/>
          </a:xfrm>
          <a:prstGeom prst="rect">
            <a:avLst/>
          </a:prstGeom>
        </p:spPr>
        <p:txBody>
          <a:bodyPr vert="horz" lIns="90730" tIns="45365" rIns="90730" bIns="4536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7" y="4"/>
            <a:ext cx="2919565" cy="493869"/>
          </a:xfrm>
          <a:prstGeom prst="rect">
            <a:avLst/>
          </a:prstGeom>
        </p:spPr>
        <p:txBody>
          <a:bodyPr vert="horz" lIns="90730" tIns="45365" rIns="90730" bIns="45365"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30" tIns="45365" rIns="90730" bIns="45365" rtlCol="0" anchor="ctr"/>
          <a:lstStyle/>
          <a:p>
            <a:endParaRPr lang="ja-JP" altLang="en-US" dirty="0"/>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30" tIns="45365" rIns="90730" bIns="4536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0871"/>
            <a:ext cx="2919565" cy="493868"/>
          </a:xfrm>
          <a:prstGeom prst="rect">
            <a:avLst/>
          </a:prstGeom>
        </p:spPr>
        <p:txBody>
          <a:bodyPr vert="horz" lIns="90730" tIns="45365" rIns="90730" bIns="4536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7" y="9370871"/>
            <a:ext cx="2919565" cy="493868"/>
          </a:xfrm>
          <a:prstGeom prst="rect">
            <a:avLst/>
          </a:prstGeom>
        </p:spPr>
        <p:txBody>
          <a:bodyPr vert="horz" lIns="90730" tIns="45365" rIns="90730" bIns="4536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664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91277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317655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1125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43</a:t>
            </a:fld>
            <a:endParaRPr kumimoji="1" lang="ja-JP" altLang="en-US"/>
          </a:p>
        </p:txBody>
      </p:sp>
    </p:spTree>
    <p:extLst>
      <p:ext uri="{BB962C8B-B14F-4D97-AF65-F5344CB8AC3E}">
        <p14:creationId xmlns:p14="http://schemas.microsoft.com/office/powerpoint/2010/main" val="13609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47</a:t>
            </a:fld>
            <a:endParaRPr kumimoji="1" lang="ja-JP" altLang="en-US"/>
          </a:p>
        </p:txBody>
      </p:sp>
    </p:spTree>
    <p:extLst>
      <p:ext uri="{BB962C8B-B14F-4D97-AF65-F5344CB8AC3E}">
        <p14:creationId xmlns:p14="http://schemas.microsoft.com/office/powerpoint/2010/main" val="301680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3721772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6465168" y="1829584"/>
            <a:ext cx="1957387" cy="4908551"/>
            <a:chOff x="6609184" y="1829584"/>
            <a:chExt cx="1957387" cy="4908551"/>
          </a:xfrm>
        </p:grpSpPr>
        <p:sp>
          <p:nvSpPr>
            <p:cNvPr id="1511" name="Oval 6"/>
            <p:cNvSpPr>
              <a:spLocks noChangeArrowheads="1"/>
            </p:cNvSpPr>
            <p:nvPr/>
          </p:nvSpPr>
          <p:spPr bwMode="auto">
            <a:xfrm>
              <a:off x="8085559" y="6550809"/>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2" name="Oval 7"/>
            <p:cNvSpPr>
              <a:spLocks noChangeArrowheads="1"/>
            </p:cNvSpPr>
            <p:nvPr/>
          </p:nvSpPr>
          <p:spPr bwMode="auto">
            <a:xfrm>
              <a:off x="8085559" y="66508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3" name="Oval 8"/>
            <p:cNvSpPr>
              <a:spLocks noChangeArrowheads="1"/>
            </p:cNvSpPr>
            <p:nvPr/>
          </p:nvSpPr>
          <p:spPr bwMode="auto">
            <a:xfrm>
              <a:off x="69044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4" name="Oval 9"/>
            <p:cNvSpPr>
              <a:spLocks noChangeArrowheads="1"/>
            </p:cNvSpPr>
            <p:nvPr/>
          </p:nvSpPr>
          <p:spPr bwMode="auto">
            <a:xfrm>
              <a:off x="700129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5" name="Oval 10"/>
            <p:cNvSpPr>
              <a:spLocks noChangeArrowheads="1"/>
            </p:cNvSpPr>
            <p:nvPr/>
          </p:nvSpPr>
          <p:spPr bwMode="auto">
            <a:xfrm>
              <a:off x="71013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6" name="Oval 11"/>
            <p:cNvSpPr>
              <a:spLocks noChangeArrowheads="1"/>
            </p:cNvSpPr>
            <p:nvPr/>
          </p:nvSpPr>
          <p:spPr bwMode="auto">
            <a:xfrm>
              <a:off x="71997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7" name="Oval 12"/>
            <p:cNvSpPr>
              <a:spLocks noChangeArrowheads="1"/>
            </p:cNvSpPr>
            <p:nvPr/>
          </p:nvSpPr>
          <p:spPr bwMode="auto">
            <a:xfrm>
              <a:off x="729657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8" name="Oval 13"/>
            <p:cNvSpPr>
              <a:spLocks noChangeArrowheads="1"/>
            </p:cNvSpPr>
            <p:nvPr/>
          </p:nvSpPr>
          <p:spPr bwMode="auto">
            <a:xfrm>
              <a:off x="739658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9" name="Oval 14"/>
            <p:cNvSpPr>
              <a:spLocks noChangeArrowheads="1"/>
            </p:cNvSpPr>
            <p:nvPr/>
          </p:nvSpPr>
          <p:spPr bwMode="auto">
            <a:xfrm>
              <a:off x="74950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0" name="Oval 15"/>
            <p:cNvSpPr>
              <a:spLocks noChangeArrowheads="1"/>
            </p:cNvSpPr>
            <p:nvPr/>
          </p:nvSpPr>
          <p:spPr bwMode="auto">
            <a:xfrm>
              <a:off x="759184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1" name="Oval 16"/>
            <p:cNvSpPr>
              <a:spLocks noChangeArrowheads="1"/>
            </p:cNvSpPr>
            <p:nvPr/>
          </p:nvSpPr>
          <p:spPr bwMode="auto">
            <a:xfrm>
              <a:off x="76918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2" name="Oval 17"/>
            <p:cNvSpPr>
              <a:spLocks noChangeArrowheads="1"/>
            </p:cNvSpPr>
            <p:nvPr/>
          </p:nvSpPr>
          <p:spPr bwMode="auto">
            <a:xfrm>
              <a:off x="7790284"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3" name="Oval 18"/>
            <p:cNvSpPr>
              <a:spLocks noChangeArrowheads="1"/>
            </p:cNvSpPr>
            <p:nvPr/>
          </p:nvSpPr>
          <p:spPr bwMode="auto">
            <a:xfrm>
              <a:off x="788712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4" name="Oval 19"/>
            <p:cNvSpPr>
              <a:spLocks noChangeArrowheads="1"/>
            </p:cNvSpPr>
            <p:nvPr/>
          </p:nvSpPr>
          <p:spPr bwMode="auto">
            <a:xfrm>
              <a:off x="79871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5" name="Oval 20"/>
            <p:cNvSpPr>
              <a:spLocks noChangeArrowheads="1"/>
            </p:cNvSpPr>
            <p:nvPr/>
          </p:nvSpPr>
          <p:spPr bwMode="auto">
            <a:xfrm>
              <a:off x="8085559"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6" name="Oval 21"/>
            <p:cNvSpPr>
              <a:spLocks noChangeArrowheads="1"/>
            </p:cNvSpPr>
            <p:nvPr/>
          </p:nvSpPr>
          <p:spPr bwMode="auto">
            <a:xfrm>
              <a:off x="8182397" y="40917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7" name="Oval 22"/>
            <p:cNvSpPr>
              <a:spLocks noChangeArrowheads="1"/>
            </p:cNvSpPr>
            <p:nvPr/>
          </p:nvSpPr>
          <p:spPr bwMode="auto">
            <a:xfrm>
              <a:off x="69044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8" name="Oval 23"/>
            <p:cNvSpPr>
              <a:spLocks noChangeArrowheads="1"/>
            </p:cNvSpPr>
            <p:nvPr/>
          </p:nvSpPr>
          <p:spPr bwMode="auto">
            <a:xfrm>
              <a:off x="700129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9" name="Oval 24"/>
            <p:cNvSpPr>
              <a:spLocks noChangeArrowheads="1"/>
            </p:cNvSpPr>
            <p:nvPr/>
          </p:nvSpPr>
          <p:spPr bwMode="auto">
            <a:xfrm>
              <a:off x="71013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0" name="Oval 25"/>
            <p:cNvSpPr>
              <a:spLocks noChangeArrowheads="1"/>
            </p:cNvSpPr>
            <p:nvPr/>
          </p:nvSpPr>
          <p:spPr bwMode="auto">
            <a:xfrm>
              <a:off x="71997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1" name="Oval 26"/>
            <p:cNvSpPr>
              <a:spLocks noChangeArrowheads="1"/>
            </p:cNvSpPr>
            <p:nvPr/>
          </p:nvSpPr>
          <p:spPr bwMode="auto">
            <a:xfrm>
              <a:off x="7296572"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2" name="Oval 27"/>
            <p:cNvSpPr>
              <a:spLocks noChangeArrowheads="1"/>
            </p:cNvSpPr>
            <p:nvPr/>
          </p:nvSpPr>
          <p:spPr bwMode="auto">
            <a:xfrm>
              <a:off x="739658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3" name="Oval 28"/>
            <p:cNvSpPr>
              <a:spLocks noChangeArrowheads="1"/>
            </p:cNvSpPr>
            <p:nvPr/>
          </p:nvSpPr>
          <p:spPr bwMode="auto">
            <a:xfrm>
              <a:off x="74950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4" name="Oval 29"/>
            <p:cNvSpPr>
              <a:spLocks noChangeArrowheads="1"/>
            </p:cNvSpPr>
            <p:nvPr/>
          </p:nvSpPr>
          <p:spPr bwMode="auto">
            <a:xfrm>
              <a:off x="759184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5" name="Oval 30"/>
            <p:cNvSpPr>
              <a:spLocks noChangeArrowheads="1"/>
            </p:cNvSpPr>
            <p:nvPr/>
          </p:nvSpPr>
          <p:spPr bwMode="auto">
            <a:xfrm>
              <a:off x="76918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6" name="Oval 31"/>
            <p:cNvSpPr>
              <a:spLocks noChangeArrowheads="1"/>
            </p:cNvSpPr>
            <p:nvPr/>
          </p:nvSpPr>
          <p:spPr bwMode="auto">
            <a:xfrm>
              <a:off x="7790284" y="419019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7" name="Oval 32"/>
            <p:cNvSpPr>
              <a:spLocks noChangeArrowheads="1"/>
            </p:cNvSpPr>
            <p:nvPr/>
          </p:nvSpPr>
          <p:spPr bwMode="auto">
            <a:xfrm>
              <a:off x="69044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8" name="Oval 33"/>
            <p:cNvSpPr>
              <a:spLocks noChangeArrowheads="1"/>
            </p:cNvSpPr>
            <p:nvPr/>
          </p:nvSpPr>
          <p:spPr bwMode="auto">
            <a:xfrm>
              <a:off x="700129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9" name="Oval 34"/>
            <p:cNvSpPr>
              <a:spLocks noChangeArrowheads="1"/>
            </p:cNvSpPr>
            <p:nvPr/>
          </p:nvSpPr>
          <p:spPr bwMode="auto">
            <a:xfrm>
              <a:off x="71013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0" name="Oval 35"/>
            <p:cNvSpPr>
              <a:spLocks noChangeArrowheads="1"/>
            </p:cNvSpPr>
            <p:nvPr/>
          </p:nvSpPr>
          <p:spPr bwMode="auto">
            <a:xfrm>
              <a:off x="71997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1" name="Oval 36"/>
            <p:cNvSpPr>
              <a:spLocks noChangeArrowheads="1"/>
            </p:cNvSpPr>
            <p:nvPr/>
          </p:nvSpPr>
          <p:spPr bwMode="auto">
            <a:xfrm>
              <a:off x="7296572"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2" name="Oval 37"/>
            <p:cNvSpPr>
              <a:spLocks noChangeArrowheads="1"/>
            </p:cNvSpPr>
            <p:nvPr/>
          </p:nvSpPr>
          <p:spPr bwMode="auto">
            <a:xfrm>
              <a:off x="739658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3" name="Oval 38"/>
            <p:cNvSpPr>
              <a:spLocks noChangeArrowheads="1"/>
            </p:cNvSpPr>
            <p:nvPr/>
          </p:nvSpPr>
          <p:spPr bwMode="auto">
            <a:xfrm>
              <a:off x="74950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4" name="Oval 39"/>
            <p:cNvSpPr>
              <a:spLocks noChangeArrowheads="1"/>
            </p:cNvSpPr>
            <p:nvPr/>
          </p:nvSpPr>
          <p:spPr bwMode="auto">
            <a:xfrm>
              <a:off x="759184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5" name="Oval 40"/>
            <p:cNvSpPr>
              <a:spLocks noChangeArrowheads="1"/>
            </p:cNvSpPr>
            <p:nvPr/>
          </p:nvSpPr>
          <p:spPr bwMode="auto">
            <a:xfrm>
              <a:off x="76918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6" name="Oval 41"/>
            <p:cNvSpPr>
              <a:spLocks noChangeArrowheads="1"/>
            </p:cNvSpPr>
            <p:nvPr/>
          </p:nvSpPr>
          <p:spPr bwMode="auto">
            <a:xfrm>
              <a:off x="7790284" y="42902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7" name="Oval 42"/>
            <p:cNvSpPr>
              <a:spLocks noChangeArrowheads="1"/>
            </p:cNvSpPr>
            <p:nvPr/>
          </p:nvSpPr>
          <p:spPr bwMode="auto">
            <a:xfrm>
              <a:off x="68060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8" name="Oval 43"/>
            <p:cNvSpPr>
              <a:spLocks noChangeArrowheads="1"/>
            </p:cNvSpPr>
            <p:nvPr/>
          </p:nvSpPr>
          <p:spPr bwMode="auto">
            <a:xfrm>
              <a:off x="68060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9" name="Oval 44"/>
            <p:cNvSpPr>
              <a:spLocks noChangeArrowheads="1"/>
            </p:cNvSpPr>
            <p:nvPr/>
          </p:nvSpPr>
          <p:spPr bwMode="auto">
            <a:xfrm>
              <a:off x="68060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0" name="Oval 45"/>
            <p:cNvSpPr>
              <a:spLocks noChangeArrowheads="1"/>
            </p:cNvSpPr>
            <p:nvPr/>
          </p:nvSpPr>
          <p:spPr bwMode="auto">
            <a:xfrm>
              <a:off x="700129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1" name="Oval 46"/>
            <p:cNvSpPr>
              <a:spLocks noChangeArrowheads="1"/>
            </p:cNvSpPr>
            <p:nvPr/>
          </p:nvSpPr>
          <p:spPr bwMode="auto">
            <a:xfrm>
              <a:off x="71013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2" name="Oval 47"/>
            <p:cNvSpPr>
              <a:spLocks noChangeArrowheads="1"/>
            </p:cNvSpPr>
            <p:nvPr/>
          </p:nvSpPr>
          <p:spPr bwMode="auto">
            <a:xfrm>
              <a:off x="71997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3" name="Oval 48"/>
            <p:cNvSpPr>
              <a:spLocks noChangeArrowheads="1"/>
            </p:cNvSpPr>
            <p:nvPr/>
          </p:nvSpPr>
          <p:spPr bwMode="auto">
            <a:xfrm>
              <a:off x="7296572"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4" name="Oval 49"/>
            <p:cNvSpPr>
              <a:spLocks noChangeArrowheads="1"/>
            </p:cNvSpPr>
            <p:nvPr/>
          </p:nvSpPr>
          <p:spPr bwMode="auto">
            <a:xfrm>
              <a:off x="739658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5" name="Oval 50"/>
            <p:cNvSpPr>
              <a:spLocks noChangeArrowheads="1"/>
            </p:cNvSpPr>
            <p:nvPr/>
          </p:nvSpPr>
          <p:spPr bwMode="auto">
            <a:xfrm>
              <a:off x="74950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6" name="Oval 51"/>
            <p:cNvSpPr>
              <a:spLocks noChangeArrowheads="1"/>
            </p:cNvSpPr>
            <p:nvPr/>
          </p:nvSpPr>
          <p:spPr bwMode="auto">
            <a:xfrm>
              <a:off x="759184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7" name="Oval 52"/>
            <p:cNvSpPr>
              <a:spLocks noChangeArrowheads="1"/>
            </p:cNvSpPr>
            <p:nvPr/>
          </p:nvSpPr>
          <p:spPr bwMode="auto">
            <a:xfrm>
              <a:off x="769185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8" name="Oval 53"/>
            <p:cNvSpPr>
              <a:spLocks noChangeArrowheads="1"/>
            </p:cNvSpPr>
            <p:nvPr/>
          </p:nvSpPr>
          <p:spPr bwMode="auto">
            <a:xfrm>
              <a:off x="71013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9" name="Oval 54"/>
            <p:cNvSpPr>
              <a:spLocks noChangeArrowheads="1"/>
            </p:cNvSpPr>
            <p:nvPr/>
          </p:nvSpPr>
          <p:spPr bwMode="auto">
            <a:xfrm>
              <a:off x="719973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0" name="Oval 55"/>
            <p:cNvSpPr>
              <a:spLocks noChangeArrowheads="1"/>
            </p:cNvSpPr>
            <p:nvPr/>
          </p:nvSpPr>
          <p:spPr bwMode="auto">
            <a:xfrm>
              <a:off x="7296572"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1" name="Oval 56"/>
            <p:cNvSpPr>
              <a:spLocks noChangeArrowheads="1"/>
            </p:cNvSpPr>
            <p:nvPr/>
          </p:nvSpPr>
          <p:spPr bwMode="auto">
            <a:xfrm>
              <a:off x="739658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2" name="Oval 57"/>
            <p:cNvSpPr>
              <a:spLocks noChangeArrowheads="1"/>
            </p:cNvSpPr>
            <p:nvPr/>
          </p:nvSpPr>
          <p:spPr bwMode="auto">
            <a:xfrm>
              <a:off x="74950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3" name="Oval 58"/>
            <p:cNvSpPr>
              <a:spLocks noChangeArrowheads="1"/>
            </p:cNvSpPr>
            <p:nvPr/>
          </p:nvSpPr>
          <p:spPr bwMode="auto">
            <a:xfrm>
              <a:off x="7591847"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4" name="Oval 59"/>
            <p:cNvSpPr>
              <a:spLocks noChangeArrowheads="1"/>
            </p:cNvSpPr>
            <p:nvPr/>
          </p:nvSpPr>
          <p:spPr bwMode="auto">
            <a:xfrm>
              <a:off x="769185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5" name="Oval 60"/>
            <p:cNvSpPr>
              <a:spLocks noChangeArrowheads="1"/>
            </p:cNvSpPr>
            <p:nvPr/>
          </p:nvSpPr>
          <p:spPr bwMode="auto">
            <a:xfrm>
              <a:off x="719973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6" name="Oval 61"/>
            <p:cNvSpPr>
              <a:spLocks noChangeArrowheads="1"/>
            </p:cNvSpPr>
            <p:nvPr/>
          </p:nvSpPr>
          <p:spPr bwMode="auto">
            <a:xfrm>
              <a:off x="7296572"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7" name="Oval 62"/>
            <p:cNvSpPr>
              <a:spLocks noChangeArrowheads="1"/>
            </p:cNvSpPr>
            <p:nvPr/>
          </p:nvSpPr>
          <p:spPr bwMode="auto">
            <a:xfrm>
              <a:off x="739658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8" name="Oval 63"/>
            <p:cNvSpPr>
              <a:spLocks noChangeArrowheads="1"/>
            </p:cNvSpPr>
            <p:nvPr/>
          </p:nvSpPr>
          <p:spPr bwMode="auto">
            <a:xfrm>
              <a:off x="74950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9" name="Oval 64"/>
            <p:cNvSpPr>
              <a:spLocks noChangeArrowheads="1"/>
            </p:cNvSpPr>
            <p:nvPr/>
          </p:nvSpPr>
          <p:spPr bwMode="auto">
            <a:xfrm>
              <a:off x="7591847"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0" name="Oval 65"/>
            <p:cNvSpPr>
              <a:spLocks noChangeArrowheads="1"/>
            </p:cNvSpPr>
            <p:nvPr/>
          </p:nvSpPr>
          <p:spPr bwMode="auto">
            <a:xfrm>
              <a:off x="769185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1" name="Oval 66"/>
            <p:cNvSpPr>
              <a:spLocks noChangeArrowheads="1"/>
            </p:cNvSpPr>
            <p:nvPr/>
          </p:nvSpPr>
          <p:spPr bwMode="auto">
            <a:xfrm>
              <a:off x="7790284" y="4585484"/>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2" name="Oval 67"/>
            <p:cNvSpPr>
              <a:spLocks noChangeArrowheads="1"/>
            </p:cNvSpPr>
            <p:nvPr/>
          </p:nvSpPr>
          <p:spPr bwMode="auto">
            <a:xfrm>
              <a:off x="7790284" y="448547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3" name="Oval 68"/>
            <p:cNvSpPr>
              <a:spLocks noChangeArrowheads="1"/>
            </p:cNvSpPr>
            <p:nvPr/>
          </p:nvSpPr>
          <p:spPr bwMode="auto">
            <a:xfrm>
              <a:off x="719973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4" name="Oval 69"/>
            <p:cNvSpPr>
              <a:spLocks noChangeArrowheads="1"/>
            </p:cNvSpPr>
            <p:nvPr/>
          </p:nvSpPr>
          <p:spPr bwMode="auto">
            <a:xfrm>
              <a:off x="71013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5" name="Oval 70"/>
            <p:cNvSpPr>
              <a:spLocks noChangeArrowheads="1"/>
            </p:cNvSpPr>
            <p:nvPr/>
          </p:nvSpPr>
          <p:spPr bwMode="auto">
            <a:xfrm>
              <a:off x="7296572"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6" name="Oval 71"/>
            <p:cNvSpPr>
              <a:spLocks noChangeArrowheads="1"/>
            </p:cNvSpPr>
            <p:nvPr/>
          </p:nvSpPr>
          <p:spPr bwMode="auto">
            <a:xfrm>
              <a:off x="739658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7" name="Oval 72"/>
            <p:cNvSpPr>
              <a:spLocks noChangeArrowheads="1"/>
            </p:cNvSpPr>
            <p:nvPr/>
          </p:nvSpPr>
          <p:spPr bwMode="auto">
            <a:xfrm>
              <a:off x="749500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8" name="Oval 73"/>
            <p:cNvSpPr>
              <a:spLocks noChangeArrowheads="1"/>
            </p:cNvSpPr>
            <p:nvPr/>
          </p:nvSpPr>
          <p:spPr bwMode="auto">
            <a:xfrm>
              <a:off x="7591847"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9" name="Oval 74"/>
            <p:cNvSpPr>
              <a:spLocks noChangeArrowheads="1"/>
            </p:cNvSpPr>
            <p:nvPr/>
          </p:nvSpPr>
          <p:spPr bwMode="auto">
            <a:xfrm>
              <a:off x="769185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0" name="Oval 75"/>
            <p:cNvSpPr>
              <a:spLocks noChangeArrowheads="1"/>
            </p:cNvSpPr>
            <p:nvPr/>
          </p:nvSpPr>
          <p:spPr bwMode="auto">
            <a:xfrm>
              <a:off x="7790284" y="46823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1" name="Oval 76"/>
            <p:cNvSpPr>
              <a:spLocks noChangeArrowheads="1"/>
            </p:cNvSpPr>
            <p:nvPr/>
          </p:nvSpPr>
          <p:spPr bwMode="auto">
            <a:xfrm>
              <a:off x="719973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2" name="Oval 77"/>
            <p:cNvSpPr>
              <a:spLocks noChangeArrowheads="1"/>
            </p:cNvSpPr>
            <p:nvPr/>
          </p:nvSpPr>
          <p:spPr bwMode="auto">
            <a:xfrm>
              <a:off x="729657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3" name="Oval 78"/>
            <p:cNvSpPr>
              <a:spLocks noChangeArrowheads="1"/>
            </p:cNvSpPr>
            <p:nvPr/>
          </p:nvSpPr>
          <p:spPr bwMode="auto">
            <a:xfrm>
              <a:off x="739658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4" name="Oval 79"/>
            <p:cNvSpPr>
              <a:spLocks noChangeArrowheads="1"/>
            </p:cNvSpPr>
            <p:nvPr/>
          </p:nvSpPr>
          <p:spPr bwMode="auto">
            <a:xfrm>
              <a:off x="749500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5" name="Oval 80"/>
            <p:cNvSpPr>
              <a:spLocks noChangeArrowheads="1"/>
            </p:cNvSpPr>
            <p:nvPr/>
          </p:nvSpPr>
          <p:spPr bwMode="auto">
            <a:xfrm>
              <a:off x="7591847"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6" name="Oval 81"/>
            <p:cNvSpPr>
              <a:spLocks noChangeArrowheads="1"/>
            </p:cNvSpPr>
            <p:nvPr/>
          </p:nvSpPr>
          <p:spPr bwMode="auto">
            <a:xfrm>
              <a:off x="769185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7" name="Oval 82"/>
            <p:cNvSpPr>
              <a:spLocks noChangeArrowheads="1"/>
            </p:cNvSpPr>
            <p:nvPr/>
          </p:nvSpPr>
          <p:spPr bwMode="auto">
            <a:xfrm>
              <a:off x="7790284" y="4779159"/>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8" name="Oval 83"/>
            <p:cNvSpPr>
              <a:spLocks noChangeArrowheads="1"/>
            </p:cNvSpPr>
            <p:nvPr/>
          </p:nvSpPr>
          <p:spPr bwMode="auto">
            <a:xfrm>
              <a:off x="788712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9" name="Oval 84"/>
            <p:cNvSpPr>
              <a:spLocks noChangeArrowheads="1"/>
            </p:cNvSpPr>
            <p:nvPr/>
          </p:nvSpPr>
          <p:spPr bwMode="auto">
            <a:xfrm>
              <a:off x="71997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0" name="Oval 85"/>
            <p:cNvSpPr>
              <a:spLocks noChangeArrowheads="1"/>
            </p:cNvSpPr>
            <p:nvPr/>
          </p:nvSpPr>
          <p:spPr bwMode="auto">
            <a:xfrm>
              <a:off x="729657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1" name="Oval 86"/>
            <p:cNvSpPr>
              <a:spLocks noChangeArrowheads="1"/>
            </p:cNvSpPr>
            <p:nvPr/>
          </p:nvSpPr>
          <p:spPr bwMode="auto">
            <a:xfrm>
              <a:off x="739658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2" name="Oval 87"/>
            <p:cNvSpPr>
              <a:spLocks noChangeArrowheads="1"/>
            </p:cNvSpPr>
            <p:nvPr/>
          </p:nvSpPr>
          <p:spPr bwMode="auto">
            <a:xfrm>
              <a:off x="749500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3" name="Oval 88"/>
            <p:cNvSpPr>
              <a:spLocks noChangeArrowheads="1"/>
            </p:cNvSpPr>
            <p:nvPr/>
          </p:nvSpPr>
          <p:spPr bwMode="auto">
            <a:xfrm>
              <a:off x="7591847"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4" name="Oval 89"/>
            <p:cNvSpPr>
              <a:spLocks noChangeArrowheads="1"/>
            </p:cNvSpPr>
            <p:nvPr/>
          </p:nvSpPr>
          <p:spPr bwMode="auto">
            <a:xfrm>
              <a:off x="769185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5" name="Oval 90"/>
            <p:cNvSpPr>
              <a:spLocks noChangeArrowheads="1"/>
            </p:cNvSpPr>
            <p:nvPr/>
          </p:nvSpPr>
          <p:spPr bwMode="auto">
            <a:xfrm>
              <a:off x="7790284" y="4880759"/>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6" name="Oval 91"/>
            <p:cNvSpPr>
              <a:spLocks noChangeArrowheads="1"/>
            </p:cNvSpPr>
            <p:nvPr/>
          </p:nvSpPr>
          <p:spPr bwMode="auto">
            <a:xfrm>
              <a:off x="788712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7" name="Oval 92"/>
            <p:cNvSpPr>
              <a:spLocks noChangeArrowheads="1"/>
            </p:cNvSpPr>
            <p:nvPr/>
          </p:nvSpPr>
          <p:spPr bwMode="auto">
            <a:xfrm>
              <a:off x="79871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8" name="Oval 93"/>
            <p:cNvSpPr>
              <a:spLocks noChangeArrowheads="1"/>
            </p:cNvSpPr>
            <p:nvPr/>
          </p:nvSpPr>
          <p:spPr bwMode="auto">
            <a:xfrm>
              <a:off x="71997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9" name="Oval 94"/>
            <p:cNvSpPr>
              <a:spLocks noChangeArrowheads="1"/>
            </p:cNvSpPr>
            <p:nvPr/>
          </p:nvSpPr>
          <p:spPr bwMode="auto">
            <a:xfrm>
              <a:off x="71013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0" name="Oval 95"/>
            <p:cNvSpPr>
              <a:spLocks noChangeArrowheads="1"/>
            </p:cNvSpPr>
            <p:nvPr/>
          </p:nvSpPr>
          <p:spPr bwMode="auto">
            <a:xfrm>
              <a:off x="729657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1" name="Oval 96"/>
            <p:cNvSpPr>
              <a:spLocks noChangeArrowheads="1"/>
            </p:cNvSpPr>
            <p:nvPr/>
          </p:nvSpPr>
          <p:spPr bwMode="auto">
            <a:xfrm>
              <a:off x="739658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2" name="Oval 97"/>
            <p:cNvSpPr>
              <a:spLocks noChangeArrowheads="1"/>
            </p:cNvSpPr>
            <p:nvPr/>
          </p:nvSpPr>
          <p:spPr bwMode="auto">
            <a:xfrm>
              <a:off x="74950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3" name="Oval 98"/>
            <p:cNvSpPr>
              <a:spLocks noChangeArrowheads="1"/>
            </p:cNvSpPr>
            <p:nvPr/>
          </p:nvSpPr>
          <p:spPr bwMode="auto">
            <a:xfrm>
              <a:off x="74950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4" name="Oval 99"/>
            <p:cNvSpPr>
              <a:spLocks noChangeArrowheads="1"/>
            </p:cNvSpPr>
            <p:nvPr/>
          </p:nvSpPr>
          <p:spPr bwMode="auto">
            <a:xfrm>
              <a:off x="769185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5" name="Oval 100"/>
            <p:cNvSpPr>
              <a:spLocks noChangeArrowheads="1"/>
            </p:cNvSpPr>
            <p:nvPr/>
          </p:nvSpPr>
          <p:spPr bwMode="auto">
            <a:xfrm>
              <a:off x="7790284"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6" name="Oval 101"/>
            <p:cNvSpPr>
              <a:spLocks noChangeArrowheads="1"/>
            </p:cNvSpPr>
            <p:nvPr/>
          </p:nvSpPr>
          <p:spPr bwMode="auto">
            <a:xfrm>
              <a:off x="788712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7" name="Oval 102"/>
            <p:cNvSpPr>
              <a:spLocks noChangeArrowheads="1"/>
            </p:cNvSpPr>
            <p:nvPr/>
          </p:nvSpPr>
          <p:spPr bwMode="auto">
            <a:xfrm>
              <a:off x="79871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8" name="Oval 103"/>
            <p:cNvSpPr>
              <a:spLocks noChangeArrowheads="1"/>
            </p:cNvSpPr>
            <p:nvPr/>
          </p:nvSpPr>
          <p:spPr bwMode="auto">
            <a:xfrm>
              <a:off x="8085559"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9" name="Oval 104"/>
            <p:cNvSpPr>
              <a:spLocks noChangeArrowheads="1"/>
            </p:cNvSpPr>
            <p:nvPr/>
          </p:nvSpPr>
          <p:spPr bwMode="auto">
            <a:xfrm>
              <a:off x="71013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0" name="Oval 105"/>
            <p:cNvSpPr>
              <a:spLocks noChangeArrowheads="1"/>
            </p:cNvSpPr>
            <p:nvPr/>
          </p:nvSpPr>
          <p:spPr bwMode="auto">
            <a:xfrm>
              <a:off x="71997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1" name="Oval 106"/>
            <p:cNvSpPr>
              <a:spLocks noChangeArrowheads="1"/>
            </p:cNvSpPr>
            <p:nvPr/>
          </p:nvSpPr>
          <p:spPr bwMode="auto">
            <a:xfrm>
              <a:off x="729657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2" name="Oval 107"/>
            <p:cNvSpPr>
              <a:spLocks noChangeArrowheads="1"/>
            </p:cNvSpPr>
            <p:nvPr/>
          </p:nvSpPr>
          <p:spPr bwMode="auto">
            <a:xfrm>
              <a:off x="739658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3" name="Oval 108"/>
            <p:cNvSpPr>
              <a:spLocks noChangeArrowheads="1"/>
            </p:cNvSpPr>
            <p:nvPr/>
          </p:nvSpPr>
          <p:spPr bwMode="auto">
            <a:xfrm>
              <a:off x="7790284"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4" name="Oval 109"/>
            <p:cNvSpPr>
              <a:spLocks noChangeArrowheads="1"/>
            </p:cNvSpPr>
            <p:nvPr/>
          </p:nvSpPr>
          <p:spPr bwMode="auto">
            <a:xfrm>
              <a:off x="788712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5" name="Oval 110"/>
            <p:cNvSpPr>
              <a:spLocks noChangeArrowheads="1"/>
            </p:cNvSpPr>
            <p:nvPr/>
          </p:nvSpPr>
          <p:spPr bwMode="auto">
            <a:xfrm>
              <a:off x="79871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6" name="Oval 111"/>
            <p:cNvSpPr>
              <a:spLocks noChangeArrowheads="1"/>
            </p:cNvSpPr>
            <p:nvPr/>
          </p:nvSpPr>
          <p:spPr bwMode="auto">
            <a:xfrm>
              <a:off x="8085559"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7" name="Oval 112"/>
            <p:cNvSpPr>
              <a:spLocks noChangeArrowheads="1"/>
            </p:cNvSpPr>
            <p:nvPr/>
          </p:nvSpPr>
          <p:spPr bwMode="auto">
            <a:xfrm>
              <a:off x="8182397" y="507443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8" name="Oval 113"/>
            <p:cNvSpPr>
              <a:spLocks noChangeArrowheads="1"/>
            </p:cNvSpPr>
            <p:nvPr/>
          </p:nvSpPr>
          <p:spPr bwMode="auto">
            <a:xfrm>
              <a:off x="7101309"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9" name="Oval 114"/>
            <p:cNvSpPr>
              <a:spLocks noChangeArrowheads="1"/>
            </p:cNvSpPr>
            <p:nvPr/>
          </p:nvSpPr>
          <p:spPr bwMode="auto">
            <a:xfrm>
              <a:off x="7001297"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0" name="Oval 115"/>
            <p:cNvSpPr>
              <a:spLocks noChangeArrowheads="1"/>
            </p:cNvSpPr>
            <p:nvPr/>
          </p:nvSpPr>
          <p:spPr bwMode="auto">
            <a:xfrm>
              <a:off x="7001297"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1" name="Oval 116"/>
            <p:cNvSpPr>
              <a:spLocks noChangeArrowheads="1"/>
            </p:cNvSpPr>
            <p:nvPr/>
          </p:nvSpPr>
          <p:spPr bwMode="auto">
            <a:xfrm>
              <a:off x="729657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2" name="Oval 117"/>
            <p:cNvSpPr>
              <a:spLocks noChangeArrowheads="1"/>
            </p:cNvSpPr>
            <p:nvPr/>
          </p:nvSpPr>
          <p:spPr bwMode="auto">
            <a:xfrm>
              <a:off x="71997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3" name="Oval 118"/>
            <p:cNvSpPr>
              <a:spLocks noChangeArrowheads="1"/>
            </p:cNvSpPr>
            <p:nvPr/>
          </p:nvSpPr>
          <p:spPr bwMode="auto">
            <a:xfrm>
              <a:off x="788712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4" name="Oval 119"/>
            <p:cNvSpPr>
              <a:spLocks noChangeArrowheads="1"/>
            </p:cNvSpPr>
            <p:nvPr/>
          </p:nvSpPr>
          <p:spPr bwMode="auto">
            <a:xfrm>
              <a:off x="79871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5" name="Oval 120"/>
            <p:cNvSpPr>
              <a:spLocks noChangeArrowheads="1"/>
            </p:cNvSpPr>
            <p:nvPr/>
          </p:nvSpPr>
          <p:spPr bwMode="auto">
            <a:xfrm>
              <a:off x="8085559" y="517444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6" name="Oval 121"/>
            <p:cNvSpPr>
              <a:spLocks noChangeArrowheads="1"/>
            </p:cNvSpPr>
            <p:nvPr/>
          </p:nvSpPr>
          <p:spPr bwMode="auto">
            <a:xfrm>
              <a:off x="7887122" y="52728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7" name="Oval 122"/>
            <p:cNvSpPr>
              <a:spLocks noChangeArrowheads="1"/>
            </p:cNvSpPr>
            <p:nvPr/>
          </p:nvSpPr>
          <p:spPr bwMode="auto">
            <a:xfrm>
              <a:off x="7987134" y="52728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8" name="Oval 123"/>
            <p:cNvSpPr>
              <a:spLocks noChangeArrowheads="1"/>
            </p:cNvSpPr>
            <p:nvPr/>
          </p:nvSpPr>
          <p:spPr bwMode="auto">
            <a:xfrm>
              <a:off x="8085559" y="52728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9" name="Oval 124"/>
            <p:cNvSpPr>
              <a:spLocks noChangeArrowheads="1"/>
            </p:cNvSpPr>
            <p:nvPr/>
          </p:nvSpPr>
          <p:spPr bwMode="auto">
            <a:xfrm>
              <a:off x="7987134" y="536970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0" name="Oval 125"/>
            <p:cNvSpPr>
              <a:spLocks noChangeArrowheads="1"/>
            </p:cNvSpPr>
            <p:nvPr/>
          </p:nvSpPr>
          <p:spPr bwMode="auto">
            <a:xfrm>
              <a:off x="7987134" y="54697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1" name="Oval 126"/>
            <p:cNvSpPr>
              <a:spLocks noChangeArrowheads="1"/>
            </p:cNvSpPr>
            <p:nvPr/>
          </p:nvSpPr>
          <p:spPr bwMode="auto">
            <a:xfrm>
              <a:off x="7987134" y="5568147"/>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2" name="Oval 127"/>
            <p:cNvSpPr>
              <a:spLocks noChangeArrowheads="1"/>
            </p:cNvSpPr>
            <p:nvPr/>
          </p:nvSpPr>
          <p:spPr bwMode="auto">
            <a:xfrm>
              <a:off x="8085559" y="5568147"/>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3" name="Oval 128"/>
            <p:cNvSpPr>
              <a:spLocks noChangeArrowheads="1"/>
            </p:cNvSpPr>
            <p:nvPr/>
          </p:nvSpPr>
          <p:spPr bwMode="auto">
            <a:xfrm>
              <a:off x="7987134" y="566498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4" name="Oval 129"/>
            <p:cNvSpPr>
              <a:spLocks noChangeArrowheads="1"/>
            </p:cNvSpPr>
            <p:nvPr/>
          </p:nvSpPr>
          <p:spPr bwMode="auto">
            <a:xfrm>
              <a:off x="7987134"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5" name="Oval 130"/>
            <p:cNvSpPr>
              <a:spLocks noChangeArrowheads="1"/>
            </p:cNvSpPr>
            <p:nvPr/>
          </p:nvSpPr>
          <p:spPr bwMode="auto">
            <a:xfrm>
              <a:off x="8085559" y="566498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6" name="Oval 131"/>
            <p:cNvSpPr>
              <a:spLocks noChangeArrowheads="1"/>
            </p:cNvSpPr>
            <p:nvPr/>
          </p:nvSpPr>
          <p:spPr bwMode="auto">
            <a:xfrm>
              <a:off x="8182397" y="566498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7" name="Oval 132"/>
            <p:cNvSpPr>
              <a:spLocks noChangeArrowheads="1"/>
            </p:cNvSpPr>
            <p:nvPr/>
          </p:nvSpPr>
          <p:spPr bwMode="auto">
            <a:xfrm>
              <a:off x="8182397" y="57649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8" name="Oval 133"/>
            <p:cNvSpPr>
              <a:spLocks noChangeArrowheads="1"/>
            </p:cNvSpPr>
            <p:nvPr/>
          </p:nvSpPr>
          <p:spPr bwMode="auto">
            <a:xfrm>
              <a:off x="8282409"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9" name="Oval 134"/>
            <p:cNvSpPr>
              <a:spLocks noChangeArrowheads="1"/>
            </p:cNvSpPr>
            <p:nvPr/>
          </p:nvSpPr>
          <p:spPr bwMode="auto">
            <a:xfrm>
              <a:off x="8182397" y="5863422"/>
              <a:ext cx="8890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0" name="Oval 135"/>
            <p:cNvSpPr>
              <a:spLocks noChangeArrowheads="1"/>
            </p:cNvSpPr>
            <p:nvPr/>
          </p:nvSpPr>
          <p:spPr bwMode="auto">
            <a:xfrm>
              <a:off x="8282409"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1" name="Oval 136"/>
            <p:cNvSpPr>
              <a:spLocks noChangeArrowheads="1"/>
            </p:cNvSpPr>
            <p:nvPr/>
          </p:nvSpPr>
          <p:spPr bwMode="auto">
            <a:xfrm>
              <a:off x="8379247"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2" name="Oval 137"/>
            <p:cNvSpPr>
              <a:spLocks noChangeArrowheads="1"/>
            </p:cNvSpPr>
            <p:nvPr/>
          </p:nvSpPr>
          <p:spPr bwMode="auto">
            <a:xfrm>
              <a:off x="8182397" y="5960259"/>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3" name="Oval 138"/>
            <p:cNvSpPr>
              <a:spLocks noChangeArrowheads="1"/>
            </p:cNvSpPr>
            <p:nvPr/>
          </p:nvSpPr>
          <p:spPr bwMode="auto">
            <a:xfrm>
              <a:off x="8282409" y="5960259"/>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4" name="Oval 139"/>
            <p:cNvSpPr>
              <a:spLocks noChangeArrowheads="1"/>
            </p:cNvSpPr>
            <p:nvPr/>
          </p:nvSpPr>
          <p:spPr bwMode="auto">
            <a:xfrm>
              <a:off x="8182397" y="60602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5" name="Oval 140"/>
            <p:cNvSpPr>
              <a:spLocks noChangeArrowheads="1"/>
            </p:cNvSpPr>
            <p:nvPr/>
          </p:nvSpPr>
          <p:spPr bwMode="auto">
            <a:xfrm>
              <a:off x="8282409"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6" name="Oval 141"/>
            <p:cNvSpPr>
              <a:spLocks noChangeArrowheads="1"/>
            </p:cNvSpPr>
            <p:nvPr/>
          </p:nvSpPr>
          <p:spPr bwMode="auto">
            <a:xfrm>
              <a:off x="8379247"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7" name="Oval 142"/>
            <p:cNvSpPr>
              <a:spLocks noChangeArrowheads="1"/>
            </p:cNvSpPr>
            <p:nvPr/>
          </p:nvSpPr>
          <p:spPr bwMode="auto">
            <a:xfrm>
              <a:off x="8182397" y="615710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8" name="Oval 143"/>
            <p:cNvSpPr>
              <a:spLocks noChangeArrowheads="1"/>
            </p:cNvSpPr>
            <p:nvPr/>
          </p:nvSpPr>
          <p:spPr bwMode="auto">
            <a:xfrm>
              <a:off x="8282409"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9" name="Oval 144"/>
            <p:cNvSpPr>
              <a:spLocks noChangeArrowheads="1"/>
            </p:cNvSpPr>
            <p:nvPr/>
          </p:nvSpPr>
          <p:spPr bwMode="auto">
            <a:xfrm>
              <a:off x="8379247"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0" name="Oval 145"/>
            <p:cNvSpPr>
              <a:spLocks noChangeArrowheads="1"/>
            </p:cNvSpPr>
            <p:nvPr/>
          </p:nvSpPr>
          <p:spPr bwMode="auto">
            <a:xfrm>
              <a:off x="8085559" y="61571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1" name="Oval 146"/>
            <p:cNvSpPr>
              <a:spLocks noChangeArrowheads="1"/>
            </p:cNvSpPr>
            <p:nvPr/>
          </p:nvSpPr>
          <p:spPr bwMode="auto">
            <a:xfrm>
              <a:off x="8182397" y="6255534"/>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2" name="Oval 147"/>
            <p:cNvSpPr>
              <a:spLocks noChangeArrowheads="1"/>
            </p:cNvSpPr>
            <p:nvPr/>
          </p:nvSpPr>
          <p:spPr bwMode="auto">
            <a:xfrm>
              <a:off x="8282409" y="6255534"/>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3" name="Oval 148"/>
            <p:cNvSpPr>
              <a:spLocks noChangeArrowheads="1"/>
            </p:cNvSpPr>
            <p:nvPr/>
          </p:nvSpPr>
          <p:spPr bwMode="auto">
            <a:xfrm>
              <a:off x="8182397" y="635554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4" name="Oval 149"/>
            <p:cNvSpPr>
              <a:spLocks noChangeArrowheads="1"/>
            </p:cNvSpPr>
            <p:nvPr/>
          </p:nvSpPr>
          <p:spPr bwMode="auto">
            <a:xfrm>
              <a:off x="8282409" y="63555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5" name="Oval 150"/>
            <p:cNvSpPr>
              <a:spLocks noChangeArrowheads="1"/>
            </p:cNvSpPr>
            <p:nvPr/>
          </p:nvSpPr>
          <p:spPr bwMode="auto">
            <a:xfrm>
              <a:off x="8085559" y="645238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6" name="Oval 151"/>
            <p:cNvSpPr>
              <a:spLocks noChangeArrowheads="1"/>
            </p:cNvSpPr>
            <p:nvPr/>
          </p:nvSpPr>
          <p:spPr bwMode="auto">
            <a:xfrm>
              <a:off x="8182397" y="645238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7" name="Oval 152"/>
            <p:cNvSpPr>
              <a:spLocks noChangeArrowheads="1"/>
            </p:cNvSpPr>
            <p:nvPr/>
          </p:nvSpPr>
          <p:spPr bwMode="auto">
            <a:xfrm>
              <a:off x="7790284" y="192642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8" name="Oval 153"/>
            <p:cNvSpPr>
              <a:spLocks noChangeArrowheads="1"/>
            </p:cNvSpPr>
            <p:nvPr/>
          </p:nvSpPr>
          <p:spPr bwMode="auto">
            <a:xfrm>
              <a:off x="7691859" y="1926422"/>
              <a:ext cx="87313"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9" name="Oval 154"/>
            <p:cNvSpPr>
              <a:spLocks noChangeArrowheads="1"/>
            </p:cNvSpPr>
            <p:nvPr/>
          </p:nvSpPr>
          <p:spPr bwMode="auto">
            <a:xfrm>
              <a:off x="7591847" y="1926422"/>
              <a:ext cx="90488"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0" name="Oval 155"/>
            <p:cNvSpPr>
              <a:spLocks noChangeArrowheads="1"/>
            </p:cNvSpPr>
            <p:nvPr/>
          </p:nvSpPr>
          <p:spPr bwMode="auto">
            <a:xfrm>
              <a:off x="7691859" y="1829584"/>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1" name="Oval 156"/>
            <p:cNvSpPr>
              <a:spLocks noChangeArrowheads="1"/>
            </p:cNvSpPr>
            <p:nvPr/>
          </p:nvSpPr>
          <p:spPr bwMode="auto">
            <a:xfrm>
              <a:off x="7790284" y="202643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2" name="Oval 157"/>
            <p:cNvSpPr>
              <a:spLocks noChangeArrowheads="1"/>
            </p:cNvSpPr>
            <p:nvPr/>
          </p:nvSpPr>
          <p:spPr bwMode="auto">
            <a:xfrm>
              <a:off x="7887122" y="202643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3" name="Oval 158"/>
            <p:cNvSpPr>
              <a:spLocks noChangeArrowheads="1"/>
            </p:cNvSpPr>
            <p:nvPr/>
          </p:nvSpPr>
          <p:spPr bwMode="auto">
            <a:xfrm>
              <a:off x="7790284" y="2123272"/>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4" name="Oval 159"/>
            <p:cNvSpPr>
              <a:spLocks noChangeArrowheads="1"/>
            </p:cNvSpPr>
            <p:nvPr/>
          </p:nvSpPr>
          <p:spPr bwMode="auto">
            <a:xfrm>
              <a:off x="7691859" y="202643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5" name="Oval 160"/>
            <p:cNvSpPr>
              <a:spLocks noChangeArrowheads="1"/>
            </p:cNvSpPr>
            <p:nvPr/>
          </p:nvSpPr>
          <p:spPr bwMode="auto">
            <a:xfrm>
              <a:off x="788712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6" name="Oval 161"/>
            <p:cNvSpPr>
              <a:spLocks noChangeArrowheads="1"/>
            </p:cNvSpPr>
            <p:nvPr/>
          </p:nvSpPr>
          <p:spPr bwMode="auto">
            <a:xfrm>
              <a:off x="739658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7" name="Oval 162"/>
            <p:cNvSpPr>
              <a:spLocks noChangeArrowheads="1"/>
            </p:cNvSpPr>
            <p:nvPr/>
          </p:nvSpPr>
          <p:spPr bwMode="auto">
            <a:xfrm>
              <a:off x="729657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8" name="Oval 163"/>
            <p:cNvSpPr>
              <a:spLocks noChangeArrowheads="1"/>
            </p:cNvSpPr>
            <p:nvPr/>
          </p:nvSpPr>
          <p:spPr bwMode="auto">
            <a:xfrm>
              <a:off x="71997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9" name="Oval 164"/>
            <p:cNvSpPr>
              <a:spLocks noChangeArrowheads="1"/>
            </p:cNvSpPr>
            <p:nvPr/>
          </p:nvSpPr>
          <p:spPr bwMode="auto">
            <a:xfrm>
              <a:off x="749500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0" name="Oval 165"/>
            <p:cNvSpPr>
              <a:spLocks noChangeArrowheads="1"/>
            </p:cNvSpPr>
            <p:nvPr/>
          </p:nvSpPr>
          <p:spPr bwMode="auto">
            <a:xfrm>
              <a:off x="749500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1" name="Oval 166"/>
            <p:cNvSpPr>
              <a:spLocks noChangeArrowheads="1"/>
            </p:cNvSpPr>
            <p:nvPr/>
          </p:nvSpPr>
          <p:spPr bwMode="auto">
            <a:xfrm>
              <a:off x="7396584"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2" name="Oval 167"/>
            <p:cNvSpPr>
              <a:spLocks noChangeArrowheads="1"/>
            </p:cNvSpPr>
            <p:nvPr/>
          </p:nvSpPr>
          <p:spPr bwMode="auto">
            <a:xfrm>
              <a:off x="729657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3" name="Oval 168"/>
            <p:cNvSpPr>
              <a:spLocks noChangeArrowheads="1"/>
            </p:cNvSpPr>
            <p:nvPr/>
          </p:nvSpPr>
          <p:spPr bwMode="auto">
            <a:xfrm>
              <a:off x="7591847"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4" name="Oval 169"/>
            <p:cNvSpPr>
              <a:spLocks noChangeArrowheads="1"/>
            </p:cNvSpPr>
            <p:nvPr/>
          </p:nvSpPr>
          <p:spPr bwMode="auto">
            <a:xfrm>
              <a:off x="7790284" y="2224872"/>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5" name="Oval 170"/>
            <p:cNvSpPr>
              <a:spLocks noChangeArrowheads="1"/>
            </p:cNvSpPr>
            <p:nvPr/>
          </p:nvSpPr>
          <p:spPr bwMode="auto">
            <a:xfrm>
              <a:off x="769185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6" name="Oval 171"/>
            <p:cNvSpPr>
              <a:spLocks noChangeArrowheads="1"/>
            </p:cNvSpPr>
            <p:nvPr/>
          </p:nvSpPr>
          <p:spPr bwMode="auto">
            <a:xfrm>
              <a:off x="769185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7" name="Oval 172"/>
            <p:cNvSpPr>
              <a:spLocks noChangeArrowheads="1"/>
            </p:cNvSpPr>
            <p:nvPr/>
          </p:nvSpPr>
          <p:spPr bwMode="auto">
            <a:xfrm>
              <a:off x="788712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8" name="Oval 173"/>
            <p:cNvSpPr>
              <a:spLocks noChangeArrowheads="1"/>
            </p:cNvSpPr>
            <p:nvPr/>
          </p:nvSpPr>
          <p:spPr bwMode="auto">
            <a:xfrm>
              <a:off x="79871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9" name="Oval 174"/>
            <p:cNvSpPr>
              <a:spLocks noChangeArrowheads="1"/>
            </p:cNvSpPr>
            <p:nvPr/>
          </p:nvSpPr>
          <p:spPr bwMode="auto">
            <a:xfrm>
              <a:off x="729657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0" name="Oval 175"/>
            <p:cNvSpPr>
              <a:spLocks noChangeArrowheads="1"/>
            </p:cNvSpPr>
            <p:nvPr/>
          </p:nvSpPr>
          <p:spPr bwMode="auto">
            <a:xfrm>
              <a:off x="71997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1" name="Oval 176"/>
            <p:cNvSpPr>
              <a:spLocks noChangeArrowheads="1"/>
            </p:cNvSpPr>
            <p:nvPr/>
          </p:nvSpPr>
          <p:spPr bwMode="auto">
            <a:xfrm>
              <a:off x="739658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2" name="Oval 177"/>
            <p:cNvSpPr>
              <a:spLocks noChangeArrowheads="1"/>
            </p:cNvSpPr>
            <p:nvPr/>
          </p:nvSpPr>
          <p:spPr bwMode="auto">
            <a:xfrm>
              <a:off x="749500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3" name="Oval 178"/>
            <p:cNvSpPr>
              <a:spLocks noChangeArrowheads="1"/>
            </p:cNvSpPr>
            <p:nvPr/>
          </p:nvSpPr>
          <p:spPr bwMode="auto">
            <a:xfrm>
              <a:off x="7591847"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4" name="Oval 179"/>
            <p:cNvSpPr>
              <a:spLocks noChangeArrowheads="1"/>
            </p:cNvSpPr>
            <p:nvPr/>
          </p:nvSpPr>
          <p:spPr bwMode="auto">
            <a:xfrm>
              <a:off x="769185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5" name="Oval 180"/>
            <p:cNvSpPr>
              <a:spLocks noChangeArrowheads="1"/>
            </p:cNvSpPr>
            <p:nvPr/>
          </p:nvSpPr>
          <p:spPr bwMode="auto">
            <a:xfrm>
              <a:off x="7790284" y="23217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6" name="Oval 181"/>
            <p:cNvSpPr>
              <a:spLocks noChangeArrowheads="1"/>
            </p:cNvSpPr>
            <p:nvPr/>
          </p:nvSpPr>
          <p:spPr bwMode="auto">
            <a:xfrm>
              <a:off x="788712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7" name="Oval 182"/>
            <p:cNvSpPr>
              <a:spLocks noChangeArrowheads="1"/>
            </p:cNvSpPr>
            <p:nvPr/>
          </p:nvSpPr>
          <p:spPr bwMode="auto">
            <a:xfrm>
              <a:off x="79871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8" name="Oval 183"/>
            <p:cNvSpPr>
              <a:spLocks noChangeArrowheads="1"/>
            </p:cNvSpPr>
            <p:nvPr/>
          </p:nvSpPr>
          <p:spPr bwMode="auto">
            <a:xfrm>
              <a:off x="71997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9" name="Oval 184"/>
            <p:cNvSpPr>
              <a:spLocks noChangeArrowheads="1"/>
            </p:cNvSpPr>
            <p:nvPr/>
          </p:nvSpPr>
          <p:spPr bwMode="auto">
            <a:xfrm>
              <a:off x="729657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0" name="Oval 185"/>
            <p:cNvSpPr>
              <a:spLocks noChangeArrowheads="1"/>
            </p:cNvSpPr>
            <p:nvPr/>
          </p:nvSpPr>
          <p:spPr bwMode="auto">
            <a:xfrm>
              <a:off x="739658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1" name="Oval 186"/>
            <p:cNvSpPr>
              <a:spLocks noChangeArrowheads="1"/>
            </p:cNvSpPr>
            <p:nvPr/>
          </p:nvSpPr>
          <p:spPr bwMode="auto">
            <a:xfrm>
              <a:off x="749500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2" name="Oval 187"/>
            <p:cNvSpPr>
              <a:spLocks noChangeArrowheads="1"/>
            </p:cNvSpPr>
            <p:nvPr/>
          </p:nvSpPr>
          <p:spPr bwMode="auto">
            <a:xfrm>
              <a:off x="7591847"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3" name="Oval 188"/>
            <p:cNvSpPr>
              <a:spLocks noChangeArrowheads="1"/>
            </p:cNvSpPr>
            <p:nvPr/>
          </p:nvSpPr>
          <p:spPr bwMode="auto">
            <a:xfrm>
              <a:off x="769185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4" name="Oval 189"/>
            <p:cNvSpPr>
              <a:spLocks noChangeArrowheads="1"/>
            </p:cNvSpPr>
            <p:nvPr/>
          </p:nvSpPr>
          <p:spPr bwMode="auto">
            <a:xfrm>
              <a:off x="7790284" y="2418547"/>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5" name="Oval 190"/>
            <p:cNvSpPr>
              <a:spLocks noChangeArrowheads="1"/>
            </p:cNvSpPr>
            <p:nvPr/>
          </p:nvSpPr>
          <p:spPr bwMode="auto">
            <a:xfrm>
              <a:off x="788712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6" name="Oval 191"/>
            <p:cNvSpPr>
              <a:spLocks noChangeArrowheads="1"/>
            </p:cNvSpPr>
            <p:nvPr/>
          </p:nvSpPr>
          <p:spPr bwMode="auto">
            <a:xfrm>
              <a:off x="79871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7" name="Oval 192"/>
            <p:cNvSpPr>
              <a:spLocks noChangeArrowheads="1"/>
            </p:cNvSpPr>
            <p:nvPr/>
          </p:nvSpPr>
          <p:spPr bwMode="auto">
            <a:xfrm>
              <a:off x="719973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8" name="Oval 193"/>
            <p:cNvSpPr>
              <a:spLocks noChangeArrowheads="1"/>
            </p:cNvSpPr>
            <p:nvPr/>
          </p:nvSpPr>
          <p:spPr bwMode="auto">
            <a:xfrm>
              <a:off x="729657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9" name="Oval 194"/>
            <p:cNvSpPr>
              <a:spLocks noChangeArrowheads="1"/>
            </p:cNvSpPr>
            <p:nvPr/>
          </p:nvSpPr>
          <p:spPr bwMode="auto">
            <a:xfrm>
              <a:off x="739658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0" name="Oval 195"/>
            <p:cNvSpPr>
              <a:spLocks noChangeArrowheads="1"/>
            </p:cNvSpPr>
            <p:nvPr/>
          </p:nvSpPr>
          <p:spPr bwMode="auto">
            <a:xfrm>
              <a:off x="749500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1" name="Oval 196"/>
            <p:cNvSpPr>
              <a:spLocks noChangeArrowheads="1"/>
            </p:cNvSpPr>
            <p:nvPr/>
          </p:nvSpPr>
          <p:spPr bwMode="auto">
            <a:xfrm>
              <a:off x="7591847"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2" name="Oval 197"/>
            <p:cNvSpPr>
              <a:spLocks noChangeArrowheads="1"/>
            </p:cNvSpPr>
            <p:nvPr/>
          </p:nvSpPr>
          <p:spPr bwMode="auto">
            <a:xfrm>
              <a:off x="769185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3" name="Oval 198"/>
            <p:cNvSpPr>
              <a:spLocks noChangeArrowheads="1"/>
            </p:cNvSpPr>
            <p:nvPr/>
          </p:nvSpPr>
          <p:spPr bwMode="auto">
            <a:xfrm>
              <a:off x="7790284" y="251855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4" name="Oval 199"/>
            <p:cNvSpPr>
              <a:spLocks noChangeArrowheads="1"/>
            </p:cNvSpPr>
            <p:nvPr/>
          </p:nvSpPr>
          <p:spPr bwMode="auto">
            <a:xfrm>
              <a:off x="788712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5" name="Oval 200"/>
            <p:cNvSpPr>
              <a:spLocks noChangeArrowheads="1"/>
            </p:cNvSpPr>
            <p:nvPr/>
          </p:nvSpPr>
          <p:spPr bwMode="auto">
            <a:xfrm>
              <a:off x="71013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6" name="Oval 201"/>
            <p:cNvSpPr>
              <a:spLocks noChangeArrowheads="1"/>
            </p:cNvSpPr>
            <p:nvPr/>
          </p:nvSpPr>
          <p:spPr bwMode="auto">
            <a:xfrm>
              <a:off x="719973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7" name="Oval 202"/>
            <p:cNvSpPr>
              <a:spLocks noChangeArrowheads="1"/>
            </p:cNvSpPr>
            <p:nvPr/>
          </p:nvSpPr>
          <p:spPr bwMode="auto">
            <a:xfrm>
              <a:off x="7296572"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8" name="Oval 203"/>
            <p:cNvSpPr>
              <a:spLocks noChangeArrowheads="1"/>
            </p:cNvSpPr>
            <p:nvPr/>
          </p:nvSpPr>
          <p:spPr bwMode="auto">
            <a:xfrm>
              <a:off x="739658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9" name="Oval 204"/>
            <p:cNvSpPr>
              <a:spLocks noChangeArrowheads="1"/>
            </p:cNvSpPr>
            <p:nvPr/>
          </p:nvSpPr>
          <p:spPr bwMode="auto">
            <a:xfrm>
              <a:off x="74950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10" name="Oval 205"/>
            <p:cNvSpPr>
              <a:spLocks noChangeArrowheads="1"/>
            </p:cNvSpPr>
            <p:nvPr/>
          </p:nvSpPr>
          <p:spPr bwMode="auto">
            <a:xfrm>
              <a:off x="7591847"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7" name="Oval 207"/>
            <p:cNvSpPr>
              <a:spLocks noChangeArrowheads="1"/>
            </p:cNvSpPr>
            <p:nvPr/>
          </p:nvSpPr>
          <p:spPr bwMode="auto">
            <a:xfrm>
              <a:off x="7691859" y="26169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8" name="Oval 208"/>
            <p:cNvSpPr>
              <a:spLocks noChangeArrowheads="1"/>
            </p:cNvSpPr>
            <p:nvPr/>
          </p:nvSpPr>
          <p:spPr bwMode="auto">
            <a:xfrm>
              <a:off x="7790284" y="26169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9" name="Oval 209"/>
            <p:cNvSpPr>
              <a:spLocks noChangeArrowheads="1"/>
            </p:cNvSpPr>
            <p:nvPr/>
          </p:nvSpPr>
          <p:spPr bwMode="auto">
            <a:xfrm>
              <a:off x="7987134"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0" name="Oval 210"/>
            <p:cNvSpPr>
              <a:spLocks noChangeArrowheads="1"/>
            </p:cNvSpPr>
            <p:nvPr/>
          </p:nvSpPr>
          <p:spPr bwMode="auto">
            <a:xfrm>
              <a:off x="700129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1" name="Oval 211"/>
            <p:cNvSpPr>
              <a:spLocks noChangeArrowheads="1"/>
            </p:cNvSpPr>
            <p:nvPr/>
          </p:nvSpPr>
          <p:spPr bwMode="auto">
            <a:xfrm>
              <a:off x="7101309" y="241854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2" name="Oval 212"/>
            <p:cNvSpPr>
              <a:spLocks noChangeArrowheads="1"/>
            </p:cNvSpPr>
            <p:nvPr/>
          </p:nvSpPr>
          <p:spPr bwMode="auto">
            <a:xfrm>
              <a:off x="7101309" y="23217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3" name="Oval 213"/>
            <p:cNvSpPr>
              <a:spLocks noChangeArrowheads="1"/>
            </p:cNvSpPr>
            <p:nvPr/>
          </p:nvSpPr>
          <p:spPr bwMode="auto">
            <a:xfrm>
              <a:off x="7101309"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4" name="Oval 214"/>
            <p:cNvSpPr>
              <a:spLocks noChangeArrowheads="1"/>
            </p:cNvSpPr>
            <p:nvPr/>
          </p:nvSpPr>
          <p:spPr bwMode="auto">
            <a:xfrm>
              <a:off x="7001296" y="26169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5" name="Oval 215"/>
            <p:cNvSpPr>
              <a:spLocks noChangeArrowheads="1"/>
            </p:cNvSpPr>
            <p:nvPr/>
          </p:nvSpPr>
          <p:spPr bwMode="auto">
            <a:xfrm>
              <a:off x="69044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6" name="Oval 216"/>
            <p:cNvSpPr>
              <a:spLocks noChangeArrowheads="1"/>
            </p:cNvSpPr>
            <p:nvPr/>
          </p:nvSpPr>
          <p:spPr bwMode="auto">
            <a:xfrm>
              <a:off x="71013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7" name="Oval 217"/>
            <p:cNvSpPr>
              <a:spLocks noChangeArrowheads="1"/>
            </p:cNvSpPr>
            <p:nvPr/>
          </p:nvSpPr>
          <p:spPr bwMode="auto">
            <a:xfrm>
              <a:off x="719973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8" name="Oval 218"/>
            <p:cNvSpPr>
              <a:spLocks noChangeArrowheads="1"/>
            </p:cNvSpPr>
            <p:nvPr/>
          </p:nvSpPr>
          <p:spPr bwMode="auto">
            <a:xfrm>
              <a:off x="7296571"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9" name="Oval 219"/>
            <p:cNvSpPr>
              <a:spLocks noChangeArrowheads="1"/>
            </p:cNvSpPr>
            <p:nvPr/>
          </p:nvSpPr>
          <p:spPr bwMode="auto">
            <a:xfrm>
              <a:off x="739658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0" name="Oval 220"/>
            <p:cNvSpPr>
              <a:spLocks noChangeArrowheads="1"/>
            </p:cNvSpPr>
            <p:nvPr/>
          </p:nvSpPr>
          <p:spPr bwMode="auto">
            <a:xfrm>
              <a:off x="74950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1" name="Oval 221"/>
            <p:cNvSpPr>
              <a:spLocks noChangeArrowheads="1"/>
            </p:cNvSpPr>
            <p:nvPr/>
          </p:nvSpPr>
          <p:spPr bwMode="auto">
            <a:xfrm>
              <a:off x="759184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2" name="Oval 222"/>
            <p:cNvSpPr>
              <a:spLocks noChangeArrowheads="1"/>
            </p:cNvSpPr>
            <p:nvPr/>
          </p:nvSpPr>
          <p:spPr bwMode="auto">
            <a:xfrm>
              <a:off x="76918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3" name="Oval 223"/>
            <p:cNvSpPr>
              <a:spLocks noChangeArrowheads="1"/>
            </p:cNvSpPr>
            <p:nvPr/>
          </p:nvSpPr>
          <p:spPr bwMode="auto">
            <a:xfrm>
              <a:off x="719973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4" name="Oval 224"/>
            <p:cNvSpPr>
              <a:spLocks noChangeArrowheads="1"/>
            </p:cNvSpPr>
            <p:nvPr/>
          </p:nvSpPr>
          <p:spPr bwMode="auto">
            <a:xfrm>
              <a:off x="7296571"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5" name="Oval 225"/>
            <p:cNvSpPr>
              <a:spLocks noChangeArrowheads="1"/>
            </p:cNvSpPr>
            <p:nvPr/>
          </p:nvSpPr>
          <p:spPr bwMode="auto">
            <a:xfrm>
              <a:off x="739658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6" name="Oval 226"/>
            <p:cNvSpPr>
              <a:spLocks noChangeArrowheads="1"/>
            </p:cNvSpPr>
            <p:nvPr/>
          </p:nvSpPr>
          <p:spPr bwMode="auto">
            <a:xfrm>
              <a:off x="74950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7" name="Oval 227"/>
            <p:cNvSpPr>
              <a:spLocks noChangeArrowheads="1"/>
            </p:cNvSpPr>
            <p:nvPr/>
          </p:nvSpPr>
          <p:spPr bwMode="auto">
            <a:xfrm>
              <a:off x="759184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8" name="Oval 228"/>
            <p:cNvSpPr>
              <a:spLocks noChangeArrowheads="1"/>
            </p:cNvSpPr>
            <p:nvPr/>
          </p:nvSpPr>
          <p:spPr bwMode="auto">
            <a:xfrm>
              <a:off x="71013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9" name="Oval 229"/>
            <p:cNvSpPr>
              <a:spLocks noChangeArrowheads="1"/>
            </p:cNvSpPr>
            <p:nvPr/>
          </p:nvSpPr>
          <p:spPr bwMode="auto">
            <a:xfrm>
              <a:off x="700129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0" name="Oval 230"/>
            <p:cNvSpPr>
              <a:spLocks noChangeArrowheads="1"/>
            </p:cNvSpPr>
            <p:nvPr/>
          </p:nvSpPr>
          <p:spPr bwMode="auto">
            <a:xfrm>
              <a:off x="700129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1" name="Oval 231"/>
            <p:cNvSpPr>
              <a:spLocks noChangeArrowheads="1"/>
            </p:cNvSpPr>
            <p:nvPr/>
          </p:nvSpPr>
          <p:spPr bwMode="auto">
            <a:xfrm>
              <a:off x="71013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2" name="Oval 232"/>
            <p:cNvSpPr>
              <a:spLocks noChangeArrowheads="1"/>
            </p:cNvSpPr>
            <p:nvPr/>
          </p:nvSpPr>
          <p:spPr bwMode="auto">
            <a:xfrm>
              <a:off x="719973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3" name="Oval 233"/>
            <p:cNvSpPr>
              <a:spLocks noChangeArrowheads="1"/>
            </p:cNvSpPr>
            <p:nvPr/>
          </p:nvSpPr>
          <p:spPr bwMode="auto">
            <a:xfrm>
              <a:off x="7296571"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4" name="Oval 234"/>
            <p:cNvSpPr>
              <a:spLocks noChangeArrowheads="1"/>
            </p:cNvSpPr>
            <p:nvPr/>
          </p:nvSpPr>
          <p:spPr bwMode="auto">
            <a:xfrm>
              <a:off x="739658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5" name="Oval 235"/>
            <p:cNvSpPr>
              <a:spLocks noChangeArrowheads="1"/>
            </p:cNvSpPr>
            <p:nvPr/>
          </p:nvSpPr>
          <p:spPr bwMode="auto">
            <a:xfrm>
              <a:off x="74950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6" name="Oval 236"/>
            <p:cNvSpPr>
              <a:spLocks noChangeArrowheads="1"/>
            </p:cNvSpPr>
            <p:nvPr/>
          </p:nvSpPr>
          <p:spPr bwMode="auto">
            <a:xfrm>
              <a:off x="759184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7" name="Oval 237"/>
            <p:cNvSpPr>
              <a:spLocks noChangeArrowheads="1"/>
            </p:cNvSpPr>
            <p:nvPr/>
          </p:nvSpPr>
          <p:spPr bwMode="auto">
            <a:xfrm>
              <a:off x="769185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8" name="Oval 238"/>
            <p:cNvSpPr>
              <a:spLocks noChangeArrowheads="1"/>
            </p:cNvSpPr>
            <p:nvPr/>
          </p:nvSpPr>
          <p:spPr bwMode="auto">
            <a:xfrm>
              <a:off x="67060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9" name="Oval 239"/>
            <p:cNvSpPr>
              <a:spLocks noChangeArrowheads="1"/>
            </p:cNvSpPr>
            <p:nvPr/>
          </p:nvSpPr>
          <p:spPr bwMode="auto">
            <a:xfrm>
              <a:off x="700129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0" name="Oval 240"/>
            <p:cNvSpPr>
              <a:spLocks noChangeArrowheads="1"/>
            </p:cNvSpPr>
            <p:nvPr/>
          </p:nvSpPr>
          <p:spPr bwMode="auto">
            <a:xfrm>
              <a:off x="690445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1" name="Oval 241"/>
            <p:cNvSpPr>
              <a:spLocks noChangeArrowheads="1"/>
            </p:cNvSpPr>
            <p:nvPr/>
          </p:nvSpPr>
          <p:spPr bwMode="auto">
            <a:xfrm>
              <a:off x="71013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2" name="Oval 242"/>
            <p:cNvSpPr>
              <a:spLocks noChangeArrowheads="1"/>
            </p:cNvSpPr>
            <p:nvPr/>
          </p:nvSpPr>
          <p:spPr bwMode="auto">
            <a:xfrm>
              <a:off x="71997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3" name="Oval 243"/>
            <p:cNvSpPr>
              <a:spLocks noChangeArrowheads="1"/>
            </p:cNvSpPr>
            <p:nvPr/>
          </p:nvSpPr>
          <p:spPr bwMode="auto">
            <a:xfrm>
              <a:off x="729657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4" name="Oval 244"/>
            <p:cNvSpPr>
              <a:spLocks noChangeArrowheads="1"/>
            </p:cNvSpPr>
            <p:nvPr/>
          </p:nvSpPr>
          <p:spPr bwMode="auto">
            <a:xfrm>
              <a:off x="739658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5" name="Oval 245"/>
            <p:cNvSpPr>
              <a:spLocks noChangeArrowheads="1"/>
            </p:cNvSpPr>
            <p:nvPr/>
          </p:nvSpPr>
          <p:spPr bwMode="auto">
            <a:xfrm>
              <a:off x="74950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6" name="Oval 246"/>
            <p:cNvSpPr>
              <a:spLocks noChangeArrowheads="1"/>
            </p:cNvSpPr>
            <p:nvPr/>
          </p:nvSpPr>
          <p:spPr bwMode="auto">
            <a:xfrm>
              <a:off x="759184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7" name="Oval 247"/>
            <p:cNvSpPr>
              <a:spLocks noChangeArrowheads="1"/>
            </p:cNvSpPr>
            <p:nvPr/>
          </p:nvSpPr>
          <p:spPr bwMode="auto">
            <a:xfrm>
              <a:off x="78871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8" name="Oval 248"/>
            <p:cNvSpPr>
              <a:spLocks noChangeArrowheads="1"/>
            </p:cNvSpPr>
            <p:nvPr/>
          </p:nvSpPr>
          <p:spPr bwMode="auto">
            <a:xfrm>
              <a:off x="79871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9" name="Oval 249"/>
            <p:cNvSpPr>
              <a:spLocks noChangeArrowheads="1"/>
            </p:cNvSpPr>
            <p:nvPr/>
          </p:nvSpPr>
          <p:spPr bwMode="auto">
            <a:xfrm>
              <a:off x="68060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0" name="Oval 250"/>
            <p:cNvSpPr>
              <a:spLocks noChangeArrowheads="1"/>
            </p:cNvSpPr>
            <p:nvPr/>
          </p:nvSpPr>
          <p:spPr bwMode="auto">
            <a:xfrm>
              <a:off x="690445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1" name="Oval 251"/>
            <p:cNvSpPr>
              <a:spLocks noChangeArrowheads="1"/>
            </p:cNvSpPr>
            <p:nvPr/>
          </p:nvSpPr>
          <p:spPr bwMode="auto">
            <a:xfrm>
              <a:off x="700129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2" name="Oval 252"/>
            <p:cNvSpPr>
              <a:spLocks noChangeArrowheads="1"/>
            </p:cNvSpPr>
            <p:nvPr/>
          </p:nvSpPr>
          <p:spPr bwMode="auto">
            <a:xfrm>
              <a:off x="71013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3" name="Oval 253"/>
            <p:cNvSpPr>
              <a:spLocks noChangeArrowheads="1"/>
            </p:cNvSpPr>
            <p:nvPr/>
          </p:nvSpPr>
          <p:spPr bwMode="auto">
            <a:xfrm>
              <a:off x="71997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4" name="Oval 254"/>
            <p:cNvSpPr>
              <a:spLocks noChangeArrowheads="1"/>
            </p:cNvSpPr>
            <p:nvPr/>
          </p:nvSpPr>
          <p:spPr bwMode="auto">
            <a:xfrm>
              <a:off x="729657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5" name="Oval 255"/>
            <p:cNvSpPr>
              <a:spLocks noChangeArrowheads="1"/>
            </p:cNvSpPr>
            <p:nvPr/>
          </p:nvSpPr>
          <p:spPr bwMode="auto">
            <a:xfrm>
              <a:off x="739658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6" name="Oval 256"/>
            <p:cNvSpPr>
              <a:spLocks noChangeArrowheads="1"/>
            </p:cNvSpPr>
            <p:nvPr/>
          </p:nvSpPr>
          <p:spPr bwMode="auto">
            <a:xfrm>
              <a:off x="74950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7" name="Oval 257"/>
            <p:cNvSpPr>
              <a:spLocks noChangeArrowheads="1"/>
            </p:cNvSpPr>
            <p:nvPr/>
          </p:nvSpPr>
          <p:spPr bwMode="auto">
            <a:xfrm>
              <a:off x="759184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8" name="Oval 258"/>
            <p:cNvSpPr>
              <a:spLocks noChangeArrowheads="1"/>
            </p:cNvSpPr>
            <p:nvPr/>
          </p:nvSpPr>
          <p:spPr bwMode="auto">
            <a:xfrm>
              <a:off x="78871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9" name="Oval 259"/>
            <p:cNvSpPr>
              <a:spLocks noChangeArrowheads="1"/>
            </p:cNvSpPr>
            <p:nvPr/>
          </p:nvSpPr>
          <p:spPr bwMode="auto">
            <a:xfrm>
              <a:off x="7790284" y="31091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0" name="Oval 260"/>
            <p:cNvSpPr>
              <a:spLocks noChangeArrowheads="1"/>
            </p:cNvSpPr>
            <p:nvPr/>
          </p:nvSpPr>
          <p:spPr bwMode="auto">
            <a:xfrm>
              <a:off x="68060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1" name="Oval 261"/>
            <p:cNvSpPr>
              <a:spLocks noChangeArrowheads="1"/>
            </p:cNvSpPr>
            <p:nvPr/>
          </p:nvSpPr>
          <p:spPr bwMode="auto">
            <a:xfrm>
              <a:off x="67060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2" name="Oval 262"/>
            <p:cNvSpPr>
              <a:spLocks noChangeArrowheads="1"/>
            </p:cNvSpPr>
            <p:nvPr/>
          </p:nvSpPr>
          <p:spPr bwMode="auto">
            <a:xfrm>
              <a:off x="67060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3" name="Oval 263"/>
            <p:cNvSpPr>
              <a:spLocks noChangeArrowheads="1"/>
            </p:cNvSpPr>
            <p:nvPr/>
          </p:nvSpPr>
          <p:spPr bwMode="auto">
            <a:xfrm>
              <a:off x="69044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4" name="Oval 264"/>
            <p:cNvSpPr>
              <a:spLocks noChangeArrowheads="1"/>
            </p:cNvSpPr>
            <p:nvPr/>
          </p:nvSpPr>
          <p:spPr bwMode="auto">
            <a:xfrm>
              <a:off x="700129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5" name="Oval 265"/>
            <p:cNvSpPr>
              <a:spLocks noChangeArrowheads="1"/>
            </p:cNvSpPr>
            <p:nvPr/>
          </p:nvSpPr>
          <p:spPr bwMode="auto">
            <a:xfrm>
              <a:off x="71013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6" name="Oval 266"/>
            <p:cNvSpPr>
              <a:spLocks noChangeArrowheads="1"/>
            </p:cNvSpPr>
            <p:nvPr/>
          </p:nvSpPr>
          <p:spPr bwMode="auto">
            <a:xfrm>
              <a:off x="71997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7" name="Oval 267"/>
            <p:cNvSpPr>
              <a:spLocks noChangeArrowheads="1"/>
            </p:cNvSpPr>
            <p:nvPr/>
          </p:nvSpPr>
          <p:spPr bwMode="auto">
            <a:xfrm>
              <a:off x="729657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8" name="Oval 268"/>
            <p:cNvSpPr>
              <a:spLocks noChangeArrowheads="1"/>
            </p:cNvSpPr>
            <p:nvPr/>
          </p:nvSpPr>
          <p:spPr bwMode="auto">
            <a:xfrm>
              <a:off x="739658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9" name="Oval 269"/>
            <p:cNvSpPr>
              <a:spLocks noChangeArrowheads="1"/>
            </p:cNvSpPr>
            <p:nvPr/>
          </p:nvSpPr>
          <p:spPr bwMode="auto">
            <a:xfrm>
              <a:off x="74950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0" name="Oval 270"/>
            <p:cNvSpPr>
              <a:spLocks noChangeArrowheads="1"/>
            </p:cNvSpPr>
            <p:nvPr/>
          </p:nvSpPr>
          <p:spPr bwMode="auto">
            <a:xfrm>
              <a:off x="759184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1" name="Oval 271"/>
            <p:cNvSpPr>
              <a:spLocks noChangeArrowheads="1"/>
            </p:cNvSpPr>
            <p:nvPr/>
          </p:nvSpPr>
          <p:spPr bwMode="auto">
            <a:xfrm>
              <a:off x="76918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2" name="Oval 272"/>
            <p:cNvSpPr>
              <a:spLocks noChangeArrowheads="1"/>
            </p:cNvSpPr>
            <p:nvPr/>
          </p:nvSpPr>
          <p:spPr bwMode="auto">
            <a:xfrm>
              <a:off x="7790284" y="3207534"/>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3" name="Oval 273"/>
            <p:cNvSpPr>
              <a:spLocks noChangeArrowheads="1"/>
            </p:cNvSpPr>
            <p:nvPr/>
          </p:nvSpPr>
          <p:spPr bwMode="auto">
            <a:xfrm>
              <a:off x="78871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4" name="Oval 274"/>
            <p:cNvSpPr>
              <a:spLocks noChangeArrowheads="1"/>
            </p:cNvSpPr>
            <p:nvPr/>
          </p:nvSpPr>
          <p:spPr bwMode="auto">
            <a:xfrm>
              <a:off x="79871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5" name="Oval 275"/>
            <p:cNvSpPr>
              <a:spLocks noChangeArrowheads="1"/>
            </p:cNvSpPr>
            <p:nvPr/>
          </p:nvSpPr>
          <p:spPr bwMode="auto">
            <a:xfrm>
              <a:off x="68060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6" name="Oval 276"/>
            <p:cNvSpPr>
              <a:spLocks noChangeArrowheads="1"/>
            </p:cNvSpPr>
            <p:nvPr/>
          </p:nvSpPr>
          <p:spPr bwMode="auto">
            <a:xfrm>
              <a:off x="69044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7" name="Oval 277"/>
            <p:cNvSpPr>
              <a:spLocks noChangeArrowheads="1"/>
            </p:cNvSpPr>
            <p:nvPr/>
          </p:nvSpPr>
          <p:spPr bwMode="auto">
            <a:xfrm>
              <a:off x="700129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8" name="Oval 278"/>
            <p:cNvSpPr>
              <a:spLocks noChangeArrowheads="1"/>
            </p:cNvSpPr>
            <p:nvPr/>
          </p:nvSpPr>
          <p:spPr bwMode="auto">
            <a:xfrm>
              <a:off x="71013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9" name="Oval 279"/>
            <p:cNvSpPr>
              <a:spLocks noChangeArrowheads="1"/>
            </p:cNvSpPr>
            <p:nvPr/>
          </p:nvSpPr>
          <p:spPr bwMode="auto">
            <a:xfrm>
              <a:off x="71997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0" name="Oval 280"/>
            <p:cNvSpPr>
              <a:spLocks noChangeArrowheads="1"/>
            </p:cNvSpPr>
            <p:nvPr/>
          </p:nvSpPr>
          <p:spPr bwMode="auto">
            <a:xfrm>
              <a:off x="729657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1" name="Oval 281"/>
            <p:cNvSpPr>
              <a:spLocks noChangeArrowheads="1"/>
            </p:cNvSpPr>
            <p:nvPr/>
          </p:nvSpPr>
          <p:spPr bwMode="auto">
            <a:xfrm>
              <a:off x="739658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2" name="Oval 282"/>
            <p:cNvSpPr>
              <a:spLocks noChangeArrowheads="1"/>
            </p:cNvSpPr>
            <p:nvPr/>
          </p:nvSpPr>
          <p:spPr bwMode="auto">
            <a:xfrm>
              <a:off x="74950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3" name="Oval 283"/>
            <p:cNvSpPr>
              <a:spLocks noChangeArrowheads="1"/>
            </p:cNvSpPr>
            <p:nvPr/>
          </p:nvSpPr>
          <p:spPr bwMode="auto">
            <a:xfrm>
              <a:off x="759184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4" name="Oval 284"/>
            <p:cNvSpPr>
              <a:spLocks noChangeArrowheads="1"/>
            </p:cNvSpPr>
            <p:nvPr/>
          </p:nvSpPr>
          <p:spPr bwMode="auto">
            <a:xfrm>
              <a:off x="76918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5" name="Oval 285"/>
            <p:cNvSpPr>
              <a:spLocks noChangeArrowheads="1"/>
            </p:cNvSpPr>
            <p:nvPr/>
          </p:nvSpPr>
          <p:spPr bwMode="auto">
            <a:xfrm>
              <a:off x="7790284"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6" name="Oval 286"/>
            <p:cNvSpPr>
              <a:spLocks noChangeArrowheads="1"/>
            </p:cNvSpPr>
            <p:nvPr/>
          </p:nvSpPr>
          <p:spPr bwMode="auto">
            <a:xfrm>
              <a:off x="78871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7" name="Oval 287"/>
            <p:cNvSpPr>
              <a:spLocks noChangeArrowheads="1"/>
            </p:cNvSpPr>
            <p:nvPr/>
          </p:nvSpPr>
          <p:spPr bwMode="auto">
            <a:xfrm>
              <a:off x="79871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8" name="Oval 288"/>
            <p:cNvSpPr>
              <a:spLocks noChangeArrowheads="1"/>
            </p:cNvSpPr>
            <p:nvPr/>
          </p:nvSpPr>
          <p:spPr bwMode="auto">
            <a:xfrm>
              <a:off x="8085559"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9" name="Oval 289"/>
            <p:cNvSpPr>
              <a:spLocks noChangeArrowheads="1"/>
            </p:cNvSpPr>
            <p:nvPr/>
          </p:nvSpPr>
          <p:spPr bwMode="auto">
            <a:xfrm>
              <a:off x="6609184" y="3404384"/>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0" name="Oval 290"/>
            <p:cNvSpPr>
              <a:spLocks noChangeArrowheads="1"/>
            </p:cNvSpPr>
            <p:nvPr/>
          </p:nvSpPr>
          <p:spPr bwMode="auto">
            <a:xfrm>
              <a:off x="67060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1" name="Oval 291"/>
            <p:cNvSpPr>
              <a:spLocks noChangeArrowheads="1"/>
            </p:cNvSpPr>
            <p:nvPr/>
          </p:nvSpPr>
          <p:spPr bwMode="auto">
            <a:xfrm>
              <a:off x="6706021" y="3404384"/>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2" name="Oval 292"/>
            <p:cNvSpPr>
              <a:spLocks noChangeArrowheads="1"/>
            </p:cNvSpPr>
            <p:nvPr/>
          </p:nvSpPr>
          <p:spPr bwMode="auto">
            <a:xfrm>
              <a:off x="68060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3" name="Oval 293"/>
            <p:cNvSpPr>
              <a:spLocks noChangeArrowheads="1"/>
            </p:cNvSpPr>
            <p:nvPr/>
          </p:nvSpPr>
          <p:spPr bwMode="auto">
            <a:xfrm>
              <a:off x="69044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4" name="Oval 294"/>
            <p:cNvSpPr>
              <a:spLocks noChangeArrowheads="1"/>
            </p:cNvSpPr>
            <p:nvPr/>
          </p:nvSpPr>
          <p:spPr bwMode="auto">
            <a:xfrm>
              <a:off x="700129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5" name="Oval 295"/>
            <p:cNvSpPr>
              <a:spLocks noChangeArrowheads="1"/>
            </p:cNvSpPr>
            <p:nvPr/>
          </p:nvSpPr>
          <p:spPr bwMode="auto">
            <a:xfrm>
              <a:off x="71013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6" name="Oval 296"/>
            <p:cNvSpPr>
              <a:spLocks noChangeArrowheads="1"/>
            </p:cNvSpPr>
            <p:nvPr/>
          </p:nvSpPr>
          <p:spPr bwMode="auto">
            <a:xfrm>
              <a:off x="71997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7" name="Oval 297"/>
            <p:cNvSpPr>
              <a:spLocks noChangeArrowheads="1"/>
            </p:cNvSpPr>
            <p:nvPr/>
          </p:nvSpPr>
          <p:spPr bwMode="auto">
            <a:xfrm>
              <a:off x="729657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8" name="Oval 298"/>
            <p:cNvSpPr>
              <a:spLocks noChangeArrowheads="1"/>
            </p:cNvSpPr>
            <p:nvPr/>
          </p:nvSpPr>
          <p:spPr bwMode="auto">
            <a:xfrm>
              <a:off x="739658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9" name="Oval 299"/>
            <p:cNvSpPr>
              <a:spLocks noChangeArrowheads="1"/>
            </p:cNvSpPr>
            <p:nvPr/>
          </p:nvSpPr>
          <p:spPr bwMode="auto">
            <a:xfrm>
              <a:off x="74950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0" name="Oval 300"/>
            <p:cNvSpPr>
              <a:spLocks noChangeArrowheads="1"/>
            </p:cNvSpPr>
            <p:nvPr/>
          </p:nvSpPr>
          <p:spPr bwMode="auto">
            <a:xfrm>
              <a:off x="759184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1" name="Oval 301"/>
            <p:cNvSpPr>
              <a:spLocks noChangeArrowheads="1"/>
            </p:cNvSpPr>
            <p:nvPr/>
          </p:nvSpPr>
          <p:spPr bwMode="auto">
            <a:xfrm>
              <a:off x="76918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2" name="Oval 302"/>
            <p:cNvSpPr>
              <a:spLocks noChangeArrowheads="1"/>
            </p:cNvSpPr>
            <p:nvPr/>
          </p:nvSpPr>
          <p:spPr bwMode="auto">
            <a:xfrm>
              <a:off x="7790284" y="34043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3" name="Oval 303"/>
            <p:cNvSpPr>
              <a:spLocks noChangeArrowheads="1"/>
            </p:cNvSpPr>
            <p:nvPr/>
          </p:nvSpPr>
          <p:spPr bwMode="auto">
            <a:xfrm>
              <a:off x="788712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4" name="Oval 304"/>
            <p:cNvSpPr>
              <a:spLocks noChangeArrowheads="1"/>
            </p:cNvSpPr>
            <p:nvPr/>
          </p:nvSpPr>
          <p:spPr bwMode="auto">
            <a:xfrm>
              <a:off x="79871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5" name="Oval 305"/>
            <p:cNvSpPr>
              <a:spLocks noChangeArrowheads="1"/>
            </p:cNvSpPr>
            <p:nvPr/>
          </p:nvSpPr>
          <p:spPr bwMode="auto">
            <a:xfrm>
              <a:off x="68060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6" name="Oval 306"/>
            <p:cNvSpPr>
              <a:spLocks noChangeArrowheads="1"/>
            </p:cNvSpPr>
            <p:nvPr/>
          </p:nvSpPr>
          <p:spPr bwMode="auto">
            <a:xfrm>
              <a:off x="69044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7" name="Oval 307"/>
            <p:cNvSpPr>
              <a:spLocks noChangeArrowheads="1"/>
            </p:cNvSpPr>
            <p:nvPr/>
          </p:nvSpPr>
          <p:spPr bwMode="auto">
            <a:xfrm>
              <a:off x="700129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8" name="Oval 308"/>
            <p:cNvSpPr>
              <a:spLocks noChangeArrowheads="1"/>
            </p:cNvSpPr>
            <p:nvPr/>
          </p:nvSpPr>
          <p:spPr bwMode="auto">
            <a:xfrm>
              <a:off x="71013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9" name="Oval 309"/>
            <p:cNvSpPr>
              <a:spLocks noChangeArrowheads="1"/>
            </p:cNvSpPr>
            <p:nvPr/>
          </p:nvSpPr>
          <p:spPr bwMode="auto">
            <a:xfrm>
              <a:off x="71997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0" name="Oval 310"/>
            <p:cNvSpPr>
              <a:spLocks noChangeArrowheads="1"/>
            </p:cNvSpPr>
            <p:nvPr/>
          </p:nvSpPr>
          <p:spPr bwMode="auto">
            <a:xfrm>
              <a:off x="729657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1" name="Oval 311"/>
            <p:cNvSpPr>
              <a:spLocks noChangeArrowheads="1"/>
            </p:cNvSpPr>
            <p:nvPr/>
          </p:nvSpPr>
          <p:spPr bwMode="auto">
            <a:xfrm>
              <a:off x="73965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2" name="Oval 312"/>
            <p:cNvSpPr>
              <a:spLocks noChangeArrowheads="1"/>
            </p:cNvSpPr>
            <p:nvPr/>
          </p:nvSpPr>
          <p:spPr bwMode="auto">
            <a:xfrm>
              <a:off x="74950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3" name="Oval 313"/>
            <p:cNvSpPr>
              <a:spLocks noChangeArrowheads="1"/>
            </p:cNvSpPr>
            <p:nvPr/>
          </p:nvSpPr>
          <p:spPr bwMode="auto">
            <a:xfrm>
              <a:off x="759184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4" name="Oval 314"/>
            <p:cNvSpPr>
              <a:spLocks noChangeArrowheads="1"/>
            </p:cNvSpPr>
            <p:nvPr/>
          </p:nvSpPr>
          <p:spPr bwMode="auto">
            <a:xfrm>
              <a:off x="76918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5" name="Oval 315"/>
            <p:cNvSpPr>
              <a:spLocks noChangeArrowheads="1"/>
            </p:cNvSpPr>
            <p:nvPr/>
          </p:nvSpPr>
          <p:spPr bwMode="auto">
            <a:xfrm>
              <a:off x="7790284"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6" name="Oval 316"/>
            <p:cNvSpPr>
              <a:spLocks noChangeArrowheads="1"/>
            </p:cNvSpPr>
            <p:nvPr/>
          </p:nvSpPr>
          <p:spPr bwMode="auto">
            <a:xfrm>
              <a:off x="78871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7" name="Oval 317"/>
            <p:cNvSpPr>
              <a:spLocks noChangeArrowheads="1"/>
            </p:cNvSpPr>
            <p:nvPr/>
          </p:nvSpPr>
          <p:spPr bwMode="auto">
            <a:xfrm>
              <a:off x="79871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8" name="Oval 318"/>
            <p:cNvSpPr>
              <a:spLocks noChangeArrowheads="1"/>
            </p:cNvSpPr>
            <p:nvPr/>
          </p:nvSpPr>
          <p:spPr bwMode="auto">
            <a:xfrm>
              <a:off x="8085559"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9" name="Oval 319"/>
            <p:cNvSpPr>
              <a:spLocks noChangeArrowheads="1"/>
            </p:cNvSpPr>
            <p:nvPr/>
          </p:nvSpPr>
          <p:spPr bwMode="auto">
            <a:xfrm>
              <a:off x="8379246"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0" name="Oval 320"/>
            <p:cNvSpPr>
              <a:spLocks noChangeArrowheads="1"/>
            </p:cNvSpPr>
            <p:nvPr/>
          </p:nvSpPr>
          <p:spPr bwMode="auto">
            <a:xfrm>
              <a:off x="8477671" y="350122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1" name="Oval 321"/>
            <p:cNvSpPr>
              <a:spLocks noChangeArrowheads="1"/>
            </p:cNvSpPr>
            <p:nvPr/>
          </p:nvSpPr>
          <p:spPr bwMode="auto">
            <a:xfrm>
              <a:off x="68060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6" name="Oval 322"/>
            <p:cNvSpPr>
              <a:spLocks noChangeArrowheads="1"/>
            </p:cNvSpPr>
            <p:nvPr/>
          </p:nvSpPr>
          <p:spPr bwMode="auto">
            <a:xfrm>
              <a:off x="69044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7" name="Oval 323"/>
            <p:cNvSpPr>
              <a:spLocks noChangeArrowheads="1"/>
            </p:cNvSpPr>
            <p:nvPr/>
          </p:nvSpPr>
          <p:spPr bwMode="auto">
            <a:xfrm>
              <a:off x="700129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8" name="Oval 324"/>
            <p:cNvSpPr>
              <a:spLocks noChangeArrowheads="1"/>
            </p:cNvSpPr>
            <p:nvPr/>
          </p:nvSpPr>
          <p:spPr bwMode="auto">
            <a:xfrm>
              <a:off x="71013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9" name="Oval 325"/>
            <p:cNvSpPr>
              <a:spLocks noChangeArrowheads="1"/>
            </p:cNvSpPr>
            <p:nvPr/>
          </p:nvSpPr>
          <p:spPr bwMode="auto">
            <a:xfrm>
              <a:off x="71997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0" name="Oval 326"/>
            <p:cNvSpPr>
              <a:spLocks noChangeArrowheads="1"/>
            </p:cNvSpPr>
            <p:nvPr/>
          </p:nvSpPr>
          <p:spPr bwMode="auto">
            <a:xfrm>
              <a:off x="729657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1" name="Oval 327"/>
            <p:cNvSpPr>
              <a:spLocks noChangeArrowheads="1"/>
            </p:cNvSpPr>
            <p:nvPr/>
          </p:nvSpPr>
          <p:spPr bwMode="auto">
            <a:xfrm>
              <a:off x="739658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2" name="Oval 328"/>
            <p:cNvSpPr>
              <a:spLocks noChangeArrowheads="1"/>
            </p:cNvSpPr>
            <p:nvPr/>
          </p:nvSpPr>
          <p:spPr bwMode="auto">
            <a:xfrm>
              <a:off x="74950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3" name="Oval 329"/>
            <p:cNvSpPr>
              <a:spLocks noChangeArrowheads="1"/>
            </p:cNvSpPr>
            <p:nvPr/>
          </p:nvSpPr>
          <p:spPr bwMode="auto">
            <a:xfrm>
              <a:off x="759184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4" name="Oval 330"/>
            <p:cNvSpPr>
              <a:spLocks noChangeArrowheads="1"/>
            </p:cNvSpPr>
            <p:nvPr/>
          </p:nvSpPr>
          <p:spPr bwMode="auto">
            <a:xfrm>
              <a:off x="76918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5" name="Oval 331"/>
            <p:cNvSpPr>
              <a:spLocks noChangeArrowheads="1"/>
            </p:cNvSpPr>
            <p:nvPr/>
          </p:nvSpPr>
          <p:spPr bwMode="auto">
            <a:xfrm>
              <a:off x="7790284"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6" name="Oval 332"/>
            <p:cNvSpPr>
              <a:spLocks noChangeArrowheads="1"/>
            </p:cNvSpPr>
            <p:nvPr/>
          </p:nvSpPr>
          <p:spPr bwMode="auto">
            <a:xfrm>
              <a:off x="78871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7" name="Oval 333"/>
            <p:cNvSpPr>
              <a:spLocks noChangeArrowheads="1"/>
            </p:cNvSpPr>
            <p:nvPr/>
          </p:nvSpPr>
          <p:spPr bwMode="auto">
            <a:xfrm>
              <a:off x="79871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8" name="Oval 334"/>
            <p:cNvSpPr>
              <a:spLocks noChangeArrowheads="1"/>
            </p:cNvSpPr>
            <p:nvPr/>
          </p:nvSpPr>
          <p:spPr bwMode="auto">
            <a:xfrm>
              <a:off x="8085559"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9" name="Oval 335"/>
            <p:cNvSpPr>
              <a:spLocks noChangeArrowheads="1"/>
            </p:cNvSpPr>
            <p:nvPr/>
          </p:nvSpPr>
          <p:spPr bwMode="auto">
            <a:xfrm>
              <a:off x="82824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0" name="Oval 336"/>
            <p:cNvSpPr>
              <a:spLocks noChangeArrowheads="1"/>
            </p:cNvSpPr>
            <p:nvPr/>
          </p:nvSpPr>
          <p:spPr bwMode="auto">
            <a:xfrm>
              <a:off x="8379246"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1" name="Oval 337"/>
            <p:cNvSpPr>
              <a:spLocks noChangeArrowheads="1"/>
            </p:cNvSpPr>
            <p:nvPr/>
          </p:nvSpPr>
          <p:spPr bwMode="auto">
            <a:xfrm>
              <a:off x="68060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2" name="Oval 338"/>
            <p:cNvSpPr>
              <a:spLocks noChangeArrowheads="1"/>
            </p:cNvSpPr>
            <p:nvPr/>
          </p:nvSpPr>
          <p:spPr bwMode="auto">
            <a:xfrm>
              <a:off x="69044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3" name="Oval 339"/>
            <p:cNvSpPr>
              <a:spLocks noChangeArrowheads="1"/>
            </p:cNvSpPr>
            <p:nvPr/>
          </p:nvSpPr>
          <p:spPr bwMode="auto">
            <a:xfrm>
              <a:off x="700129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4" name="Oval 340"/>
            <p:cNvSpPr>
              <a:spLocks noChangeArrowheads="1"/>
            </p:cNvSpPr>
            <p:nvPr/>
          </p:nvSpPr>
          <p:spPr bwMode="auto">
            <a:xfrm>
              <a:off x="71013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5" name="Oval 341"/>
            <p:cNvSpPr>
              <a:spLocks noChangeArrowheads="1"/>
            </p:cNvSpPr>
            <p:nvPr/>
          </p:nvSpPr>
          <p:spPr bwMode="auto">
            <a:xfrm>
              <a:off x="71997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6" name="Oval 342"/>
            <p:cNvSpPr>
              <a:spLocks noChangeArrowheads="1"/>
            </p:cNvSpPr>
            <p:nvPr/>
          </p:nvSpPr>
          <p:spPr bwMode="auto">
            <a:xfrm>
              <a:off x="729657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7" name="Oval 343"/>
            <p:cNvSpPr>
              <a:spLocks noChangeArrowheads="1"/>
            </p:cNvSpPr>
            <p:nvPr/>
          </p:nvSpPr>
          <p:spPr bwMode="auto">
            <a:xfrm>
              <a:off x="73965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8" name="Oval 344"/>
            <p:cNvSpPr>
              <a:spLocks noChangeArrowheads="1"/>
            </p:cNvSpPr>
            <p:nvPr/>
          </p:nvSpPr>
          <p:spPr bwMode="auto">
            <a:xfrm>
              <a:off x="74950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9" name="Oval 345"/>
            <p:cNvSpPr>
              <a:spLocks noChangeArrowheads="1"/>
            </p:cNvSpPr>
            <p:nvPr/>
          </p:nvSpPr>
          <p:spPr bwMode="auto">
            <a:xfrm>
              <a:off x="759184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0" name="Oval 346"/>
            <p:cNvSpPr>
              <a:spLocks noChangeArrowheads="1"/>
            </p:cNvSpPr>
            <p:nvPr/>
          </p:nvSpPr>
          <p:spPr bwMode="auto">
            <a:xfrm>
              <a:off x="76918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1" name="Oval 347"/>
            <p:cNvSpPr>
              <a:spLocks noChangeArrowheads="1"/>
            </p:cNvSpPr>
            <p:nvPr/>
          </p:nvSpPr>
          <p:spPr bwMode="auto">
            <a:xfrm>
              <a:off x="7790284"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2" name="Oval 348"/>
            <p:cNvSpPr>
              <a:spLocks noChangeArrowheads="1"/>
            </p:cNvSpPr>
            <p:nvPr/>
          </p:nvSpPr>
          <p:spPr bwMode="auto">
            <a:xfrm>
              <a:off x="78871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3" name="Oval 349"/>
            <p:cNvSpPr>
              <a:spLocks noChangeArrowheads="1"/>
            </p:cNvSpPr>
            <p:nvPr/>
          </p:nvSpPr>
          <p:spPr bwMode="auto">
            <a:xfrm>
              <a:off x="79871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4" name="Oval 350"/>
            <p:cNvSpPr>
              <a:spLocks noChangeArrowheads="1"/>
            </p:cNvSpPr>
            <p:nvPr/>
          </p:nvSpPr>
          <p:spPr bwMode="auto">
            <a:xfrm>
              <a:off x="8085559"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5" name="Oval 351"/>
            <p:cNvSpPr>
              <a:spLocks noChangeArrowheads="1"/>
            </p:cNvSpPr>
            <p:nvPr/>
          </p:nvSpPr>
          <p:spPr bwMode="auto">
            <a:xfrm>
              <a:off x="8182396" y="369965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6" name="Oval 352"/>
            <p:cNvSpPr>
              <a:spLocks noChangeArrowheads="1"/>
            </p:cNvSpPr>
            <p:nvPr/>
          </p:nvSpPr>
          <p:spPr bwMode="auto">
            <a:xfrm>
              <a:off x="8182396" y="3599647"/>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7" name="Oval 353"/>
            <p:cNvSpPr>
              <a:spLocks noChangeArrowheads="1"/>
            </p:cNvSpPr>
            <p:nvPr/>
          </p:nvSpPr>
          <p:spPr bwMode="auto">
            <a:xfrm>
              <a:off x="82824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8" name="Oval 354"/>
            <p:cNvSpPr>
              <a:spLocks noChangeArrowheads="1"/>
            </p:cNvSpPr>
            <p:nvPr/>
          </p:nvSpPr>
          <p:spPr bwMode="auto">
            <a:xfrm>
              <a:off x="8379246"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9" name="Oval 355"/>
            <p:cNvSpPr>
              <a:spLocks noChangeArrowheads="1"/>
            </p:cNvSpPr>
            <p:nvPr/>
          </p:nvSpPr>
          <p:spPr bwMode="auto">
            <a:xfrm>
              <a:off x="68060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0" name="Oval 356"/>
            <p:cNvSpPr>
              <a:spLocks noChangeArrowheads="1"/>
            </p:cNvSpPr>
            <p:nvPr/>
          </p:nvSpPr>
          <p:spPr bwMode="auto">
            <a:xfrm>
              <a:off x="69044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1" name="Oval 357"/>
            <p:cNvSpPr>
              <a:spLocks noChangeArrowheads="1"/>
            </p:cNvSpPr>
            <p:nvPr/>
          </p:nvSpPr>
          <p:spPr bwMode="auto">
            <a:xfrm>
              <a:off x="700129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2" name="Oval 358"/>
            <p:cNvSpPr>
              <a:spLocks noChangeArrowheads="1"/>
            </p:cNvSpPr>
            <p:nvPr/>
          </p:nvSpPr>
          <p:spPr bwMode="auto">
            <a:xfrm>
              <a:off x="71013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3" name="Oval 359"/>
            <p:cNvSpPr>
              <a:spLocks noChangeArrowheads="1"/>
            </p:cNvSpPr>
            <p:nvPr/>
          </p:nvSpPr>
          <p:spPr bwMode="auto">
            <a:xfrm>
              <a:off x="71997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4" name="Oval 360"/>
            <p:cNvSpPr>
              <a:spLocks noChangeArrowheads="1"/>
            </p:cNvSpPr>
            <p:nvPr/>
          </p:nvSpPr>
          <p:spPr bwMode="auto">
            <a:xfrm>
              <a:off x="729657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5" name="Oval 361"/>
            <p:cNvSpPr>
              <a:spLocks noChangeArrowheads="1"/>
            </p:cNvSpPr>
            <p:nvPr/>
          </p:nvSpPr>
          <p:spPr bwMode="auto">
            <a:xfrm>
              <a:off x="73965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6" name="Oval 362"/>
            <p:cNvSpPr>
              <a:spLocks noChangeArrowheads="1"/>
            </p:cNvSpPr>
            <p:nvPr/>
          </p:nvSpPr>
          <p:spPr bwMode="auto">
            <a:xfrm>
              <a:off x="74950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7" name="Oval 363"/>
            <p:cNvSpPr>
              <a:spLocks noChangeArrowheads="1"/>
            </p:cNvSpPr>
            <p:nvPr/>
          </p:nvSpPr>
          <p:spPr bwMode="auto">
            <a:xfrm>
              <a:off x="759184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8" name="Oval 364"/>
            <p:cNvSpPr>
              <a:spLocks noChangeArrowheads="1"/>
            </p:cNvSpPr>
            <p:nvPr/>
          </p:nvSpPr>
          <p:spPr bwMode="auto">
            <a:xfrm>
              <a:off x="76918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9" name="Oval 365"/>
            <p:cNvSpPr>
              <a:spLocks noChangeArrowheads="1"/>
            </p:cNvSpPr>
            <p:nvPr/>
          </p:nvSpPr>
          <p:spPr bwMode="auto">
            <a:xfrm>
              <a:off x="7790284"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0" name="Oval 366"/>
            <p:cNvSpPr>
              <a:spLocks noChangeArrowheads="1"/>
            </p:cNvSpPr>
            <p:nvPr/>
          </p:nvSpPr>
          <p:spPr bwMode="auto">
            <a:xfrm>
              <a:off x="78871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1" name="Oval 367"/>
            <p:cNvSpPr>
              <a:spLocks noChangeArrowheads="1"/>
            </p:cNvSpPr>
            <p:nvPr/>
          </p:nvSpPr>
          <p:spPr bwMode="auto">
            <a:xfrm>
              <a:off x="79871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2" name="Oval 368"/>
            <p:cNvSpPr>
              <a:spLocks noChangeArrowheads="1"/>
            </p:cNvSpPr>
            <p:nvPr/>
          </p:nvSpPr>
          <p:spPr bwMode="auto">
            <a:xfrm>
              <a:off x="8085559"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3" name="Oval 369"/>
            <p:cNvSpPr>
              <a:spLocks noChangeArrowheads="1"/>
            </p:cNvSpPr>
            <p:nvPr/>
          </p:nvSpPr>
          <p:spPr bwMode="auto">
            <a:xfrm>
              <a:off x="8182396" y="37964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4" name="Oval 370"/>
            <p:cNvSpPr>
              <a:spLocks noChangeArrowheads="1"/>
            </p:cNvSpPr>
            <p:nvPr/>
          </p:nvSpPr>
          <p:spPr bwMode="auto">
            <a:xfrm>
              <a:off x="82824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5" name="Oval 371"/>
            <p:cNvSpPr>
              <a:spLocks noChangeArrowheads="1"/>
            </p:cNvSpPr>
            <p:nvPr/>
          </p:nvSpPr>
          <p:spPr bwMode="auto">
            <a:xfrm>
              <a:off x="8379246"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6" name="Oval 372"/>
            <p:cNvSpPr>
              <a:spLocks noChangeArrowheads="1"/>
            </p:cNvSpPr>
            <p:nvPr/>
          </p:nvSpPr>
          <p:spPr bwMode="auto">
            <a:xfrm>
              <a:off x="67060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7" name="Oval 373"/>
            <p:cNvSpPr>
              <a:spLocks noChangeArrowheads="1"/>
            </p:cNvSpPr>
            <p:nvPr/>
          </p:nvSpPr>
          <p:spPr bwMode="auto">
            <a:xfrm>
              <a:off x="67060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8" name="Oval 374"/>
            <p:cNvSpPr>
              <a:spLocks noChangeArrowheads="1"/>
            </p:cNvSpPr>
            <p:nvPr/>
          </p:nvSpPr>
          <p:spPr bwMode="auto">
            <a:xfrm>
              <a:off x="66091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9" name="Oval 375"/>
            <p:cNvSpPr>
              <a:spLocks noChangeArrowheads="1"/>
            </p:cNvSpPr>
            <p:nvPr/>
          </p:nvSpPr>
          <p:spPr bwMode="auto">
            <a:xfrm>
              <a:off x="67060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0" name="Oval 376"/>
            <p:cNvSpPr>
              <a:spLocks noChangeArrowheads="1"/>
            </p:cNvSpPr>
            <p:nvPr/>
          </p:nvSpPr>
          <p:spPr bwMode="auto">
            <a:xfrm>
              <a:off x="67060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1" name="Oval 377"/>
            <p:cNvSpPr>
              <a:spLocks noChangeArrowheads="1"/>
            </p:cNvSpPr>
            <p:nvPr/>
          </p:nvSpPr>
          <p:spPr bwMode="auto">
            <a:xfrm>
              <a:off x="66091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2" name="Oval 378"/>
            <p:cNvSpPr>
              <a:spLocks noChangeArrowheads="1"/>
            </p:cNvSpPr>
            <p:nvPr/>
          </p:nvSpPr>
          <p:spPr bwMode="auto">
            <a:xfrm>
              <a:off x="67060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3" name="Oval 379"/>
            <p:cNvSpPr>
              <a:spLocks noChangeArrowheads="1"/>
            </p:cNvSpPr>
            <p:nvPr/>
          </p:nvSpPr>
          <p:spPr bwMode="auto">
            <a:xfrm>
              <a:off x="66091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4" name="Oval 380"/>
            <p:cNvSpPr>
              <a:spLocks noChangeArrowheads="1"/>
            </p:cNvSpPr>
            <p:nvPr/>
          </p:nvSpPr>
          <p:spPr bwMode="auto">
            <a:xfrm>
              <a:off x="67060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5" name="Oval 381"/>
            <p:cNvSpPr>
              <a:spLocks noChangeArrowheads="1"/>
            </p:cNvSpPr>
            <p:nvPr/>
          </p:nvSpPr>
          <p:spPr bwMode="auto">
            <a:xfrm>
              <a:off x="68060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6" name="Oval 382"/>
            <p:cNvSpPr>
              <a:spLocks noChangeArrowheads="1"/>
            </p:cNvSpPr>
            <p:nvPr/>
          </p:nvSpPr>
          <p:spPr bwMode="auto">
            <a:xfrm>
              <a:off x="69044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7" name="Oval 383"/>
            <p:cNvSpPr>
              <a:spLocks noChangeArrowheads="1"/>
            </p:cNvSpPr>
            <p:nvPr/>
          </p:nvSpPr>
          <p:spPr bwMode="auto">
            <a:xfrm>
              <a:off x="700129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8" name="Oval 384"/>
            <p:cNvSpPr>
              <a:spLocks noChangeArrowheads="1"/>
            </p:cNvSpPr>
            <p:nvPr/>
          </p:nvSpPr>
          <p:spPr bwMode="auto">
            <a:xfrm>
              <a:off x="71013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9" name="Oval 385"/>
            <p:cNvSpPr>
              <a:spLocks noChangeArrowheads="1"/>
            </p:cNvSpPr>
            <p:nvPr/>
          </p:nvSpPr>
          <p:spPr bwMode="auto">
            <a:xfrm>
              <a:off x="71997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0" name="Oval 386"/>
            <p:cNvSpPr>
              <a:spLocks noChangeArrowheads="1"/>
            </p:cNvSpPr>
            <p:nvPr/>
          </p:nvSpPr>
          <p:spPr bwMode="auto">
            <a:xfrm>
              <a:off x="729657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1" name="Oval 387"/>
            <p:cNvSpPr>
              <a:spLocks noChangeArrowheads="1"/>
            </p:cNvSpPr>
            <p:nvPr/>
          </p:nvSpPr>
          <p:spPr bwMode="auto">
            <a:xfrm>
              <a:off x="739658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2" name="Oval 388"/>
            <p:cNvSpPr>
              <a:spLocks noChangeArrowheads="1"/>
            </p:cNvSpPr>
            <p:nvPr/>
          </p:nvSpPr>
          <p:spPr bwMode="auto">
            <a:xfrm>
              <a:off x="74950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3" name="Oval 389"/>
            <p:cNvSpPr>
              <a:spLocks noChangeArrowheads="1"/>
            </p:cNvSpPr>
            <p:nvPr/>
          </p:nvSpPr>
          <p:spPr bwMode="auto">
            <a:xfrm>
              <a:off x="759184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4" name="Oval 390"/>
            <p:cNvSpPr>
              <a:spLocks noChangeArrowheads="1"/>
            </p:cNvSpPr>
            <p:nvPr/>
          </p:nvSpPr>
          <p:spPr bwMode="auto">
            <a:xfrm>
              <a:off x="76918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5" name="Oval 391"/>
            <p:cNvSpPr>
              <a:spLocks noChangeArrowheads="1"/>
            </p:cNvSpPr>
            <p:nvPr/>
          </p:nvSpPr>
          <p:spPr bwMode="auto">
            <a:xfrm>
              <a:off x="7790284"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6" name="Oval 392"/>
            <p:cNvSpPr>
              <a:spLocks noChangeArrowheads="1"/>
            </p:cNvSpPr>
            <p:nvPr/>
          </p:nvSpPr>
          <p:spPr bwMode="auto">
            <a:xfrm>
              <a:off x="78871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7" name="Oval 393"/>
            <p:cNvSpPr>
              <a:spLocks noChangeArrowheads="1"/>
            </p:cNvSpPr>
            <p:nvPr/>
          </p:nvSpPr>
          <p:spPr bwMode="auto">
            <a:xfrm>
              <a:off x="79871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8" name="Oval 394"/>
            <p:cNvSpPr>
              <a:spLocks noChangeArrowheads="1"/>
            </p:cNvSpPr>
            <p:nvPr/>
          </p:nvSpPr>
          <p:spPr bwMode="auto">
            <a:xfrm>
              <a:off x="8085559"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9" name="Oval 395"/>
            <p:cNvSpPr>
              <a:spLocks noChangeArrowheads="1"/>
            </p:cNvSpPr>
            <p:nvPr/>
          </p:nvSpPr>
          <p:spPr bwMode="auto">
            <a:xfrm>
              <a:off x="8182396" y="3894922"/>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0" name="Oval 396"/>
            <p:cNvSpPr>
              <a:spLocks noChangeArrowheads="1"/>
            </p:cNvSpPr>
            <p:nvPr/>
          </p:nvSpPr>
          <p:spPr bwMode="auto">
            <a:xfrm>
              <a:off x="82824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1" name="Oval 397"/>
            <p:cNvSpPr>
              <a:spLocks noChangeArrowheads="1"/>
            </p:cNvSpPr>
            <p:nvPr/>
          </p:nvSpPr>
          <p:spPr bwMode="auto">
            <a:xfrm>
              <a:off x="8379246"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2" name="Oval 398"/>
            <p:cNvSpPr>
              <a:spLocks noChangeArrowheads="1"/>
            </p:cNvSpPr>
            <p:nvPr/>
          </p:nvSpPr>
          <p:spPr bwMode="auto">
            <a:xfrm>
              <a:off x="69044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3" name="Oval 399"/>
            <p:cNvSpPr>
              <a:spLocks noChangeArrowheads="1"/>
            </p:cNvSpPr>
            <p:nvPr/>
          </p:nvSpPr>
          <p:spPr bwMode="auto">
            <a:xfrm>
              <a:off x="700129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4" name="Oval 400"/>
            <p:cNvSpPr>
              <a:spLocks noChangeArrowheads="1"/>
            </p:cNvSpPr>
            <p:nvPr/>
          </p:nvSpPr>
          <p:spPr bwMode="auto">
            <a:xfrm>
              <a:off x="71013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5" name="Oval 401"/>
            <p:cNvSpPr>
              <a:spLocks noChangeArrowheads="1"/>
            </p:cNvSpPr>
            <p:nvPr/>
          </p:nvSpPr>
          <p:spPr bwMode="auto">
            <a:xfrm>
              <a:off x="71997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6" name="Oval 402"/>
            <p:cNvSpPr>
              <a:spLocks noChangeArrowheads="1"/>
            </p:cNvSpPr>
            <p:nvPr/>
          </p:nvSpPr>
          <p:spPr bwMode="auto">
            <a:xfrm>
              <a:off x="729657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7" name="Oval 403"/>
            <p:cNvSpPr>
              <a:spLocks noChangeArrowheads="1"/>
            </p:cNvSpPr>
            <p:nvPr/>
          </p:nvSpPr>
          <p:spPr bwMode="auto">
            <a:xfrm>
              <a:off x="739658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8" name="Oval 404"/>
            <p:cNvSpPr>
              <a:spLocks noChangeArrowheads="1"/>
            </p:cNvSpPr>
            <p:nvPr/>
          </p:nvSpPr>
          <p:spPr bwMode="auto">
            <a:xfrm>
              <a:off x="74950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9" name="Oval 405"/>
            <p:cNvSpPr>
              <a:spLocks noChangeArrowheads="1"/>
            </p:cNvSpPr>
            <p:nvPr/>
          </p:nvSpPr>
          <p:spPr bwMode="auto">
            <a:xfrm>
              <a:off x="759184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0" name="Oval 406"/>
            <p:cNvSpPr>
              <a:spLocks noChangeArrowheads="1"/>
            </p:cNvSpPr>
            <p:nvPr/>
          </p:nvSpPr>
          <p:spPr bwMode="auto">
            <a:xfrm>
              <a:off x="76918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1" name="Oval 408"/>
            <p:cNvSpPr>
              <a:spLocks noChangeArrowheads="1"/>
            </p:cNvSpPr>
            <p:nvPr/>
          </p:nvSpPr>
          <p:spPr bwMode="auto">
            <a:xfrm>
              <a:off x="7790284"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2" name="Oval 409"/>
            <p:cNvSpPr>
              <a:spLocks noChangeArrowheads="1"/>
            </p:cNvSpPr>
            <p:nvPr/>
          </p:nvSpPr>
          <p:spPr bwMode="auto">
            <a:xfrm>
              <a:off x="78871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3" name="Oval 410"/>
            <p:cNvSpPr>
              <a:spLocks noChangeArrowheads="1"/>
            </p:cNvSpPr>
            <p:nvPr/>
          </p:nvSpPr>
          <p:spPr bwMode="auto">
            <a:xfrm>
              <a:off x="79871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4" name="Oval 411"/>
            <p:cNvSpPr>
              <a:spLocks noChangeArrowheads="1"/>
            </p:cNvSpPr>
            <p:nvPr/>
          </p:nvSpPr>
          <p:spPr bwMode="auto">
            <a:xfrm>
              <a:off x="8085559"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5" name="Oval 412"/>
            <p:cNvSpPr>
              <a:spLocks noChangeArrowheads="1"/>
            </p:cNvSpPr>
            <p:nvPr/>
          </p:nvSpPr>
          <p:spPr bwMode="auto">
            <a:xfrm>
              <a:off x="8182396" y="399493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6" name="Oval 413"/>
            <p:cNvSpPr>
              <a:spLocks noChangeArrowheads="1"/>
            </p:cNvSpPr>
            <p:nvPr/>
          </p:nvSpPr>
          <p:spPr bwMode="auto">
            <a:xfrm>
              <a:off x="82824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08706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atin typeface="HGP創英角ｺﾞｼｯｸUB" panose="020B0900000000000000" pitchFamily="50" charset="-128"/>
                <a:ea typeface="HGP創英角ｺﾞｼｯｸUB" panose="020B0900000000000000" pitchFamily="50" charset="-128"/>
              </a:defRPr>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a:extLst>
              <a:ext uri="{FF2B5EF4-FFF2-40B4-BE49-F238E27FC236}">
                <a16:creationId xmlns:a16="http://schemas.microsoft.com/office/drawing/2014/main" id="{3DE3162E-DAAF-429C-BB62-FDCBE2B79DE9}"/>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0181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ea typeface="HGP創英角ｺﾞｼｯｸUB" panose="020B0900000000000000" pitchFamily="50" charset="-128"/>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117" name="テキスト ボックス 5">
            <a:extLst>
              <a:ext uri="{FF2B5EF4-FFF2-40B4-BE49-F238E27FC236}">
                <a16:creationId xmlns:a16="http://schemas.microsoft.com/office/drawing/2014/main" id="{641A68D7-32CF-468D-B97B-D63A2158B970}"/>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2627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5"/>
            </p:custDataLst>
            <p:extLst>
              <p:ext uri="{D42A27DB-BD31-4B8C-83A1-F6EECF244321}">
                <p14:modId xmlns:p14="http://schemas.microsoft.com/office/powerpoint/2010/main" val="2841126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3" name="オブジェクト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8" name="テキスト ボックス 5">
            <a:extLst>
              <a:ext uri="{FF2B5EF4-FFF2-40B4-BE49-F238E27FC236}">
                <a16:creationId xmlns:a16="http://schemas.microsoft.com/office/drawing/2014/main" id="{79B4B49B-3683-4A66-8AFD-E19ACA200FE2}"/>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sldNum="0" hdr="0" ft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54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664.xml"/><Relationship Id="rId21" Type="http://schemas.openxmlformats.org/officeDocument/2006/relationships/tags" Target="../tags/tag568.xml"/><Relationship Id="rId42" Type="http://schemas.openxmlformats.org/officeDocument/2006/relationships/tags" Target="../tags/tag589.xml"/><Relationship Id="rId63" Type="http://schemas.openxmlformats.org/officeDocument/2006/relationships/tags" Target="../tags/tag610.xml"/><Relationship Id="rId84" Type="http://schemas.openxmlformats.org/officeDocument/2006/relationships/tags" Target="../tags/tag631.xml"/><Relationship Id="rId138" Type="http://schemas.openxmlformats.org/officeDocument/2006/relationships/tags" Target="../tags/tag685.xml"/><Relationship Id="rId159" Type="http://schemas.openxmlformats.org/officeDocument/2006/relationships/tags" Target="../tags/tag706.xml"/><Relationship Id="rId170" Type="http://schemas.openxmlformats.org/officeDocument/2006/relationships/tags" Target="../tags/tag717.xml"/><Relationship Id="rId191" Type="http://schemas.openxmlformats.org/officeDocument/2006/relationships/tags" Target="../tags/tag738.xml"/><Relationship Id="rId107" Type="http://schemas.openxmlformats.org/officeDocument/2006/relationships/tags" Target="../tags/tag654.xml"/><Relationship Id="rId11" Type="http://schemas.openxmlformats.org/officeDocument/2006/relationships/tags" Target="../tags/tag558.xml"/><Relationship Id="rId32" Type="http://schemas.openxmlformats.org/officeDocument/2006/relationships/tags" Target="../tags/tag579.xml"/><Relationship Id="rId53" Type="http://schemas.openxmlformats.org/officeDocument/2006/relationships/tags" Target="../tags/tag600.xml"/><Relationship Id="rId74" Type="http://schemas.openxmlformats.org/officeDocument/2006/relationships/tags" Target="../tags/tag621.xml"/><Relationship Id="rId128" Type="http://schemas.openxmlformats.org/officeDocument/2006/relationships/tags" Target="../tags/tag675.xml"/><Relationship Id="rId149" Type="http://schemas.openxmlformats.org/officeDocument/2006/relationships/tags" Target="../tags/tag696.xml"/><Relationship Id="rId5" Type="http://schemas.openxmlformats.org/officeDocument/2006/relationships/tags" Target="../tags/tag552.xml"/><Relationship Id="rId95" Type="http://schemas.openxmlformats.org/officeDocument/2006/relationships/tags" Target="../tags/tag642.xml"/><Relationship Id="rId160" Type="http://schemas.openxmlformats.org/officeDocument/2006/relationships/tags" Target="../tags/tag707.xml"/><Relationship Id="rId181" Type="http://schemas.openxmlformats.org/officeDocument/2006/relationships/tags" Target="../tags/tag728.xml"/><Relationship Id="rId22" Type="http://schemas.openxmlformats.org/officeDocument/2006/relationships/tags" Target="../tags/tag569.xml"/><Relationship Id="rId43" Type="http://schemas.openxmlformats.org/officeDocument/2006/relationships/tags" Target="../tags/tag590.xml"/><Relationship Id="rId64" Type="http://schemas.openxmlformats.org/officeDocument/2006/relationships/tags" Target="../tags/tag611.xml"/><Relationship Id="rId118" Type="http://schemas.openxmlformats.org/officeDocument/2006/relationships/tags" Target="../tags/tag665.xml"/><Relationship Id="rId139" Type="http://schemas.openxmlformats.org/officeDocument/2006/relationships/tags" Target="../tags/tag686.xml"/><Relationship Id="rId85" Type="http://schemas.openxmlformats.org/officeDocument/2006/relationships/tags" Target="../tags/tag632.xml"/><Relationship Id="rId150" Type="http://schemas.openxmlformats.org/officeDocument/2006/relationships/tags" Target="../tags/tag697.xml"/><Relationship Id="rId171" Type="http://schemas.openxmlformats.org/officeDocument/2006/relationships/tags" Target="../tags/tag718.xml"/><Relationship Id="rId192" Type="http://schemas.openxmlformats.org/officeDocument/2006/relationships/tags" Target="../tags/tag739.xml"/><Relationship Id="rId12" Type="http://schemas.openxmlformats.org/officeDocument/2006/relationships/tags" Target="../tags/tag559.xml"/><Relationship Id="rId33" Type="http://schemas.openxmlformats.org/officeDocument/2006/relationships/tags" Target="../tags/tag580.xml"/><Relationship Id="rId108" Type="http://schemas.openxmlformats.org/officeDocument/2006/relationships/tags" Target="../tags/tag655.xml"/><Relationship Id="rId129" Type="http://schemas.openxmlformats.org/officeDocument/2006/relationships/tags" Target="../tags/tag676.xml"/><Relationship Id="rId54" Type="http://schemas.openxmlformats.org/officeDocument/2006/relationships/tags" Target="../tags/tag601.xml"/><Relationship Id="rId75" Type="http://schemas.openxmlformats.org/officeDocument/2006/relationships/tags" Target="../tags/tag622.xml"/><Relationship Id="rId96" Type="http://schemas.openxmlformats.org/officeDocument/2006/relationships/tags" Target="../tags/tag643.xml"/><Relationship Id="rId140" Type="http://schemas.openxmlformats.org/officeDocument/2006/relationships/tags" Target="../tags/tag687.xml"/><Relationship Id="rId161" Type="http://schemas.openxmlformats.org/officeDocument/2006/relationships/tags" Target="../tags/tag708.xml"/><Relationship Id="rId182" Type="http://schemas.openxmlformats.org/officeDocument/2006/relationships/tags" Target="../tags/tag729.xml"/><Relationship Id="rId6" Type="http://schemas.openxmlformats.org/officeDocument/2006/relationships/tags" Target="../tags/tag553.xml"/><Relationship Id="rId23" Type="http://schemas.openxmlformats.org/officeDocument/2006/relationships/tags" Target="../tags/tag570.xml"/><Relationship Id="rId119" Type="http://schemas.openxmlformats.org/officeDocument/2006/relationships/tags" Target="../tags/tag666.xml"/><Relationship Id="rId44" Type="http://schemas.openxmlformats.org/officeDocument/2006/relationships/tags" Target="../tags/tag591.xml"/><Relationship Id="rId65" Type="http://schemas.openxmlformats.org/officeDocument/2006/relationships/tags" Target="../tags/tag612.xml"/><Relationship Id="rId86" Type="http://schemas.openxmlformats.org/officeDocument/2006/relationships/tags" Target="../tags/tag633.xml"/><Relationship Id="rId130" Type="http://schemas.openxmlformats.org/officeDocument/2006/relationships/tags" Target="../tags/tag677.xml"/><Relationship Id="rId151" Type="http://schemas.openxmlformats.org/officeDocument/2006/relationships/tags" Target="../tags/tag698.xml"/><Relationship Id="rId172" Type="http://schemas.openxmlformats.org/officeDocument/2006/relationships/tags" Target="../tags/tag719.xml"/><Relationship Id="rId193" Type="http://schemas.openxmlformats.org/officeDocument/2006/relationships/tags" Target="../tags/tag740.xml"/><Relationship Id="rId13" Type="http://schemas.openxmlformats.org/officeDocument/2006/relationships/tags" Target="../tags/tag560.xml"/><Relationship Id="rId109" Type="http://schemas.openxmlformats.org/officeDocument/2006/relationships/tags" Target="../tags/tag656.xml"/><Relationship Id="rId34" Type="http://schemas.openxmlformats.org/officeDocument/2006/relationships/tags" Target="../tags/tag581.xml"/><Relationship Id="rId55" Type="http://schemas.openxmlformats.org/officeDocument/2006/relationships/tags" Target="../tags/tag602.xml"/><Relationship Id="rId76" Type="http://schemas.openxmlformats.org/officeDocument/2006/relationships/tags" Target="../tags/tag623.xml"/><Relationship Id="rId97" Type="http://schemas.openxmlformats.org/officeDocument/2006/relationships/tags" Target="../tags/tag644.xml"/><Relationship Id="rId120" Type="http://schemas.openxmlformats.org/officeDocument/2006/relationships/tags" Target="../tags/tag667.xml"/><Relationship Id="rId141" Type="http://schemas.openxmlformats.org/officeDocument/2006/relationships/tags" Target="../tags/tag688.xml"/><Relationship Id="rId7" Type="http://schemas.openxmlformats.org/officeDocument/2006/relationships/tags" Target="../tags/tag554.xml"/><Relationship Id="rId162" Type="http://schemas.openxmlformats.org/officeDocument/2006/relationships/tags" Target="../tags/tag709.xml"/><Relationship Id="rId183" Type="http://schemas.openxmlformats.org/officeDocument/2006/relationships/tags" Target="../tags/tag730.xml"/><Relationship Id="rId2" Type="http://schemas.openxmlformats.org/officeDocument/2006/relationships/tags" Target="../tags/tag549.xml"/><Relationship Id="rId29" Type="http://schemas.openxmlformats.org/officeDocument/2006/relationships/tags" Target="../tags/tag576.xml"/><Relationship Id="rId24" Type="http://schemas.openxmlformats.org/officeDocument/2006/relationships/tags" Target="../tags/tag571.xml"/><Relationship Id="rId40" Type="http://schemas.openxmlformats.org/officeDocument/2006/relationships/tags" Target="../tags/tag587.xml"/><Relationship Id="rId45" Type="http://schemas.openxmlformats.org/officeDocument/2006/relationships/tags" Target="../tags/tag592.xml"/><Relationship Id="rId66" Type="http://schemas.openxmlformats.org/officeDocument/2006/relationships/tags" Target="../tags/tag613.xml"/><Relationship Id="rId87" Type="http://schemas.openxmlformats.org/officeDocument/2006/relationships/tags" Target="../tags/tag634.xml"/><Relationship Id="rId110" Type="http://schemas.openxmlformats.org/officeDocument/2006/relationships/tags" Target="../tags/tag657.xml"/><Relationship Id="rId115" Type="http://schemas.openxmlformats.org/officeDocument/2006/relationships/tags" Target="../tags/tag662.xml"/><Relationship Id="rId131" Type="http://schemas.openxmlformats.org/officeDocument/2006/relationships/tags" Target="../tags/tag678.xml"/><Relationship Id="rId136" Type="http://schemas.openxmlformats.org/officeDocument/2006/relationships/tags" Target="../tags/tag683.xml"/><Relationship Id="rId157" Type="http://schemas.openxmlformats.org/officeDocument/2006/relationships/tags" Target="../tags/tag704.xml"/><Relationship Id="rId178" Type="http://schemas.openxmlformats.org/officeDocument/2006/relationships/tags" Target="../tags/tag725.xml"/><Relationship Id="rId61" Type="http://schemas.openxmlformats.org/officeDocument/2006/relationships/tags" Target="../tags/tag608.xml"/><Relationship Id="rId82" Type="http://schemas.openxmlformats.org/officeDocument/2006/relationships/tags" Target="../tags/tag629.xml"/><Relationship Id="rId152" Type="http://schemas.openxmlformats.org/officeDocument/2006/relationships/tags" Target="../tags/tag699.xml"/><Relationship Id="rId173" Type="http://schemas.openxmlformats.org/officeDocument/2006/relationships/tags" Target="../tags/tag720.xml"/><Relationship Id="rId194" Type="http://schemas.openxmlformats.org/officeDocument/2006/relationships/tags" Target="../tags/tag741.xml"/><Relationship Id="rId199" Type="http://schemas.openxmlformats.org/officeDocument/2006/relationships/chart" Target="../charts/chart9.xml"/><Relationship Id="rId19" Type="http://schemas.openxmlformats.org/officeDocument/2006/relationships/tags" Target="../tags/tag566.xml"/><Relationship Id="rId14" Type="http://schemas.openxmlformats.org/officeDocument/2006/relationships/tags" Target="../tags/tag561.xml"/><Relationship Id="rId30" Type="http://schemas.openxmlformats.org/officeDocument/2006/relationships/tags" Target="../tags/tag577.xml"/><Relationship Id="rId35" Type="http://schemas.openxmlformats.org/officeDocument/2006/relationships/tags" Target="../tags/tag582.xml"/><Relationship Id="rId56" Type="http://schemas.openxmlformats.org/officeDocument/2006/relationships/tags" Target="../tags/tag603.xml"/><Relationship Id="rId77" Type="http://schemas.openxmlformats.org/officeDocument/2006/relationships/tags" Target="../tags/tag624.xml"/><Relationship Id="rId100" Type="http://schemas.openxmlformats.org/officeDocument/2006/relationships/tags" Target="../tags/tag647.xml"/><Relationship Id="rId105" Type="http://schemas.openxmlformats.org/officeDocument/2006/relationships/tags" Target="../tags/tag652.xml"/><Relationship Id="rId126" Type="http://schemas.openxmlformats.org/officeDocument/2006/relationships/tags" Target="../tags/tag673.xml"/><Relationship Id="rId147" Type="http://schemas.openxmlformats.org/officeDocument/2006/relationships/tags" Target="../tags/tag694.xml"/><Relationship Id="rId168" Type="http://schemas.openxmlformats.org/officeDocument/2006/relationships/tags" Target="../tags/tag715.xml"/><Relationship Id="rId8" Type="http://schemas.openxmlformats.org/officeDocument/2006/relationships/tags" Target="../tags/tag555.xml"/><Relationship Id="rId51" Type="http://schemas.openxmlformats.org/officeDocument/2006/relationships/tags" Target="../tags/tag598.xml"/><Relationship Id="rId72" Type="http://schemas.openxmlformats.org/officeDocument/2006/relationships/tags" Target="../tags/tag619.xml"/><Relationship Id="rId93" Type="http://schemas.openxmlformats.org/officeDocument/2006/relationships/tags" Target="../tags/tag640.xml"/><Relationship Id="rId98" Type="http://schemas.openxmlformats.org/officeDocument/2006/relationships/tags" Target="../tags/tag645.xml"/><Relationship Id="rId121" Type="http://schemas.openxmlformats.org/officeDocument/2006/relationships/tags" Target="../tags/tag668.xml"/><Relationship Id="rId142" Type="http://schemas.openxmlformats.org/officeDocument/2006/relationships/tags" Target="../tags/tag689.xml"/><Relationship Id="rId163" Type="http://schemas.openxmlformats.org/officeDocument/2006/relationships/tags" Target="../tags/tag710.xml"/><Relationship Id="rId184" Type="http://schemas.openxmlformats.org/officeDocument/2006/relationships/tags" Target="../tags/tag731.xml"/><Relationship Id="rId189" Type="http://schemas.openxmlformats.org/officeDocument/2006/relationships/tags" Target="../tags/tag736.xml"/><Relationship Id="rId3" Type="http://schemas.openxmlformats.org/officeDocument/2006/relationships/tags" Target="../tags/tag550.xml"/><Relationship Id="rId25" Type="http://schemas.openxmlformats.org/officeDocument/2006/relationships/tags" Target="../tags/tag572.xml"/><Relationship Id="rId46" Type="http://schemas.openxmlformats.org/officeDocument/2006/relationships/tags" Target="../tags/tag593.xml"/><Relationship Id="rId67" Type="http://schemas.openxmlformats.org/officeDocument/2006/relationships/tags" Target="../tags/tag614.xml"/><Relationship Id="rId116" Type="http://schemas.openxmlformats.org/officeDocument/2006/relationships/tags" Target="../tags/tag663.xml"/><Relationship Id="rId137" Type="http://schemas.openxmlformats.org/officeDocument/2006/relationships/tags" Target="../tags/tag684.xml"/><Relationship Id="rId158" Type="http://schemas.openxmlformats.org/officeDocument/2006/relationships/tags" Target="../tags/tag705.xml"/><Relationship Id="rId20" Type="http://schemas.openxmlformats.org/officeDocument/2006/relationships/tags" Target="../tags/tag567.xml"/><Relationship Id="rId41" Type="http://schemas.openxmlformats.org/officeDocument/2006/relationships/tags" Target="../tags/tag588.xml"/><Relationship Id="rId62" Type="http://schemas.openxmlformats.org/officeDocument/2006/relationships/tags" Target="../tags/tag609.xml"/><Relationship Id="rId83" Type="http://schemas.openxmlformats.org/officeDocument/2006/relationships/tags" Target="../tags/tag630.xml"/><Relationship Id="rId88" Type="http://schemas.openxmlformats.org/officeDocument/2006/relationships/tags" Target="../tags/tag635.xml"/><Relationship Id="rId111" Type="http://schemas.openxmlformats.org/officeDocument/2006/relationships/tags" Target="../tags/tag658.xml"/><Relationship Id="rId132" Type="http://schemas.openxmlformats.org/officeDocument/2006/relationships/tags" Target="../tags/tag679.xml"/><Relationship Id="rId153" Type="http://schemas.openxmlformats.org/officeDocument/2006/relationships/tags" Target="../tags/tag700.xml"/><Relationship Id="rId174" Type="http://schemas.openxmlformats.org/officeDocument/2006/relationships/tags" Target="../tags/tag721.xml"/><Relationship Id="rId179" Type="http://schemas.openxmlformats.org/officeDocument/2006/relationships/tags" Target="../tags/tag726.xml"/><Relationship Id="rId195" Type="http://schemas.openxmlformats.org/officeDocument/2006/relationships/slideLayout" Target="../slideLayouts/slideLayout3.xml"/><Relationship Id="rId190" Type="http://schemas.openxmlformats.org/officeDocument/2006/relationships/tags" Target="../tags/tag737.xml"/><Relationship Id="rId15" Type="http://schemas.openxmlformats.org/officeDocument/2006/relationships/tags" Target="../tags/tag562.xml"/><Relationship Id="rId36" Type="http://schemas.openxmlformats.org/officeDocument/2006/relationships/tags" Target="../tags/tag583.xml"/><Relationship Id="rId57" Type="http://schemas.openxmlformats.org/officeDocument/2006/relationships/tags" Target="../tags/tag604.xml"/><Relationship Id="rId106" Type="http://schemas.openxmlformats.org/officeDocument/2006/relationships/tags" Target="../tags/tag653.xml"/><Relationship Id="rId127" Type="http://schemas.openxmlformats.org/officeDocument/2006/relationships/tags" Target="../tags/tag674.xml"/><Relationship Id="rId10" Type="http://schemas.openxmlformats.org/officeDocument/2006/relationships/tags" Target="../tags/tag557.xml"/><Relationship Id="rId31" Type="http://schemas.openxmlformats.org/officeDocument/2006/relationships/tags" Target="../tags/tag578.xml"/><Relationship Id="rId52" Type="http://schemas.openxmlformats.org/officeDocument/2006/relationships/tags" Target="../tags/tag599.xml"/><Relationship Id="rId73" Type="http://schemas.openxmlformats.org/officeDocument/2006/relationships/tags" Target="../tags/tag620.xml"/><Relationship Id="rId78" Type="http://schemas.openxmlformats.org/officeDocument/2006/relationships/tags" Target="../tags/tag625.xml"/><Relationship Id="rId94" Type="http://schemas.openxmlformats.org/officeDocument/2006/relationships/tags" Target="../tags/tag641.xml"/><Relationship Id="rId99" Type="http://schemas.openxmlformats.org/officeDocument/2006/relationships/tags" Target="../tags/tag646.xml"/><Relationship Id="rId101" Type="http://schemas.openxmlformats.org/officeDocument/2006/relationships/tags" Target="../tags/tag648.xml"/><Relationship Id="rId122" Type="http://schemas.openxmlformats.org/officeDocument/2006/relationships/tags" Target="../tags/tag669.xml"/><Relationship Id="rId143" Type="http://schemas.openxmlformats.org/officeDocument/2006/relationships/tags" Target="../tags/tag690.xml"/><Relationship Id="rId148" Type="http://schemas.openxmlformats.org/officeDocument/2006/relationships/tags" Target="../tags/tag695.xml"/><Relationship Id="rId164" Type="http://schemas.openxmlformats.org/officeDocument/2006/relationships/tags" Target="../tags/tag711.xml"/><Relationship Id="rId169" Type="http://schemas.openxmlformats.org/officeDocument/2006/relationships/tags" Target="../tags/tag716.xml"/><Relationship Id="rId185" Type="http://schemas.openxmlformats.org/officeDocument/2006/relationships/tags" Target="../tags/tag732.xml"/><Relationship Id="rId4" Type="http://schemas.openxmlformats.org/officeDocument/2006/relationships/tags" Target="../tags/tag551.xml"/><Relationship Id="rId9" Type="http://schemas.openxmlformats.org/officeDocument/2006/relationships/tags" Target="../tags/tag556.xml"/><Relationship Id="rId180" Type="http://schemas.openxmlformats.org/officeDocument/2006/relationships/tags" Target="../tags/tag727.xml"/><Relationship Id="rId26" Type="http://schemas.openxmlformats.org/officeDocument/2006/relationships/tags" Target="../tags/tag573.xml"/><Relationship Id="rId47" Type="http://schemas.openxmlformats.org/officeDocument/2006/relationships/tags" Target="../tags/tag594.xml"/><Relationship Id="rId68" Type="http://schemas.openxmlformats.org/officeDocument/2006/relationships/tags" Target="../tags/tag615.xml"/><Relationship Id="rId89" Type="http://schemas.openxmlformats.org/officeDocument/2006/relationships/tags" Target="../tags/tag636.xml"/><Relationship Id="rId112" Type="http://schemas.openxmlformats.org/officeDocument/2006/relationships/tags" Target="../tags/tag659.xml"/><Relationship Id="rId133" Type="http://schemas.openxmlformats.org/officeDocument/2006/relationships/tags" Target="../tags/tag680.xml"/><Relationship Id="rId154" Type="http://schemas.openxmlformats.org/officeDocument/2006/relationships/tags" Target="../tags/tag701.xml"/><Relationship Id="rId175" Type="http://schemas.openxmlformats.org/officeDocument/2006/relationships/tags" Target="../tags/tag722.xml"/><Relationship Id="rId196" Type="http://schemas.openxmlformats.org/officeDocument/2006/relationships/notesSlide" Target="../notesSlides/notesSlide3.xml"/><Relationship Id="rId200" Type="http://schemas.openxmlformats.org/officeDocument/2006/relationships/chart" Target="../charts/chart10.xml"/><Relationship Id="rId16" Type="http://schemas.openxmlformats.org/officeDocument/2006/relationships/tags" Target="../tags/tag563.xml"/><Relationship Id="rId37" Type="http://schemas.openxmlformats.org/officeDocument/2006/relationships/tags" Target="../tags/tag584.xml"/><Relationship Id="rId58" Type="http://schemas.openxmlformats.org/officeDocument/2006/relationships/tags" Target="../tags/tag605.xml"/><Relationship Id="rId79" Type="http://schemas.openxmlformats.org/officeDocument/2006/relationships/tags" Target="../tags/tag626.xml"/><Relationship Id="rId102" Type="http://schemas.openxmlformats.org/officeDocument/2006/relationships/tags" Target="../tags/tag649.xml"/><Relationship Id="rId123" Type="http://schemas.openxmlformats.org/officeDocument/2006/relationships/tags" Target="../tags/tag670.xml"/><Relationship Id="rId144" Type="http://schemas.openxmlformats.org/officeDocument/2006/relationships/tags" Target="../tags/tag691.xml"/><Relationship Id="rId90" Type="http://schemas.openxmlformats.org/officeDocument/2006/relationships/tags" Target="../tags/tag637.xml"/><Relationship Id="rId165" Type="http://schemas.openxmlformats.org/officeDocument/2006/relationships/tags" Target="../tags/tag712.xml"/><Relationship Id="rId186" Type="http://schemas.openxmlformats.org/officeDocument/2006/relationships/tags" Target="../tags/tag733.xml"/><Relationship Id="rId27" Type="http://schemas.openxmlformats.org/officeDocument/2006/relationships/tags" Target="../tags/tag574.xml"/><Relationship Id="rId48" Type="http://schemas.openxmlformats.org/officeDocument/2006/relationships/tags" Target="../tags/tag595.xml"/><Relationship Id="rId69" Type="http://schemas.openxmlformats.org/officeDocument/2006/relationships/tags" Target="../tags/tag616.xml"/><Relationship Id="rId113" Type="http://schemas.openxmlformats.org/officeDocument/2006/relationships/tags" Target="../tags/tag660.xml"/><Relationship Id="rId134" Type="http://schemas.openxmlformats.org/officeDocument/2006/relationships/tags" Target="../tags/tag681.xml"/><Relationship Id="rId80" Type="http://schemas.openxmlformats.org/officeDocument/2006/relationships/tags" Target="../tags/tag627.xml"/><Relationship Id="rId155" Type="http://schemas.openxmlformats.org/officeDocument/2006/relationships/tags" Target="../tags/tag702.xml"/><Relationship Id="rId176" Type="http://schemas.openxmlformats.org/officeDocument/2006/relationships/tags" Target="../tags/tag723.xml"/><Relationship Id="rId197" Type="http://schemas.openxmlformats.org/officeDocument/2006/relationships/oleObject" Target="../embeddings/oleObject11.bin"/><Relationship Id="rId201" Type="http://schemas.openxmlformats.org/officeDocument/2006/relationships/chart" Target="../charts/chart11.xml"/><Relationship Id="rId17" Type="http://schemas.openxmlformats.org/officeDocument/2006/relationships/tags" Target="../tags/tag564.xml"/><Relationship Id="rId38" Type="http://schemas.openxmlformats.org/officeDocument/2006/relationships/tags" Target="../tags/tag585.xml"/><Relationship Id="rId59" Type="http://schemas.openxmlformats.org/officeDocument/2006/relationships/tags" Target="../tags/tag606.xml"/><Relationship Id="rId103" Type="http://schemas.openxmlformats.org/officeDocument/2006/relationships/tags" Target="../tags/tag650.xml"/><Relationship Id="rId124" Type="http://schemas.openxmlformats.org/officeDocument/2006/relationships/tags" Target="../tags/tag671.xml"/><Relationship Id="rId70" Type="http://schemas.openxmlformats.org/officeDocument/2006/relationships/tags" Target="../tags/tag617.xml"/><Relationship Id="rId91" Type="http://schemas.openxmlformats.org/officeDocument/2006/relationships/tags" Target="../tags/tag638.xml"/><Relationship Id="rId145" Type="http://schemas.openxmlformats.org/officeDocument/2006/relationships/tags" Target="../tags/tag692.xml"/><Relationship Id="rId166" Type="http://schemas.openxmlformats.org/officeDocument/2006/relationships/tags" Target="../tags/tag713.xml"/><Relationship Id="rId187" Type="http://schemas.openxmlformats.org/officeDocument/2006/relationships/tags" Target="../tags/tag734.xml"/><Relationship Id="rId1" Type="http://schemas.openxmlformats.org/officeDocument/2006/relationships/tags" Target="../tags/tag548.xml"/><Relationship Id="rId28" Type="http://schemas.openxmlformats.org/officeDocument/2006/relationships/tags" Target="../tags/tag575.xml"/><Relationship Id="rId49" Type="http://schemas.openxmlformats.org/officeDocument/2006/relationships/tags" Target="../tags/tag596.xml"/><Relationship Id="rId114" Type="http://schemas.openxmlformats.org/officeDocument/2006/relationships/tags" Target="../tags/tag661.xml"/><Relationship Id="rId60" Type="http://schemas.openxmlformats.org/officeDocument/2006/relationships/tags" Target="../tags/tag607.xml"/><Relationship Id="rId81" Type="http://schemas.openxmlformats.org/officeDocument/2006/relationships/tags" Target="../tags/tag628.xml"/><Relationship Id="rId135" Type="http://schemas.openxmlformats.org/officeDocument/2006/relationships/tags" Target="../tags/tag682.xml"/><Relationship Id="rId156" Type="http://schemas.openxmlformats.org/officeDocument/2006/relationships/tags" Target="../tags/tag703.xml"/><Relationship Id="rId177" Type="http://schemas.openxmlformats.org/officeDocument/2006/relationships/tags" Target="../tags/tag724.xml"/><Relationship Id="rId198" Type="http://schemas.openxmlformats.org/officeDocument/2006/relationships/image" Target="../media/image1.emf"/><Relationship Id="rId18" Type="http://schemas.openxmlformats.org/officeDocument/2006/relationships/tags" Target="../tags/tag565.xml"/><Relationship Id="rId39" Type="http://schemas.openxmlformats.org/officeDocument/2006/relationships/tags" Target="../tags/tag586.xml"/><Relationship Id="rId50" Type="http://schemas.openxmlformats.org/officeDocument/2006/relationships/tags" Target="../tags/tag597.xml"/><Relationship Id="rId104" Type="http://schemas.openxmlformats.org/officeDocument/2006/relationships/tags" Target="../tags/tag651.xml"/><Relationship Id="rId125" Type="http://schemas.openxmlformats.org/officeDocument/2006/relationships/tags" Target="../tags/tag672.xml"/><Relationship Id="rId146" Type="http://schemas.openxmlformats.org/officeDocument/2006/relationships/tags" Target="../tags/tag693.xml"/><Relationship Id="rId167" Type="http://schemas.openxmlformats.org/officeDocument/2006/relationships/tags" Target="../tags/tag714.xml"/><Relationship Id="rId188" Type="http://schemas.openxmlformats.org/officeDocument/2006/relationships/tags" Target="../tags/tag735.xml"/><Relationship Id="rId71" Type="http://schemas.openxmlformats.org/officeDocument/2006/relationships/tags" Target="../tags/tag618.xml"/><Relationship Id="rId92" Type="http://schemas.openxmlformats.org/officeDocument/2006/relationships/tags" Target="../tags/tag639.xml"/></Relationships>
</file>

<file path=ppt/slides/_rels/slide16.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tags" Target="../tags/tag754.xml"/><Relationship Id="rId18" Type="http://schemas.openxmlformats.org/officeDocument/2006/relationships/tags" Target="../tags/tag759.xml"/><Relationship Id="rId3" Type="http://schemas.openxmlformats.org/officeDocument/2006/relationships/tags" Target="../tags/tag744.xml"/><Relationship Id="rId21" Type="http://schemas.openxmlformats.org/officeDocument/2006/relationships/oleObject" Target="../embeddings/oleObject12.bin"/><Relationship Id="rId7" Type="http://schemas.openxmlformats.org/officeDocument/2006/relationships/tags" Target="../tags/tag748.xml"/><Relationship Id="rId12" Type="http://schemas.openxmlformats.org/officeDocument/2006/relationships/tags" Target="../tags/tag753.xml"/><Relationship Id="rId17" Type="http://schemas.openxmlformats.org/officeDocument/2006/relationships/tags" Target="../tags/tag758.xml"/><Relationship Id="rId2" Type="http://schemas.openxmlformats.org/officeDocument/2006/relationships/tags" Target="../tags/tag743.xml"/><Relationship Id="rId16" Type="http://schemas.openxmlformats.org/officeDocument/2006/relationships/tags" Target="../tags/tag757.xml"/><Relationship Id="rId20" Type="http://schemas.openxmlformats.org/officeDocument/2006/relationships/slideLayout" Target="../slideLayouts/slideLayout3.xml"/><Relationship Id="rId1" Type="http://schemas.openxmlformats.org/officeDocument/2006/relationships/tags" Target="../tags/tag742.xml"/><Relationship Id="rId6" Type="http://schemas.openxmlformats.org/officeDocument/2006/relationships/tags" Target="../tags/tag747.xml"/><Relationship Id="rId11" Type="http://schemas.openxmlformats.org/officeDocument/2006/relationships/tags" Target="../tags/tag752.xml"/><Relationship Id="rId24" Type="http://schemas.openxmlformats.org/officeDocument/2006/relationships/chart" Target="../charts/chart13.xml"/><Relationship Id="rId5" Type="http://schemas.openxmlformats.org/officeDocument/2006/relationships/tags" Target="../tags/tag746.xml"/><Relationship Id="rId15" Type="http://schemas.openxmlformats.org/officeDocument/2006/relationships/tags" Target="../tags/tag756.xml"/><Relationship Id="rId23" Type="http://schemas.openxmlformats.org/officeDocument/2006/relationships/chart" Target="../charts/chart12.xml"/><Relationship Id="rId10" Type="http://schemas.openxmlformats.org/officeDocument/2006/relationships/tags" Target="../tags/tag751.xml"/><Relationship Id="rId19" Type="http://schemas.openxmlformats.org/officeDocument/2006/relationships/tags" Target="../tags/tag760.xml"/><Relationship Id="rId4" Type="http://schemas.openxmlformats.org/officeDocument/2006/relationships/tags" Target="../tags/tag745.xml"/><Relationship Id="rId9" Type="http://schemas.openxmlformats.org/officeDocument/2006/relationships/tags" Target="../tags/tag750.xml"/><Relationship Id="rId14" Type="http://schemas.openxmlformats.org/officeDocument/2006/relationships/tags" Target="../tags/tag755.xml"/><Relationship Id="rId22"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2.xml"/><Relationship Id="rId1" Type="http://schemas.openxmlformats.org/officeDocument/2006/relationships/tags" Target="../tags/tag761.x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763.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766.xml"/><Relationship Id="rId7" Type="http://schemas.openxmlformats.org/officeDocument/2006/relationships/image" Target="../media/image18.emf"/><Relationship Id="rId2" Type="http://schemas.openxmlformats.org/officeDocument/2006/relationships/tags" Target="../tags/tag765.xml"/><Relationship Id="rId1" Type="http://schemas.openxmlformats.org/officeDocument/2006/relationships/tags" Target="../tags/tag764.xml"/><Relationship Id="rId6" Type="http://schemas.openxmlformats.org/officeDocument/2006/relationships/oleObject" Target="../embeddings/oleObject15.bin"/><Relationship Id="rId5" Type="http://schemas.openxmlformats.org/officeDocument/2006/relationships/slideLayout" Target="../slideLayouts/slideLayout3.xml"/><Relationship Id="rId4" Type="http://schemas.openxmlformats.org/officeDocument/2006/relationships/tags" Target="../tags/tag767.xml"/><Relationship Id="rId9"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768.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13" Type="http://schemas.openxmlformats.org/officeDocument/2006/relationships/tags" Target="../tags/tag781.xml"/><Relationship Id="rId18" Type="http://schemas.openxmlformats.org/officeDocument/2006/relationships/tags" Target="../tags/tag786.xml"/><Relationship Id="rId26" Type="http://schemas.openxmlformats.org/officeDocument/2006/relationships/tags" Target="../tags/tag794.xml"/><Relationship Id="rId21" Type="http://schemas.openxmlformats.org/officeDocument/2006/relationships/tags" Target="../tags/tag789.xml"/><Relationship Id="rId34" Type="http://schemas.openxmlformats.org/officeDocument/2006/relationships/oleObject" Target="../embeddings/oleObject16.bin"/><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slideLayout" Target="../slideLayouts/slideLayout3.xml"/><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tags" Target="../tags/tag788.xml"/><Relationship Id="rId29" Type="http://schemas.openxmlformats.org/officeDocument/2006/relationships/tags" Target="../tags/tag797.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tags" Target="../tags/tag792.xml"/><Relationship Id="rId32" Type="http://schemas.openxmlformats.org/officeDocument/2006/relationships/tags" Target="../tags/tag800.xml"/><Relationship Id="rId37" Type="http://schemas.openxmlformats.org/officeDocument/2006/relationships/chart" Target="../charts/chart17.xml"/><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tags" Target="../tags/tag791.xml"/><Relationship Id="rId28" Type="http://schemas.openxmlformats.org/officeDocument/2006/relationships/tags" Target="../tags/tag796.xml"/><Relationship Id="rId36" Type="http://schemas.openxmlformats.org/officeDocument/2006/relationships/chart" Target="../charts/chart16.xml"/><Relationship Id="rId10" Type="http://schemas.openxmlformats.org/officeDocument/2006/relationships/tags" Target="../tags/tag778.xml"/><Relationship Id="rId19" Type="http://schemas.openxmlformats.org/officeDocument/2006/relationships/tags" Target="../tags/tag787.xml"/><Relationship Id="rId31" Type="http://schemas.openxmlformats.org/officeDocument/2006/relationships/tags" Target="../tags/tag799.xml"/><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tags" Target="../tags/tag790.xml"/><Relationship Id="rId27" Type="http://schemas.openxmlformats.org/officeDocument/2006/relationships/tags" Target="../tags/tag795.xml"/><Relationship Id="rId30" Type="http://schemas.openxmlformats.org/officeDocument/2006/relationships/tags" Target="../tags/tag798.xml"/><Relationship Id="rId35" Type="http://schemas.openxmlformats.org/officeDocument/2006/relationships/image" Target="../media/image20.emf"/><Relationship Id="rId8" Type="http://schemas.openxmlformats.org/officeDocument/2006/relationships/tags" Target="../tags/tag776.xml"/><Relationship Id="rId3" Type="http://schemas.openxmlformats.org/officeDocument/2006/relationships/tags" Target="../tags/tag771.xml"/></Relationships>
</file>

<file path=ppt/slides/_rels/slide22.xml.rels><?xml version="1.0" encoding="UTF-8" standalone="yes"?>
<Relationships xmlns="http://schemas.openxmlformats.org/package/2006/relationships"><Relationship Id="rId8" Type="http://schemas.openxmlformats.org/officeDocument/2006/relationships/tags" Target="../tags/tag808.xml"/><Relationship Id="rId13" Type="http://schemas.openxmlformats.org/officeDocument/2006/relationships/tags" Target="../tags/tag813.xml"/><Relationship Id="rId18" Type="http://schemas.openxmlformats.org/officeDocument/2006/relationships/image" Target="../media/image18.emf"/><Relationship Id="rId3" Type="http://schemas.openxmlformats.org/officeDocument/2006/relationships/tags" Target="../tags/tag803.xml"/><Relationship Id="rId7" Type="http://schemas.openxmlformats.org/officeDocument/2006/relationships/tags" Target="../tags/tag807.xml"/><Relationship Id="rId12" Type="http://schemas.openxmlformats.org/officeDocument/2006/relationships/tags" Target="../tags/tag812.xml"/><Relationship Id="rId17" Type="http://schemas.openxmlformats.org/officeDocument/2006/relationships/oleObject" Target="../embeddings/oleObject17.bin"/><Relationship Id="rId2" Type="http://schemas.openxmlformats.org/officeDocument/2006/relationships/tags" Target="../tags/tag802.xml"/><Relationship Id="rId16" Type="http://schemas.openxmlformats.org/officeDocument/2006/relationships/slideLayout" Target="../slideLayouts/slideLayout3.xml"/><Relationship Id="rId1" Type="http://schemas.openxmlformats.org/officeDocument/2006/relationships/tags" Target="../tags/tag801.xml"/><Relationship Id="rId6" Type="http://schemas.openxmlformats.org/officeDocument/2006/relationships/tags" Target="../tags/tag806.xml"/><Relationship Id="rId11" Type="http://schemas.openxmlformats.org/officeDocument/2006/relationships/tags" Target="../tags/tag811.xml"/><Relationship Id="rId5" Type="http://schemas.openxmlformats.org/officeDocument/2006/relationships/tags" Target="../tags/tag805.xml"/><Relationship Id="rId15" Type="http://schemas.openxmlformats.org/officeDocument/2006/relationships/tags" Target="../tags/tag815.xml"/><Relationship Id="rId10" Type="http://schemas.openxmlformats.org/officeDocument/2006/relationships/tags" Target="../tags/tag810.xml"/><Relationship Id="rId19" Type="http://schemas.openxmlformats.org/officeDocument/2006/relationships/chart" Target="../charts/chart18.xml"/><Relationship Id="rId4" Type="http://schemas.openxmlformats.org/officeDocument/2006/relationships/tags" Target="../tags/tag804.xml"/><Relationship Id="rId9" Type="http://schemas.openxmlformats.org/officeDocument/2006/relationships/tags" Target="../tags/tag809.xml"/><Relationship Id="rId14" Type="http://schemas.openxmlformats.org/officeDocument/2006/relationships/tags" Target="../tags/tag8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828.xml"/><Relationship Id="rId18" Type="http://schemas.openxmlformats.org/officeDocument/2006/relationships/tags" Target="../tags/tag833.xml"/><Relationship Id="rId26" Type="http://schemas.openxmlformats.org/officeDocument/2006/relationships/tags" Target="../tags/tag841.xml"/><Relationship Id="rId39" Type="http://schemas.openxmlformats.org/officeDocument/2006/relationships/tags" Target="../tags/tag854.xml"/><Relationship Id="rId21" Type="http://schemas.openxmlformats.org/officeDocument/2006/relationships/tags" Target="../tags/tag836.xml"/><Relationship Id="rId34" Type="http://schemas.openxmlformats.org/officeDocument/2006/relationships/tags" Target="../tags/tag849.xml"/><Relationship Id="rId42" Type="http://schemas.openxmlformats.org/officeDocument/2006/relationships/tags" Target="../tags/tag857.xml"/><Relationship Id="rId47" Type="http://schemas.openxmlformats.org/officeDocument/2006/relationships/tags" Target="../tags/tag862.xml"/><Relationship Id="rId50" Type="http://schemas.openxmlformats.org/officeDocument/2006/relationships/tags" Target="../tags/tag865.xml"/><Relationship Id="rId55" Type="http://schemas.openxmlformats.org/officeDocument/2006/relationships/oleObject" Target="../embeddings/oleObject18.bin"/><Relationship Id="rId7" Type="http://schemas.openxmlformats.org/officeDocument/2006/relationships/tags" Target="../tags/tag822.xml"/><Relationship Id="rId2" Type="http://schemas.openxmlformats.org/officeDocument/2006/relationships/tags" Target="../tags/tag817.xml"/><Relationship Id="rId16" Type="http://schemas.openxmlformats.org/officeDocument/2006/relationships/tags" Target="../tags/tag831.xml"/><Relationship Id="rId29" Type="http://schemas.openxmlformats.org/officeDocument/2006/relationships/tags" Target="../tags/tag844.xml"/><Relationship Id="rId11" Type="http://schemas.openxmlformats.org/officeDocument/2006/relationships/tags" Target="../tags/tag826.xml"/><Relationship Id="rId24" Type="http://schemas.openxmlformats.org/officeDocument/2006/relationships/tags" Target="../tags/tag839.xml"/><Relationship Id="rId32" Type="http://schemas.openxmlformats.org/officeDocument/2006/relationships/tags" Target="../tags/tag847.xml"/><Relationship Id="rId37" Type="http://schemas.openxmlformats.org/officeDocument/2006/relationships/tags" Target="../tags/tag852.xml"/><Relationship Id="rId40" Type="http://schemas.openxmlformats.org/officeDocument/2006/relationships/tags" Target="../tags/tag855.xml"/><Relationship Id="rId45" Type="http://schemas.openxmlformats.org/officeDocument/2006/relationships/tags" Target="../tags/tag860.xml"/><Relationship Id="rId53" Type="http://schemas.openxmlformats.org/officeDocument/2006/relationships/tags" Target="../tags/tag868.xml"/><Relationship Id="rId58" Type="http://schemas.openxmlformats.org/officeDocument/2006/relationships/chart" Target="../charts/chart20.xml"/><Relationship Id="rId5" Type="http://schemas.openxmlformats.org/officeDocument/2006/relationships/tags" Target="../tags/tag820.xml"/><Relationship Id="rId19" Type="http://schemas.openxmlformats.org/officeDocument/2006/relationships/tags" Target="../tags/tag834.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tags" Target="../tags/tag829.xml"/><Relationship Id="rId22" Type="http://schemas.openxmlformats.org/officeDocument/2006/relationships/tags" Target="../tags/tag837.xml"/><Relationship Id="rId27" Type="http://schemas.openxmlformats.org/officeDocument/2006/relationships/tags" Target="../tags/tag842.xml"/><Relationship Id="rId30" Type="http://schemas.openxmlformats.org/officeDocument/2006/relationships/tags" Target="../tags/tag845.xml"/><Relationship Id="rId35" Type="http://schemas.openxmlformats.org/officeDocument/2006/relationships/tags" Target="../tags/tag850.xml"/><Relationship Id="rId43" Type="http://schemas.openxmlformats.org/officeDocument/2006/relationships/tags" Target="../tags/tag858.xml"/><Relationship Id="rId48" Type="http://schemas.openxmlformats.org/officeDocument/2006/relationships/tags" Target="../tags/tag863.xml"/><Relationship Id="rId56" Type="http://schemas.openxmlformats.org/officeDocument/2006/relationships/image" Target="../media/image1.emf"/><Relationship Id="rId8" Type="http://schemas.openxmlformats.org/officeDocument/2006/relationships/tags" Target="../tags/tag823.xml"/><Relationship Id="rId51" Type="http://schemas.openxmlformats.org/officeDocument/2006/relationships/tags" Target="../tags/tag866.xml"/><Relationship Id="rId3" Type="http://schemas.openxmlformats.org/officeDocument/2006/relationships/tags" Target="../tags/tag818.xml"/><Relationship Id="rId12" Type="http://schemas.openxmlformats.org/officeDocument/2006/relationships/tags" Target="../tags/tag827.xml"/><Relationship Id="rId17" Type="http://schemas.openxmlformats.org/officeDocument/2006/relationships/tags" Target="../tags/tag832.xml"/><Relationship Id="rId25" Type="http://schemas.openxmlformats.org/officeDocument/2006/relationships/tags" Target="../tags/tag840.xml"/><Relationship Id="rId33" Type="http://schemas.openxmlformats.org/officeDocument/2006/relationships/tags" Target="../tags/tag848.xml"/><Relationship Id="rId38" Type="http://schemas.openxmlformats.org/officeDocument/2006/relationships/tags" Target="../tags/tag853.xml"/><Relationship Id="rId46" Type="http://schemas.openxmlformats.org/officeDocument/2006/relationships/tags" Target="../tags/tag861.xml"/><Relationship Id="rId20" Type="http://schemas.openxmlformats.org/officeDocument/2006/relationships/tags" Target="../tags/tag835.xml"/><Relationship Id="rId41" Type="http://schemas.openxmlformats.org/officeDocument/2006/relationships/tags" Target="../tags/tag856.xml"/><Relationship Id="rId54" Type="http://schemas.openxmlformats.org/officeDocument/2006/relationships/slideLayout" Target="../slideLayouts/slideLayout3.xml"/><Relationship Id="rId1" Type="http://schemas.openxmlformats.org/officeDocument/2006/relationships/tags" Target="../tags/tag816.xml"/><Relationship Id="rId6" Type="http://schemas.openxmlformats.org/officeDocument/2006/relationships/tags" Target="../tags/tag821.xml"/><Relationship Id="rId15" Type="http://schemas.openxmlformats.org/officeDocument/2006/relationships/tags" Target="../tags/tag830.xml"/><Relationship Id="rId23" Type="http://schemas.openxmlformats.org/officeDocument/2006/relationships/tags" Target="../tags/tag838.xml"/><Relationship Id="rId28" Type="http://schemas.openxmlformats.org/officeDocument/2006/relationships/tags" Target="../tags/tag843.xml"/><Relationship Id="rId36" Type="http://schemas.openxmlformats.org/officeDocument/2006/relationships/tags" Target="../tags/tag851.xml"/><Relationship Id="rId49" Type="http://schemas.openxmlformats.org/officeDocument/2006/relationships/tags" Target="../tags/tag864.xml"/><Relationship Id="rId57" Type="http://schemas.openxmlformats.org/officeDocument/2006/relationships/chart" Target="../charts/chart19.xml"/><Relationship Id="rId10" Type="http://schemas.openxmlformats.org/officeDocument/2006/relationships/tags" Target="../tags/tag825.xml"/><Relationship Id="rId31" Type="http://schemas.openxmlformats.org/officeDocument/2006/relationships/tags" Target="../tags/tag846.xml"/><Relationship Id="rId44" Type="http://schemas.openxmlformats.org/officeDocument/2006/relationships/tags" Target="../tags/tag859.xml"/><Relationship Id="rId52" Type="http://schemas.openxmlformats.org/officeDocument/2006/relationships/tags" Target="../tags/tag86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0.xml"/><Relationship Id="rId1" Type="http://schemas.openxmlformats.org/officeDocument/2006/relationships/tags" Target="../tags/tag86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87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872.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873.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myanmartradeportal.gov.mm/uploads/legals/2018/12/Electronic%20Transactions%20Law%202004(English).pdf" TargetMode="External"/><Relationship Id="rId2" Type="http://schemas.openxmlformats.org/officeDocument/2006/relationships/tags" Target="../tags/tag875.xml"/><Relationship Id="rId1" Type="http://schemas.openxmlformats.org/officeDocument/2006/relationships/tags" Target="../tags/tag874.xml"/><Relationship Id="rId6" Type="http://schemas.openxmlformats.org/officeDocument/2006/relationships/hyperlink" Target="https://www.myanmar-responsiblebusiness.org/pdf/Law-Protecting-Privacy-and-Security-of-Citizens_en_unofficial.pdf" TargetMode="Externa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76.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879.xml"/><Relationship Id="rId7" Type="http://schemas.openxmlformats.org/officeDocument/2006/relationships/slideLayout" Target="../slideLayouts/slideLayout3.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image" Target="../media/image22.emf"/><Relationship Id="rId5" Type="http://schemas.openxmlformats.org/officeDocument/2006/relationships/tags" Target="../tags/tag881.xml"/><Relationship Id="rId10" Type="http://schemas.openxmlformats.org/officeDocument/2006/relationships/oleObject" Target="../embeddings/oleObject26.bin"/><Relationship Id="rId4" Type="http://schemas.openxmlformats.org/officeDocument/2006/relationships/tags" Target="../tags/tag880.xml"/><Relationship Id="rId9"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6" Type="http://schemas.openxmlformats.org/officeDocument/2006/relationships/tags" Target="../tags/tag908.xml"/><Relationship Id="rId21" Type="http://schemas.openxmlformats.org/officeDocument/2006/relationships/tags" Target="../tags/tag903.xml"/><Relationship Id="rId42" Type="http://schemas.openxmlformats.org/officeDocument/2006/relationships/tags" Target="../tags/tag924.xml"/><Relationship Id="rId47" Type="http://schemas.openxmlformats.org/officeDocument/2006/relationships/tags" Target="../tags/tag929.xml"/><Relationship Id="rId63" Type="http://schemas.openxmlformats.org/officeDocument/2006/relationships/tags" Target="../tags/tag945.xml"/><Relationship Id="rId68" Type="http://schemas.openxmlformats.org/officeDocument/2006/relationships/tags" Target="../tags/tag950.xml"/><Relationship Id="rId84" Type="http://schemas.openxmlformats.org/officeDocument/2006/relationships/tags" Target="../tags/tag966.xml"/><Relationship Id="rId89" Type="http://schemas.openxmlformats.org/officeDocument/2006/relationships/tags" Target="../tags/tag971.xml"/><Relationship Id="rId16" Type="http://schemas.openxmlformats.org/officeDocument/2006/relationships/tags" Target="../tags/tag898.xml"/><Relationship Id="rId11" Type="http://schemas.openxmlformats.org/officeDocument/2006/relationships/tags" Target="../tags/tag893.xml"/><Relationship Id="rId32" Type="http://schemas.openxmlformats.org/officeDocument/2006/relationships/tags" Target="../tags/tag914.xml"/><Relationship Id="rId37" Type="http://schemas.openxmlformats.org/officeDocument/2006/relationships/tags" Target="../tags/tag919.xml"/><Relationship Id="rId53" Type="http://schemas.openxmlformats.org/officeDocument/2006/relationships/tags" Target="../tags/tag935.xml"/><Relationship Id="rId58" Type="http://schemas.openxmlformats.org/officeDocument/2006/relationships/tags" Target="../tags/tag940.xml"/><Relationship Id="rId74" Type="http://schemas.openxmlformats.org/officeDocument/2006/relationships/tags" Target="../tags/tag956.xml"/><Relationship Id="rId79" Type="http://schemas.openxmlformats.org/officeDocument/2006/relationships/tags" Target="../tags/tag961.xml"/><Relationship Id="rId5" Type="http://schemas.openxmlformats.org/officeDocument/2006/relationships/tags" Target="../tags/tag887.xml"/><Relationship Id="rId90" Type="http://schemas.openxmlformats.org/officeDocument/2006/relationships/tags" Target="../tags/tag972.xml"/><Relationship Id="rId95" Type="http://schemas.openxmlformats.org/officeDocument/2006/relationships/slideLayout" Target="../slideLayouts/slideLayout3.xml"/><Relationship Id="rId22" Type="http://schemas.openxmlformats.org/officeDocument/2006/relationships/tags" Target="../tags/tag904.xml"/><Relationship Id="rId27" Type="http://schemas.openxmlformats.org/officeDocument/2006/relationships/tags" Target="../tags/tag909.xml"/><Relationship Id="rId43" Type="http://schemas.openxmlformats.org/officeDocument/2006/relationships/tags" Target="../tags/tag925.xml"/><Relationship Id="rId48" Type="http://schemas.openxmlformats.org/officeDocument/2006/relationships/tags" Target="../tags/tag930.xml"/><Relationship Id="rId64" Type="http://schemas.openxmlformats.org/officeDocument/2006/relationships/tags" Target="../tags/tag946.xml"/><Relationship Id="rId69" Type="http://schemas.openxmlformats.org/officeDocument/2006/relationships/tags" Target="../tags/tag951.xml"/><Relationship Id="rId80" Type="http://schemas.openxmlformats.org/officeDocument/2006/relationships/tags" Target="../tags/tag962.xml"/><Relationship Id="rId85" Type="http://schemas.openxmlformats.org/officeDocument/2006/relationships/tags" Target="../tags/tag967.xml"/><Relationship Id="rId3" Type="http://schemas.openxmlformats.org/officeDocument/2006/relationships/tags" Target="../tags/tag885.xml"/><Relationship Id="rId12" Type="http://schemas.openxmlformats.org/officeDocument/2006/relationships/tags" Target="../tags/tag894.xml"/><Relationship Id="rId17" Type="http://schemas.openxmlformats.org/officeDocument/2006/relationships/tags" Target="../tags/tag899.xml"/><Relationship Id="rId25" Type="http://schemas.openxmlformats.org/officeDocument/2006/relationships/tags" Target="../tags/tag907.xml"/><Relationship Id="rId33" Type="http://schemas.openxmlformats.org/officeDocument/2006/relationships/tags" Target="../tags/tag915.xml"/><Relationship Id="rId38" Type="http://schemas.openxmlformats.org/officeDocument/2006/relationships/tags" Target="../tags/tag920.xml"/><Relationship Id="rId46" Type="http://schemas.openxmlformats.org/officeDocument/2006/relationships/tags" Target="../tags/tag928.xml"/><Relationship Id="rId59" Type="http://schemas.openxmlformats.org/officeDocument/2006/relationships/tags" Target="../tags/tag941.xml"/><Relationship Id="rId67" Type="http://schemas.openxmlformats.org/officeDocument/2006/relationships/tags" Target="../tags/tag949.xml"/><Relationship Id="rId20" Type="http://schemas.openxmlformats.org/officeDocument/2006/relationships/tags" Target="../tags/tag902.xml"/><Relationship Id="rId41" Type="http://schemas.openxmlformats.org/officeDocument/2006/relationships/tags" Target="../tags/tag923.xml"/><Relationship Id="rId54" Type="http://schemas.openxmlformats.org/officeDocument/2006/relationships/tags" Target="../tags/tag936.xml"/><Relationship Id="rId62" Type="http://schemas.openxmlformats.org/officeDocument/2006/relationships/tags" Target="../tags/tag944.xml"/><Relationship Id="rId70" Type="http://schemas.openxmlformats.org/officeDocument/2006/relationships/tags" Target="../tags/tag952.xml"/><Relationship Id="rId75" Type="http://schemas.openxmlformats.org/officeDocument/2006/relationships/tags" Target="../tags/tag957.xml"/><Relationship Id="rId83" Type="http://schemas.openxmlformats.org/officeDocument/2006/relationships/tags" Target="../tags/tag965.xml"/><Relationship Id="rId88" Type="http://schemas.openxmlformats.org/officeDocument/2006/relationships/tags" Target="../tags/tag970.xml"/><Relationship Id="rId91" Type="http://schemas.openxmlformats.org/officeDocument/2006/relationships/tags" Target="../tags/tag973.xml"/><Relationship Id="rId96" Type="http://schemas.openxmlformats.org/officeDocument/2006/relationships/notesSlide" Target="../notesSlides/notesSlide4.xml"/><Relationship Id="rId1" Type="http://schemas.openxmlformats.org/officeDocument/2006/relationships/tags" Target="../tags/tag883.xml"/><Relationship Id="rId6" Type="http://schemas.openxmlformats.org/officeDocument/2006/relationships/tags" Target="../tags/tag888.xml"/><Relationship Id="rId15" Type="http://schemas.openxmlformats.org/officeDocument/2006/relationships/tags" Target="../tags/tag897.xml"/><Relationship Id="rId23" Type="http://schemas.openxmlformats.org/officeDocument/2006/relationships/tags" Target="../tags/tag905.xml"/><Relationship Id="rId28" Type="http://schemas.openxmlformats.org/officeDocument/2006/relationships/tags" Target="../tags/tag910.xml"/><Relationship Id="rId36" Type="http://schemas.openxmlformats.org/officeDocument/2006/relationships/tags" Target="../tags/tag918.xml"/><Relationship Id="rId49" Type="http://schemas.openxmlformats.org/officeDocument/2006/relationships/tags" Target="../tags/tag931.xml"/><Relationship Id="rId57" Type="http://schemas.openxmlformats.org/officeDocument/2006/relationships/tags" Target="../tags/tag939.xml"/><Relationship Id="rId10" Type="http://schemas.openxmlformats.org/officeDocument/2006/relationships/tags" Target="../tags/tag892.xml"/><Relationship Id="rId31" Type="http://schemas.openxmlformats.org/officeDocument/2006/relationships/tags" Target="../tags/tag913.xml"/><Relationship Id="rId44" Type="http://schemas.openxmlformats.org/officeDocument/2006/relationships/tags" Target="../tags/tag926.xml"/><Relationship Id="rId52" Type="http://schemas.openxmlformats.org/officeDocument/2006/relationships/tags" Target="../tags/tag934.xml"/><Relationship Id="rId60" Type="http://schemas.openxmlformats.org/officeDocument/2006/relationships/tags" Target="../tags/tag942.xml"/><Relationship Id="rId65" Type="http://schemas.openxmlformats.org/officeDocument/2006/relationships/tags" Target="../tags/tag947.xml"/><Relationship Id="rId73" Type="http://schemas.openxmlformats.org/officeDocument/2006/relationships/tags" Target="../tags/tag955.xml"/><Relationship Id="rId78" Type="http://schemas.openxmlformats.org/officeDocument/2006/relationships/tags" Target="../tags/tag960.xml"/><Relationship Id="rId81" Type="http://schemas.openxmlformats.org/officeDocument/2006/relationships/tags" Target="../tags/tag963.xml"/><Relationship Id="rId86" Type="http://schemas.openxmlformats.org/officeDocument/2006/relationships/tags" Target="../tags/tag968.xml"/><Relationship Id="rId94" Type="http://schemas.openxmlformats.org/officeDocument/2006/relationships/tags" Target="../tags/tag976.xml"/><Relationship Id="rId99" Type="http://schemas.openxmlformats.org/officeDocument/2006/relationships/chart" Target="../charts/chart21.xml"/><Relationship Id="rId4" Type="http://schemas.openxmlformats.org/officeDocument/2006/relationships/tags" Target="../tags/tag886.xml"/><Relationship Id="rId9" Type="http://schemas.openxmlformats.org/officeDocument/2006/relationships/tags" Target="../tags/tag891.xml"/><Relationship Id="rId13" Type="http://schemas.openxmlformats.org/officeDocument/2006/relationships/tags" Target="../tags/tag895.xml"/><Relationship Id="rId18" Type="http://schemas.openxmlformats.org/officeDocument/2006/relationships/tags" Target="../tags/tag900.xml"/><Relationship Id="rId39" Type="http://schemas.openxmlformats.org/officeDocument/2006/relationships/tags" Target="../tags/tag921.xml"/><Relationship Id="rId34" Type="http://schemas.openxmlformats.org/officeDocument/2006/relationships/tags" Target="../tags/tag916.xml"/><Relationship Id="rId50" Type="http://schemas.openxmlformats.org/officeDocument/2006/relationships/tags" Target="../tags/tag932.xml"/><Relationship Id="rId55" Type="http://schemas.openxmlformats.org/officeDocument/2006/relationships/tags" Target="../tags/tag937.xml"/><Relationship Id="rId76" Type="http://schemas.openxmlformats.org/officeDocument/2006/relationships/tags" Target="../tags/tag958.xml"/><Relationship Id="rId97" Type="http://schemas.openxmlformats.org/officeDocument/2006/relationships/oleObject" Target="../embeddings/oleObject27.bin"/><Relationship Id="rId7" Type="http://schemas.openxmlformats.org/officeDocument/2006/relationships/tags" Target="../tags/tag889.xml"/><Relationship Id="rId71" Type="http://schemas.openxmlformats.org/officeDocument/2006/relationships/tags" Target="../tags/tag953.xml"/><Relationship Id="rId92" Type="http://schemas.openxmlformats.org/officeDocument/2006/relationships/tags" Target="../tags/tag974.xml"/><Relationship Id="rId2" Type="http://schemas.openxmlformats.org/officeDocument/2006/relationships/tags" Target="../tags/tag884.xml"/><Relationship Id="rId29" Type="http://schemas.openxmlformats.org/officeDocument/2006/relationships/tags" Target="../tags/tag911.xml"/><Relationship Id="rId24" Type="http://schemas.openxmlformats.org/officeDocument/2006/relationships/tags" Target="../tags/tag906.xml"/><Relationship Id="rId40" Type="http://schemas.openxmlformats.org/officeDocument/2006/relationships/tags" Target="../tags/tag922.xml"/><Relationship Id="rId45" Type="http://schemas.openxmlformats.org/officeDocument/2006/relationships/tags" Target="../tags/tag927.xml"/><Relationship Id="rId66" Type="http://schemas.openxmlformats.org/officeDocument/2006/relationships/tags" Target="../tags/tag948.xml"/><Relationship Id="rId87" Type="http://schemas.openxmlformats.org/officeDocument/2006/relationships/tags" Target="../tags/tag969.xml"/><Relationship Id="rId61" Type="http://schemas.openxmlformats.org/officeDocument/2006/relationships/tags" Target="../tags/tag943.xml"/><Relationship Id="rId82" Type="http://schemas.openxmlformats.org/officeDocument/2006/relationships/tags" Target="../tags/tag964.xml"/><Relationship Id="rId19" Type="http://schemas.openxmlformats.org/officeDocument/2006/relationships/tags" Target="../tags/tag901.xml"/><Relationship Id="rId14" Type="http://schemas.openxmlformats.org/officeDocument/2006/relationships/tags" Target="../tags/tag896.xml"/><Relationship Id="rId30" Type="http://schemas.openxmlformats.org/officeDocument/2006/relationships/tags" Target="../tags/tag912.xml"/><Relationship Id="rId35" Type="http://schemas.openxmlformats.org/officeDocument/2006/relationships/tags" Target="../tags/tag917.xml"/><Relationship Id="rId56" Type="http://schemas.openxmlformats.org/officeDocument/2006/relationships/tags" Target="../tags/tag938.xml"/><Relationship Id="rId77" Type="http://schemas.openxmlformats.org/officeDocument/2006/relationships/tags" Target="../tags/tag959.xml"/><Relationship Id="rId8" Type="http://schemas.openxmlformats.org/officeDocument/2006/relationships/tags" Target="../tags/tag890.xml"/><Relationship Id="rId51" Type="http://schemas.openxmlformats.org/officeDocument/2006/relationships/tags" Target="../tags/tag933.xml"/><Relationship Id="rId72" Type="http://schemas.openxmlformats.org/officeDocument/2006/relationships/tags" Target="../tags/tag954.xml"/><Relationship Id="rId93" Type="http://schemas.openxmlformats.org/officeDocument/2006/relationships/tags" Target="../tags/tag975.xml"/><Relationship Id="rId98" Type="http://schemas.openxmlformats.org/officeDocument/2006/relationships/image" Target="../media/image18.emf"/></Relationships>
</file>

<file path=ppt/slides/_rels/slide42.xml.rels><?xml version="1.0" encoding="UTF-8" standalone="yes"?>
<Relationships xmlns="http://schemas.openxmlformats.org/package/2006/relationships"><Relationship Id="rId13" Type="http://schemas.openxmlformats.org/officeDocument/2006/relationships/tags" Target="../tags/tag989.xml"/><Relationship Id="rId18" Type="http://schemas.openxmlformats.org/officeDocument/2006/relationships/tags" Target="../tags/tag994.xml"/><Relationship Id="rId26" Type="http://schemas.openxmlformats.org/officeDocument/2006/relationships/tags" Target="../tags/tag1002.xml"/><Relationship Id="rId39" Type="http://schemas.openxmlformats.org/officeDocument/2006/relationships/tags" Target="../tags/tag1015.xml"/><Relationship Id="rId21" Type="http://schemas.openxmlformats.org/officeDocument/2006/relationships/tags" Target="../tags/tag997.xml"/><Relationship Id="rId34" Type="http://schemas.openxmlformats.org/officeDocument/2006/relationships/tags" Target="../tags/tag1010.xml"/><Relationship Id="rId42" Type="http://schemas.openxmlformats.org/officeDocument/2006/relationships/tags" Target="../tags/tag1018.xml"/><Relationship Id="rId47" Type="http://schemas.openxmlformats.org/officeDocument/2006/relationships/tags" Target="../tags/tag1023.xml"/><Relationship Id="rId50" Type="http://schemas.openxmlformats.org/officeDocument/2006/relationships/tags" Target="../tags/tag1026.xml"/><Relationship Id="rId55" Type="http://schemas.openxmlformats.org/officeDocument/2006/relationships/chart" Target="../charts/chart23.xml"/><Relationship Id="rId7" Type="http://schemas.openxmlformats.org/officeDocument/2006/relationships/tags" Target="../tags/tag983.xml"/><Relationship Id="rId2" Type="http://schemas.openxmlformats.org/officeDocument/2006/relationships/tags" Target="../tags/tag978.xml"/><Relationship Id="rId16" Type="http://schemas.openxmlformats.org/officeDocument/2006/relationships/tags" Target="../tags/tag992.xml"/><Relationship Id="rId29" Type="http://schemas.openxmlformats.org/officeDocument/2006/relationships/tags" Target="../tags/tag1005.xml"/><Relationship Id="rId11" Type="http://schemas.openxmlformats.org/officeDocument/2006/relationships/tags" Target="../tags/tag987.xml"/><Relationship Id="rId24" Type="http://schemas.openxmlformats.org/officeDocument/2006/relationships/tags" Target="../tags/tag1000.xml"/><Relationship Id="rId32" Type="http://schemas.openxmlformats.org/officeDocument/2006/relationships/tags" Target="../tags/tag1008.xml"/><Relationship Id="rId37" Type="http://schemas.openxmlformats.org/officeDocument/2006/relationships/tags" Target="../tags/tag1013.xml"/><Relationship Id="rId40" Type="http://schemas.openxmlformats.org/officeDocument/2006/relationships/tags" Target="../tags/tag1016.xml"/><Relationship Id="rId45" Type="http://schemas.openxmlformats.org/officeDocument/2006/relationships/tags" Target="../tags/tag1021.xml"/><Relationship Id="rId53" Type="http://schemas.openxmlformats.org/officeDocument/2006/relationships/image" Target="../media/image18.emf"/><Relationship Id="rId5" Type="http://schemas.openxmlformats.org/officeDocument/2006/relationships/tags" Target="../tags/tag981.xml"/><Relationship Id="rId10" Type="http://schemas.openxmlformats.org/officeDocument/2006/relationships/tags" Target="../tags/tag986.xml"/><Relationship Id="rId19" Type="http://schemas.openxmlformats.org/officeDocument/2006/relationships/tags" Target="../tags/tag995.xml"/><Relationship Id="rId31" Type="http://schemas.openxmlformats.org/officeDocument/2006/relationships/tags" Target="../tags/tag1007.xml"/><Relationship Id="rId44" Type="http://schemas.openxmlformats.org/officeDocument/2006/relationships/tags" Target="../tags/tag1020.xml"/><Relationship Id="rId52" Type="http://schemas.openxmlformats.org/officeDocument/2006/relationships/oleObject" Target="../embeddings/oleObject28.bin"/><Relationship Id="rId4" Type="http://schemas.openxmlformats.org/officeDocument/2006/relationships/tags" Target="../tags/tag980.xml"/><Relationship Id="rId9" Type="http://schemas.openxmlformats.org/officeDocument/2006/relationships/tags" Target="../tags/tag985.xml"/><Relationship Id="rId14" Type="http://schemas.openxmlformats.org/officeDocument/2006/relationships/tags" Target="../tags/tag990.xml"/><Relationship Id="rId22" Type="http://schemas.openxmlformats.org/officeDocument/2006/relationships/tags" Target="../tags/tag998.xml"/><Relationship Id="rId27" Type="http://schemas.openxmlformats.org/officeDocument/2006/relationships/tags" Target="../tags/tag1003.xml"/><Relationship Id="rId30" Type="http://schemas.openxmlformats.org/officeDocument/2006/relationships/tags" Target="../tags/tag1006.xml"/><Relationship Id="rId35" Type="http://schemas.openxmlformats.org/officeDocument/2006/relationships/tags" Target="../tags/tag1011.xml"/><Relationship Id="rId43" Type="http://schemas.openxmlformats.org/officeDocument/2006/relationships/tags" Target="../tags/tag1019.xml"/><Relationship Id="rId48" Type="http://schemas.openxmlformats.org/officeDocument/2006/relationships/tags" Target="../tags/tag1024.xml"/><Relationship Id="rId8" Type="http://schemas.openxmlformats.org/officeDocument/2006/relationships/tags" Target="../tags/tag984.xml"/><Relationship Id="rId51" Type="http://schemas.openxmlformats.org/officeDocument/2006/relationships/slideLayout" Target="../slideLayouts/slideLayout3.xml"/><Relationship Id="rId3" Type="http://schemas.openxmlformats.org/officeDocument/2006/relationships/tags" Target="../tags/tag979.xml"/><Relationship Id="rId12" Type="http://schemas.openxmlformats.org/officeDocument/2006/relationships/tags" Target="../tags/tag988.xml"/><Relationship Id="rId17" Type="http://schemas.openxmlformats.org/officeDocument/2006/relationships/tags" Target="../tags/tag993.xml"/><Relationship Id="rId25" Type="http://schemas.openxmlformats.org/officeDocument/2006/relationships/tags" Target="../tags/tag1001.xml"/><Relationship Id="rId33" Type="http://schemas.openxmlformats.org/officeDocument/2006/relationships/tags" Target="../tags/tag1009.xml"/><Relationship Id="rId38" Type="http://schemas.openxmlformats.org/officeDocument/2006/relationships/tags" Target="../tags/tag1014.xml"/><Relationship Id="rId46" Type="http://schemas.openxmlformats.org/officeDocument/2006/relationships/tags" Target="../tags/tag1022.xml"/><Relationship Id="rId20" Type="http://schemas.openxmlformats.org/officeDocument/2006/relationships/tags" Target="../tags/tag996.xml"/><Relationship Id="rId41" Type="http://schemas.openxmlformats.org/officeDocument/2006/relationships/tags" Target="../tags/tag1017.xml"/><Relationship Id="rId54" Type="http://schemas.openxmlformats.org/officeDocument/2006/relationships/chart" Target="../charts/chart22.xml"/><Relationship Id="rId1" Type="http://schemas.openxmlformats.org/officeDocument/2006/relationships/tags" Target="../tags/tag977.xml"/><Relationship Id="rId6" Type="http://schemas.openxmlformats.org/officeDocument/2006/relationships/tags" Target="../tags/tag982.xml"/><Relationship Id="rId15" Type="http://schemas.openxmlformats.org/officeDocument/2006/relationships/tags" Target="../tags/tag991.xml"/><Relationship Id="rId23" Type="http://schemas.openxmlformats.org/officeDocument/2006/relationships/tags" Target="../tags/tag999.xml"/><Relationship Id="rId28" Type="http://schemas.openxmlformats.org/officeDocument/2006/relationships/tags" Target="../tags/tag1004.xml"/><Relationship Id="rId36" Type="http://schemas.openxmlformats.org/officeDocument/2006/relationships/tags" Target="../tags/tag1012.xml"/><Relationship Id="rId49" Type="http://schemas.openxmlformats.org/officeDocument/2006/relationships/tags" Target="../tags/tag10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6" Type="http://schemas.openxmlformats.org/officeDocument/2006/relationships/tags" Target="../tags/tag1052.xml"/><Relationship Id="rId21" Type="http://schemas.openxmlformats.org/officeDocument/2006/relationships/tags" Target="../tags/tag1047.xml"/><Relationship Id="rId34" Type="http://schemas.openxmlformats.org/officeDocument/2006/relationships/tags" Target="../tags/tag1060.xml"/><Relationship Id="rId42" Type="http://schemas.openxmlformats.org/officeDocument/2006/relationships/tags" Target="../tags/tag1068.xml"/><Relationship Id="rId47" Type="http://schemas.openxmlformats.org/officeDocument/2006/relationships/tags" Target="../tags/tag1073.xml"/><Relationship Id="rId50" Type="http://schemas.openxmlformats.org/officeDocument/2006/relationships/tags" Target="../tags/tag1076.xml"/><Relationship Id="rId55" Type="http://schemas.openxmlformats.org/officeDocument/2006/relationships/tags" Target="../tags/tag1081.xml"/><Relationship Id="rId63" Type="http://schemas.openxmlformats.org/officeDocument/2006/relationships/image" Target="../media/image18.emf"/><Relationship Id="rId7" Type="http://schemas.openxmlformats.org/officeDocument/2006/relationships/tags" Target="../tags/tag1033.xml"/><Relationship Id="rId2" Type="http://schemas.openxmlformats.org/officeDocument/2006/relationships/tags" Target="../tags/tag1028.xml"/><Relationship Id="rId16" Type="http://schemas.openxmlformats.org/officeDocument/2006/relationships/tags" Target="../tags/tag1042.xml"/><Relationship Id="rId29" Type="http://schemas.openxmlformats.org/officeDocument/2006/relationships/tags" Target="../tags/tag1055.xml"/><Relationship Id="rId11" Type="http://schemas.openxmlformats.org/officeDocument/2006/relationships/tags" Target="../tags/tag1037.xml"/><Relationship Id="rId24" Type="http://schemas.openxmlformats.org/officeDocument/2006/relationships/tags" Target="../tags/tag1050.xml"/><Relationship Id="rId32" Type="http://schemas.openxmlformats.org/officeDocument/2006/relationships/tags" Target="../tags/tag1058.xml"/><Relationship Id="rId37" Type="http://schemas.openxmlformats.org/officeDocument/2006/relationships/tags" Target="../tags/tag1063.xml"/><Relationship Id="rId40" Type="http://schemas.openxmlformats.org/officeDocument/2006/relationships/tags" Target="../tags/tag1066.xml"/><Relationship Id="rId45" Type="http://schemas.openxmlformats.org/officeDocument/2006/relationships/tags" Target="../tags/tag1071.xml"/><Relationship Id="rId53" Type="http://schemas.openxmlformats.org/officeDocument/2006/relationships/tags" Target="../tags/tag1079.xml"/><Relationship Id="rId58" Type="http://schemas.openxmlformats.org/officeDocument/2006/relationships/tags" Target="../tags/tag1084.xml"/><Relationship Id="rId5" Type="http://schemas.openxmlformats.org/officeDocument/2006/relationships/tags" Target="../tags/tag1031.xml"/><Relationship Id="rId61" Type="http://schemas.openxmlformats.org/officeDocument/2006/relationships/slideLayout" Target="../slideLayouts/slideLayout3.xml"/><Relationship Id="rId19" Type="http://schemas.openxmlformats.org/officeDocument/2006/relationships/tags" Target="../tags/tag1045.xml"/><Relationship Id="rId14" Type="http://schemas.openxmlformats.org/officeDocument/2006/relationships/tags" Target="../tags/tag1040.xml"/><Relationship Id="rId22" Type="http://schemas.openxmlformats.org/officeDocument/2006/relationships/tags" Target="../tags/tag1048.xml"/><Relationship Id="rId27" Type="http://schemas.openxmlformats.org/officeDocument/2006/relationships/tags" Target="../tags/tag1053.xml"/><Relationship Id="rId30" Type="http://schemas.openxmlformats.org/officeDocument/2006/relationships/tags" Target="../tags/tag1056.xml"/><Relationship Id="rId35" Type="http://schemas.openxmlformats.org/officeDocument/2006/relationships/tags" Target="../tags/tag1061.xml"/><Relationship Id="rId43" Type="http://schemas.openxmlformats.org/officeDocument/2006/relationships/tags" Target="../tags/tag1069.xml"/><Relationship Id="rId48" Type="http://schemas.openxmlformats.org/officeDocument/2006/relationships/tags" Target="../tags/tag1074.xml"/><Relationship Id="rId56" Type="http://schemas.openxmlformats.org/officeDocument/2006/relationships/tags" Target="../tags/tag1082.xml"/><Relationship Id="rId64" Type="http://schemas.openxmlformats.org/officeDocument/2006/relationships/chart" Target="../charts/chart24.xml"/><Relationship Id="rId8" Type="http://schemas.openxmlformats.org/officeDocument/2006/relationships/tags" Target="../tags/tag1034.xml"/><Relationship Id="rId51" Type="http://schemas.openxmlformats.org/officeDocument/2006/relationships/tags" Target="../tags/tag1077.xml"/><Relationship Id="rId3" Type="http://schemas.openxmlformats.org/officeDocument/2006/relationships/tags" Target="../tags/tag1029.xml"/><Relationship Id="rId12" Type="http://schemas.openxmlformats.org/officeDocument/2006/relationships/tags" Target="../tags/tag1038.xml"/><Relationship Id="rId17" Type="http://schemas.openxmlformats.org/officeDocument/2006/relationships/tags" Target="../tags/tag1043.xml"/><Relationship Id="rId25" Type="http://schemas.openxmlformats.org/officeDocument/2006/relationships/tags" Target="../tags/tag1051.xml"/><Relationship Id="rId33" Type="http://schemas.openxmlformats.org/officeDocument/2006/relationships/tags" Target="../tags/tag1059.xml"/><Relationship Id="rId38" Type="http://schemas.openxmlformats.org/officeDocument/2006/relationships/tags" Target="../tags/tag1064.xml"/><Relationship Id="rId46" Type="http://schemas.openxmlformats.org/officeDocument/2006/relationships/tags" Target="../tags/tag1072.xml"/><Relationship Id="rId59" Type="http://schemas.openxmlformats.org/officeDocument/2006/relationships/tags" Target="../tags/tag1085.xml"/><Relationship Id="rId20" Type="http://schemas.openxmlformats.org/officeDocument/2006/relationships/tags" Target="../tags/tag1046.xml"/><Relationship Id="rId41" Type="http://schemas.openxmlformats.org/officeDocument/2006/relationships/tags" Target="../tags/tag1067.xml"/><Relationship Id="rId54" Type="http://schemas.openxmlformats.org/officeDocument/2006/relationships/tags" Target="../tags/tag1080.xml"/><Relationship Id="rId62" Type="http://schemas.openxmlformats.org/officeDocument/2006/relationships/oleObject" Target="../embeddings/oleObject29.bin"/><Relationship Id="rId1" Type="http://schemas.openxmlformats.org/officeDocument/2006/relationships/tags" Target="../tags/tag1027.xml"/><Relationship Id="rId6" Type="http://schemas.openxmlformats.org/officeDocument/2006/relationships/tags" Target="../tags/tag1032.xml"/><Relationship Id="rId15" Type="http://schemas.openxmlformats.org/officeDocument/2006/relationships/tags" Target="../tags/tag1041.xml"/><Relationship Id="rId23" Type="http://schemas.openxmlformats.org/officeDocument/2006/relationships/tags" Target="../tags/tag1049.xml"/><Relationship Id="rId28" Type="http://schemas.openxmlformats.org/officeDocument/2006/relationships/tags" Target="../tags/tag1054.xml"/><Relationship Id="rId36" Type="http://schemas.openxmlformats.org/officeDocument/2006/relationships/tags" Target="../tags/tag1062.xml"/><Relationship Id="rId49" Type="http://schemas.openxmlformats.org/officeDocument/2006/relationships/tags" Target="../tags/tag1075.xml"/><Relationship Id="rId57" Type="http://schemas.openxmlformats.org/officeDocument/2006/relationships/tags" Target="../tags/tag1083.xml"/><Relationship Id="rId10" Type="http://schemas.openxmlformats.org/officeDocument/2006/relationships/tags" Target="../tags/tag1036.xml"/><Relationship Id="rId31" Type="http://schemas.openxmlformats.org/officeDocument/2006/relationships/tags" Target="../tags/tag1057.xml"/><Relationship Id="rId44" Type="http://schemas.openxmlformats.org/officeDocument/2006/relationships/tags" Target="../tags/tag1070.xml"/><Relationship Id="rId52" Type="http://schemas.openxmlformats.org/officeDocument/2006/relationships/tags" Target="../tags/tag1078.xml"/><Relationship Id="rId60" Type="http://schemas.openxmlformats.org/officeDocument/2006/relationships/tags" Target="../tags/tag1086.xml"/><Relationship Id="rId65" Type="http://schemas.openxmlformats.org/officeDocument/2006/relationships/chart" Target="../charts/chart25.xml"/><Relationship Id="rId4" Type="http://schemas.openxmlformats.org/officeDocument/2006/relationships/tags" Target="../tags/tag1030.xml"/><Relationship Id="rId9" Type="http://schemas.openxmlformats.org/officeDocument/2006/relationships/tags" Target="../tags/tag1035.xml"/><Relationship Id="rId13" Type="http://schemas.openxmlformats.org/officeDocument/2006/relationships/tags" Target="../tags/tag1039.xml"/><Relationship Id="rId18" Type="http://schemas.openxmlformats.org/officeDocument/2006/relationships/tags" Target="../tags/tag1044.xml"/><Relationship Id="rId39" Type="http://schemas.openxmlformats.org/officeDocument/2006/relationships/tags" Target="../tags/tag1065.xml"/></Relationships>
</file>

<file path=ppt/slides/_rels/slide4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89.xml"/><Relationship Id="rId7" Type="http://schemas.openxmlformats.org/officeDocument/2006/relationships/tags" Target="../tags/tag1093.xml"/><Relationship Id="rId2" Type="http://schemas.openxmlformats.org/officeDocument/2006/relationships/tags" Target="../tags/tag1088.xml"/><Relationship Id="rId1" Type="http://schemas.openxmlformats.org/officeDocument/2006/relationships/tags" Target="../tags/tag1087.xml"/><Relationship Id="rId6" Type="http://schemas.openxmlformats.org/officeDocument/2006/relationships/tags" Target="../tags/tag1092.xml"/><Relationship Id="rId11" Type="http://schemas.openxmlformats.org/officeDocument/2006/relationships/chart" Target="../charts/chart27.xml"/><Relationship Id="rId5" Type="http://schemas.openxmlformats.org/officeDocument/2006/relationships/tags" Target="../tags/tag1091.xml"/><Relationship Id="rId10" Type="http://schemas.openxmlformats.org/officeDocument/2006/relationships/image" Target="../media/image23.emf"/><Relationship Id="rId4" Type="http://schemas.openxmlformats.org/officeDocument/2006/relationships/tags" Target="../tags/tag1090.xml"/><Relationship Id="rId9" Type="http://schemas.openxmlformats.org/officeDocument/2006/relationships/oleObject" Target="../embeddings/oleObject30.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094.x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6.xml"/><Relationship Id="rId1" Type="http://schemas.openxmlformats.org/officeDocument/2006/relationships/tags" Target="../tags/tag1095.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1097.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098.xml"/><Relationship Id="rId4" Type="http://schemas.openxmlformats.org/officeDocument/2006/relationships/image" Target="../media/image19.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1099.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99" Type="http://schemas.openxmlformats.org/officeDocument/2006/relationships/tags" Target="../tags/tag306.xml"/><Relationship Id="rId21" Type="http://schemas.openxmlformats.org/officeDocument/2006/relationships/tags" Target="../tags/tag28.xml"/><Relationship Id="rId63" Type="http://schemas.openxmlformats.org/officeDocument/2006/relationships/tags" Target="../tags/tag70.xml"/><Relationship Id="rId159" Type="http://schemas.openxmlformats.org/officeDocument/2006/relationships/tags" Target="../tags/tag166.xml"/><Relationship Id="rId170" Type="http://schemas.openxmlformats.org/officeDocument/2006/relationships/tags" Target="../tags/tag177.xml"/><Relationship Id="rId226" Type="http://schemas.openxmlformats.org/officeDocument/2006/relationships/tags" Target="../tags/tag233.xml"/><Relationship Id="rId268" Type="http://schemas.openxmlformats.org/officeDocument/2006/relationships/tags" Target="../tags/tag275.xml"/><Relationship Id="rId32" Type="http://schemas.openxmlformats.org/officeDocument/2006/relationships/tags" Target="../tags/tag39.xml"/><Relationship Id="rId74" Type="http://schemas.openxmlformats.org/officeDocument/2006/relationships/tags" Target="../tags/tag81.xml"/><Relationship Id="rId128" Type="http://schemas.openxmlformats.org/officeDocument/2006/relationships/tags" Target="../tags/tag135.xml"/><Relationship Id="rId5" Type="http://schemas.openxmlformats.org/officeDocument/2006/relationships/tags" Target="../tags/tag12.xml"/><Relationship Id="rId181" Type="http://schemas.openxmlformats.org/officeDocument/2006/relationships/tags" Target="../tags/tag188.xml"/><Relationship Id="rId237" Type="http://schemas.openxmlformats.org/officeDocument/2006/relationships/tags" Target="../tags/tag244.xml"/><Relationship Id="rId279" Type="http://schemas.openxmlformats.org/officeDocument/2006/relationships/tags" Target="../tags/tag286.xml"/><Relationship Id="rId43" Type="http://schemas.openxmlformats.org/officeDocument/2006/relationships/tags" Target="../tags/tag50.xml"/><Relationship Id="rId139" Type="http://schemas.openxmlformats.org/officeDocument/2006/relationships/tags" Target="../tags/tag146.xml"/><Relationship Id="rId290" Type="http://schemas.openxmlformats.org/officeDocument/2006/relationships/tags" Target="../tags/tag297.xml"/><Relationship Id="rId304" Type="http://schemas.openxmlformats.org/officeDocument/2006/relationships/chart" Target="../charts/chart2.xml"/><Relationship Id="rId85" Type="http://schemas.openxmlformats.org/officeDocument/2006/relationships/tags" Target="../tags/tag92.xml"/><Relationship Id="rId150" Type="http://schemas.openxmlformats.org/officeDocument/2006/relationships/tags" Target="../tags/tag157.xml"/><Relationship Id="rId192" Type="http://schemas.openxmlformats.org/officeDocument/2006/relationships/tags" Target="../tags/tag199.xml"/><Relationship Id="rId206" Type="http://schemas.openxmlformats.org/officeDocument/2006/relationships/tags" Target="../tags/tag213.xml"/><Relationship Id="rId248" Type="http://schemas.openxmlformats.org/officeDocument/2006/relationships/tags" Target="../tags/tag255.xml"/><Relationship Id="rId12" Type="http://schemas.openxmlformats.org/officeDocument/2006/relationships/tags" Target="../tags/tag19.xml"/><Relationship Id="rId108" Type="http://schemas.openxmlformats.org/officeDocument/2006/relationships/tags" Target="../tags/tag115.xml"/><Relationship Id="rId54" Type="http://schemas.openxmlformats.org/officeDocument/2006/relationships/tags" Target="../tags/tag61.xml"/><Relationship Id="rId96" Type="http://schemas.openxmlformats.org/officeDocument/2006/relationships/tags" Target="../tags/tag103.xml"/><Relationship Id="rId161" Type="http://schemas.openxmlformats.org/officeDocument/2006/relationships/tags" Target="../tags/tag168.xml"/><Relationship Id="rId217" Type="http://schemas.openxmlformats.org/officeDocument/2006/relationships/tags" Target="../tags/tag224.xml"/><Relationship Id="rId6" Type="http://schemas.openxmlformats.org/officeDocument/2006/relationships/tags" Target="../tags/tag13.xml"/><Relationship Id="rId238" Type="http://schemas.openxmlformats.org/officeDocument/2006/relationships/tags" Target="../tags/tag245.xml"/><Relationship Id="rId259" Type="http://schemas.openxmlformats.org/officeDocument/2006/relationships/tags" Target="../tags/tag266.xml"/><Relationship Id="rId23" Type="http://schemas.openxmlformats.org/officeDocument/2006/relationships/tags" Target="../tags/tag30.xml"/><Relationship Id="rId119" Type="http://schemas.openxmlformats.org/officeDocument/2006/relationships/tags" Target="../tags/tag126.xml"/><Relationship Id="rId270" Type="http://schemas.openxmlformats.org/officeDocument/2006/relationships/tags" Target="../tags/tag277.xml"/><Relationship Id="rId291" Type="http://schemas.openxmlformats.org/officeDocument/2006/relationships/tags" Target="../tags/tag298.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228" Type="http://schemas.openxmlformats.org/officeDocument/2006/relationships/tags" Target="../tags/tag235.xml"/><Relationship Id="rId249" Type="http://schemas.openxmlformats.org/officeDocument/2006/relationships/tags" Target="../tags/tag256.xml"/><Relationship Id="rId13" Type="http://schemas.openxmlformats.org/officeDocument/2006/relationships/tags" Target="../tags/tag20.xml"/><Relationship Id="rId109" Type="http://schemas.openxmlformats.org/officeDocument/2006/relationships/tags" Target="../tags/tag116.xml"/><Relationship Id="rId260" Type="http://schemas.openxmlformats.org/officeDocument/2006/relationships/tags" Target="../tags/tag267.xml"/><Relationship Id="rId281" Type="http://schemas.openxmlformats.org/officeDocument/2006/relationships/tags" Target="../tags/tag288.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39" Type="http://schemas.openxmlformats.org/officeDocument/2006/relationships/tags" Target="../tags/tag246.xml"/><Relationship Id="rId250" Type="http://schemas.openxmlformats.org/officeDocument/2006/relationships/tags" Target="../tags/tag257.xml"/><Relationship Id="rId271" Type="http://schemas.openxmlformats.org/officeDocument/2006/relationships/tags" Target="../tags/tag278.xml"/><Relationship Id="rId292" Type="http://schemas.openxmlformats.org/officeDocument/2006/relationships/tags" Target="../tags/tag299.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229" Type="http://schemas.openxmlformats.org/officeDocument/2006/relationships/tags" Target="../tags/tag236.xml"/><Relationship Id="rId240" Type="http://schemas.openxmlformats.org/officeDocument/2006/relationships/tags" Target="../tags/tag247.xml"/><Relationship Id="rId261" Type="http://schemas.openxmlformats.org/officeDocument/2006/relationships/tags" Target="../tags/tag268.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282" Type="http://schemas.openxmlformats.org/officeDocument/2006/relationships/tags" Target="../tags/tag289.xml"/><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230" Type="http://schemas.openxmlformats.org/officeDocument/2006/relationships/tags" Target="../tags/tag237.xml"/><Relationship Id="rId251" Type="http://schemas.openxmlformats.org/officeDocument/2006/relationships/tags" Target="../tags/tag258.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272" Type="http://schemas.openxmlformats.org/officeDocument/2006/relationships/tags" Target="../tags/tag279.xml"/><Relationship Id="rId293" Type="http://schemas.openxmlformats.org/officeDocument/2006/relationships/tags" Target="../tags/tag30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95" Type="http://schemas.openxmlformats.org/officeDocument/2006/relationships/tags" Target="../tags/tag202.xml"/><Relationship Id="rId209" Type="http://schemas.openxmlformats.org/officeDocument/2006/relationships/tags" Target="../tags/tag216.xml"/><Relationship Id="rId220" Type="http://schemas.openxmlformats.org/officeDocument/2006/relationships/tags" Target="../tags/tag227.xml"/><Relationship Id="rId241" Type="http://schemas.openxmlformats.org/officeDocument/2006/relationships/tags" Target="../tags/tag248.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262" Type="http://schemas.openxmlformats.org/officeDocument/2006/relationships/tags" Target="../tags/tag269.xml"/><Relationship Id="rId283" Type="http://schemas.openxmlformats.org/officeDocument/2006/relationships/tags" Target="../tags/tag290.xml"/><Relationship Id="rId78" Type="http://schemas.openxmlformats.org/officeDocument/2006/relationships/tags" Target="../tags/tag85.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64" Type="http://schemas.openxmlformats.org/officeDocument/2006/relationships/tags" Target="../tags/tag171.xml"/><Relationship Id="rId185" Type="http://schemas.openxmlformats.org/officeDocument/2006/relationships/tags" Target="../tags/tag192.xml"/><Relationship Id="rId9" Type="http://schemas.openxmlformats.org/officeDocument/2006/relationships/tags" Target="../tags/tag16.xml"/><Relationship Id="rId210" Type="http://schemas.openxmlformats.org/officeDocument/2006/relationships/tags" Target="../tags/tag217.xml"/><Relationship Id="rId26" Type="http://schemas.openxmlformats.org/officeDocument/2006/relationships/tags" Target="../tags/tag33.xml"/><Relationship Id="rId231" Type="http://schemas.openxmlformats.org/officeDocument/2006/relationships/tags" Target="../tags/tag238.xml"/><Relationship Id="rId252" Type="http://schemas.openxmlformats.org/officeDocument/2006/relationships/tags" Target="../tags/tag259.xml"/><Relationship Id="rId273" Type="http://schemas.openxmlformats.org/officeDocument/2006/relationships/tags" Target="../tags/tag280.xml"/><Relationship Id="rId294" Type="http://schemas.openxmlformats.org/officeDocument/2006/relationships/tags" Target="../tags/tag301.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242" Type="http://schemas.openxmlformats.org/officeDocument/2006/relationships/tags" Target="../tags/tag249.xml"/><Relationship Id="rId263" Type="http://schemas.openxmlformats.org/officeDocument/2006/relationships/tags" Target="../tags/tag270.xml"/><Relationship Id="rId284" Type="http://schemas.openxmlformats.org/officeDocument/2006/relationships/tags" Target="../tags/tag291.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32" Type="http://schemas.openxmlformats.org/officeDocument/2006/relationships/tags" Target="../tags/tag239.xml"/><Relationship Id="rId253" Type="http://schemas.openxmlformats.org/officeDocument/2006/relationships/tags" Target="../tags/tag260.xml"/><Relationship Id="rId274" Type="http://schemas.openxmlformats.org/officeDocument/2006/relationships/tags" Target="../tags/tag281.xml"/><Relationship Id="rId295" Type="http://schemas.openxmlformats.org/officeDocument/2006/relationships/tags" Target="../tags/tag302.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243" Type="http://schemas.openxmlformats.org/officeDocument/2006/relationships/tags" Target="../tags/tag250.xml"/><Relationship Id="rId264" Type="http://schemas.openxmlformats.org/officeDocument/2006/relationships/tags" Target="../tags/tag271.xml"/><Relationship Id="rId285" Type="http://schemas.openxmlformats.org/officeDocument/2006/relationships/tags" Target="../tags/tag292.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tags" Target="../tags/tag8.xml"/><Relationship Id="rId212" Type="http://schemas.openxmlformats.org/officeDocument/2006/relationships/tags" Target="../tags/tag219.xml"/><Relationship Id="rId233" Type="http://schemas.openxmlformats.org/officeDocument/2006/relationships/tags" Target="../tags/tag240.xml"/><Relationship Id="rId254" Type="http://schemas.openxmlformats.org/officeDocument/2006/relationships/tags" Target="../tags/tag261.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275" Type="http://schemas.openxmlformats.org/officeDocument/2006/relationships/tags" Target="../tags/tag282.xml"/><Relationship Id="rId296" Type="http://schemas.openxmlformats.org/officeDocument/2006/relationships/tags" Target="../tags/tag303.xml"/><Relationship Id="rId300" Type="http://schemas.openxmlformats.org/officeDocument/2006/relationships/slideLayout" Target="../slideLayouts/slideLayout3.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tags" Target="../tags/tag230.xml"/><Relationship Id="rId244" Type="http://schemas.openxmlformats.org/officeDocument/2006/relationships/tags" Target="../tags/tag251.xml"/><Relationship Id="rId18" Type="http://schemas.openxmlformats.org/officeDocument/2006/relationships/tags" Target="../tags/tag25.xml"/><Relationship Id="rId39" Type="http://schemas.openxmlformats.org/officeDocument/2006/relationships/tags" Target="../tags/tag46.xml"/><Relationship Id="rId265" Type="http://schemas.openxmlformats.org/officeDocument/2006/relationships/tags" Target="../tags/tag272.xml"/><Relationship Id="rId286" Type="http://schemas.openxmlformats.org/officeDocument/2006/relationships/tags" Target="../tags/tag293.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34" Type="http://schemas.openxmlformats.org/officeDocument/2006/relationships/tags" Target="../tags/tag241.xml"/><Relationship Id="rId2" Type="http://schemas.openxmlformats.org/officeDocument/2006/relationships/tags" Target="../tags/tag9.xml"/><Relationship Id="rId29" Type="http://schemas.openxmlformats.org/officeDocument/2006/relationships/tags" Target="../tags/tag36.xml"/><Relationship Id="rId255" Type="http://schemas.openxmlformats.org/officeDocument/2006/relationships/tags" Target="../tags/tag262.xml"/><Relationship Id="rId276" Type="http://schemas.openxmlformats.org/officeDocument/2006/relationships/tags" Target="../tags/tag283.xml"/><Relationship Id="rId297" Type="http://schemas.openxmlformats.org/officeDocument/2006/relationships/tags" Target="../tags/tag304.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301" Type="http://schemas.openxmlformats.org/officeDocument/2006/relationships/oleObject" Target="../embeddings/oleObject6.bin"/><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tags" Target="../tags/tag231.xml"/><Relationship Id="rId245" Type="http://schemas.openxmlformats.org/officeDocument/2006/relationships/tags" Target="../tags/tag252.xml"/><Relationship Id="rId266" Type="http://schemas.openxmlformats.org/officeDocument/2006/relationships/tags" Target="../tags/tag273.xml"/><Relationship Id="rId287" Type="http://schemas.openxmlformats.org/officeDocument/2006/relationships/tags" Target="../tags/tag294.xml"/><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 Id="rId3" Type="http://schemas.openxmlformats.org/officeDocument/2006/relationships/tags" Target="../tags/tag10.xml"/><Relationship Id="rId214" Type="http://schemas.openxmlformats.org/officeDocument/2006/relationships/tags" Target="../tags/tag221.xml"/><Relationship Id="rId235" Type="http://schemas.openxmlformats.org/officeDocument/2006/relationships/tags" Target="../tags/tag242.xml"/><Relationship Id="rId256" Type="http://schemas.openxmlformats.org/officeDocument/2006/relationships/tags" Target="../tags/tag263.xml"/><Relationship Id="rId277" Type="http://schemas.openxmlformats.org/officeDocument/2006/relationships/tags" Target="../tags/tag284.xml"/><Relationship Id="rId298" Type="http://schemas.openxmlformats.org/officeDocument/2006/relationships/tags" Target="../tags/tag305.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302" Type="http://schemas.openxmlformats.org/officeDocument/2006/relationships/image" Target="../media/image1.emf"/><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179" Type="http://schemas.openxmlformats.org/officeDocument/2006/relationships/tags" Target="../tags/tag186.xml"/><Relationship Id="rId190" Type="http://schemas.openxmlformats.org/officeDocument/2006/relationships/tags" Target="../tags/tag197.xml"/><Relationship Id="rId204" Type="http://schemas.openxmlformats.org/officeDocument/2006/relationships/tags" Target="../tags/tag211.xml"/><Relationship Id="rId225" Type="http://schemas.openxmlformats.org/officeDocument/2006/relationships/tags" Target="../tags/tag232.xml"/><Relationship Id="rId246" Type="http://schemas.openxmlformats.org/officeDocument/2006/relationships/tags" Target="../tags/tag253.xml"/><Relationship Id="rId267" Type="http://schemas.openxmlformats.org/officeDocument/2006/relationships/tags" Target="../tags/tag274.xml"/><Relationship Id="rId288" Type="http://schemas.openxmlformats.org/officeDocument/2006/relationships/tags" Target="../tags/tag295.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94" Type="http://schemas.openxmlformats.org/officeDocument/2006/relationships/tags" Target="../tags/tag101.xml"/><Relationship Id="rId148" Type="http://schemas.openxmlformats.org/officeDocument/2006/relationships/tags" Target="../tags/tag155.xml"/><Relationship Id="rId169" Type="http://schemas.openxmlformats.org/officeDocument/2006/relationships/tags" Target="../tags/tag176.xml"/><Relationship Id="rId4" Type="http://schemas.openxmlformats.org/officeDocument/2006/relationships/tags" Target="../tags/tag11.xml"/><Relationship Id="rId180" Type="http://schemas.openxmlformats.org/officeDocument/2006/relationships/tags" Target="../tags/tag187.xml"/><Relationship Id="rId215" Type="http://schemas.openxmlformats.org/officeDocument/2006/relationships/tags" Target="../tags/tag222.xml"/><Relationship Id="rId236" Type="http://schemas.openxmlformats.org/officeDocument/2006/relationships/tags" Target="../tags/tag243.xml"/><Relationship Id="rId257" Type="http://schemas.openxmlformats.org/officeDocument/2006/relationships/tags" Target="../tags/tag264.xml"/><Relationship Id="rId278" Type="http://schemas.openxmlformats.org/officeDocument/2006/relationships/tags" Target="../tags/tag285.xml"/><Relationship Id="rId303" Type="http://schemas.openxmlformats.org/officeDocument/2006/relationships/chart" Target="../charts/chart1.xml"/><Relationship Id="rId42" Type="http://schemas.openxmlformats.org/officeDocument/2006/relationships/tags" Target="../tags/tag49.xml"/><Relationship Id="rId84" Type="http://schemas.openxmlformats.org/officeDocument/2006/relationships/tags" Target="../tags/tag91.xml"/><Relationship Id="rId138" Type="http://schemas.openxmlformats.org/officeDocument/2006/relationships/tags" Target="../tags/tag145.xml"/><Relationship Id="rId191" Type="http://schemas.openxmlformats.org/officeDocument/2006/relationships/tags" Target="../tags/tag198.xml"/><Relationship Id="rId205" Type="http://schemas.openxmlformats.org/officeDocument/2006/relationships/tags" Target="../tags/tag212.xml"/><Relationship Id="rId247" Type="http://schemas.openxmlformats.org/officeDocument/2006/relationships/tags" Target="../tags/tag254.xml"/><Relationship Id="rId107" Type="http://schemas.openxmlformats.org/officeDocument/2006/relationships/tags" Target="../tags/tag114.xml"/><Relationship Id="rId289" Type="http://schemas.openxmlformats.org/officeDocument/2006/relationships/tags" Target="../tags/tag296.xml"/><Relationship Id="rId11" Type="http://schemas.openxmlformats.org/officeDocument/2006/relationships/tags" Target="../tags/tag18.xml"/><Relationship Id="rId53" Type="http://schemas.openxmlformats.org/officeDocument/2006/relationships/tags" Target="../tags/tag60.xml"/><Relationship Id="rId149" Type="http://schemas.openxmlformats.org/officeDocument/2006/relationships/tags" Target="../tags/tag156.xml"/><Relationship Id="rId95" Type="http://schemas.openxmlformats.org/officeDocument/2006/relationships/tags" Target="../tags/tag102.xml"/><Relationship Id="rId160" Type="http://schemas.openxmlformats.org/officeDocument/2006/relationships/tags" Target="../tags/tag167.xml"/><Relationship Id="rId216" Type="http://schemas.openxmlformats.org/officeDocument/2006/relationships/tags" Target="../tags/tag223.xml"/><Relationship Id="rId258" Type="http://schemas.openxmlformats.org/officeDocument/2006/relationships/tags" Target="../tags/tag265.xml"/><Relationship Id="rId22" Type="http://schemas.openxmlformats.org/officeDocument/2006/relationships/tags" Target="../tags/tag29.xml"/><Relationship Id="rId64" Type="http://schemas.openxmlformats.org/officeDocument/2006/relationships/tags" Target="../tags/tag71.xml"/><Relationship Id="rId118" Type="http://schemas.openxmlformats.org/officeDocument/2006/relationships/tags" Target="../tags/tag125.xml"/><Relationship Id="rId171" Type="http://schemas.openxmlformats.org/officeDocument/2006/relationships/tags" Target="../tags/tag178.xml"/><Relationship Id="rId227" Type="http://schemas.openxmlformats.org/officeDocument/2006/relationships/tags" Target="../tags/tag234.xml"/><Relationship Id="rId269" Type="http://schemas.openxmlformats.org/officeDocument/2006/relationships/tags" Target="../tags/tag276.xml"/><Relationship Id="rId33" Type="http://schemas.openxmlformats.org/officeDocument/2006/relationships/tags" Target="../tags/tag40.xml"/><Relationship Id="rId129" Type="http://schemas.openxmlformats.org/officeDocument/2006/relationships/tags" Target="../tags/tag136.xml"/><Relationship Id="rId280" Type="http://schemas.openxmlformats.org/officeDocument/2006/relationships/tags" Target="../tags/tag287.xml"/><Relationship Id="rId75" Type="http://schemas.openxmlformats.org/officeDocument/2006/relationships/tags" Target="../tags/tag82.xml"/><Relationship Id="rId140" Type="http://schemas.openxmlformats.org/officeDocument/2006/relationships/tags" Target="../tags/tag147.xml"/><Relationship Id="rId182" Type="http://schemas.openxmlformats.org/officeDocument/2006/relationships/tags" Target="../tags/tag18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319.xml"/><Relationship Id="rId18" Type="http://schemas.openxmlformats.org/officeDocument/2006/relationships/tags" Target="../tags/tag324.xml"/><Relationship Id="rId26" Type="http://schemas.openxmlformats.org/officeDocument/2006/relationships/tags" Target="../tags/tag332.xml"/><Relationship Id="rId39" Type="http://schemas.openxmlformats.org/officeDocument/2006/relationships/tags" Target="../tags/tag345.xml"/><Relationship Id="rId21" Type="http://schemas.openxmlformats.org/officeDocument/2006/relationships/tags" Target="../tags/tag327.xml"/><Relationship Id="rId34" Type="http://schemas.openxmlformats.org/officeDocument/2006/relationships/tags" Target="../tags/tag340.xml"/><Relationship Id="rId42" Type="http://schemas.openxmlformats.org/officeDocument/2006/relationships/tags" Target="../tags/tag348.xml"/><Relationship Id="rId47" Type="http://schemas.openxmlformats.org/officeDocument/2006/relationships/oleObject" Target="../embeddings/oleObject7.bin"/><Relationship Id="rId50" Type="http://schemas.openxmlformats.org/officeDocument/2006/relationships/chart" Target="../charts/chart4.xml"/><Relationship Id="rId7" Type="http://schemas.openxmlformats.org/officeDocument/2006/relationships/tags" Target="../tags/tag313.xml"/><Relationship Id="rId2" Type="http://schemas.openxmlformats.org/officeDocument/2006/relationships/tags" Target="../tags/tag308.xml"/><Relationship Id="rId16" Type="http://schemas.openxmlformats.org/officeDocument/2006/relationships/tags" Target="../tags/tag322.xml"/><Relationship Id="rId29" Type="http://schemas.openxmlformats.org/officeDocument/2006/relationships/tags" Target="../tags/tag335.xml"/><Relationship Id="rId11" Type="http://schemas.openxmlformats.org/officeDocument/2006/relationships/tags" Target="../tags/tag317.xml"/><Relationship Id="rId24" Type="http://schemas.openxmlformats.org/officeDocument/2006/relationships/tags" Target="../tags/tag330.xml"/><Relationship Id="rId32" Type="http://schemas.openxmlformats.org/officeDocument/2006/relationships/tags" Target="../tags/tag338.xml"/><Relationship Id="rId37" Type="http://schemas.openxmlformats.org/officeDocument/2006/relationships/tags" Target="../tags/tag343.xml"/><Relationship Id="rId40" Type="http://schemas.openxmlformats.org/officeDocument/2006/relationships/tags" Target="../tags/tag346.xml"/><Relationship Id="rId45" Type="http://schemas.openxmlformats.org/officeDocument/2006/relationships/tags" Target="../tags/tag351.xml"/><Relationship Id="rId5" Type="http://schemas.openxmlformats.org/officeDocument/2006/relationships/tags" Target="../tags/tag311.xml"/><Relationship Id="rId15" Type="http://schemas.openxmlformats.org/officeDocument/2006/relationships/tags" Target="../tags/tag321.xml"/><Relationship Id="rId23" Type="http://schemas.openxmlformats.org/officeDocument/2006/relationships/tags" Target="../tags/tag329.xml"/><Relationship Id="rId28" Type="http://schemas.openxmlformats.org/officeDocument/2006/relationships/tags" Target="../tags/tag334.xml"/><Relationship Id="rId36" Type="http://schemas.openxmlformats.org/officeDocument/2006/relationships/tags" Target="../tags/tag342.xml"/><Relationship Id="rId49" Type="http://schemas.openxmlformats.org/officeDocument/2006/relationships/chart" Target="../charts/chart3.xml"/><Relationship Id="rId10" Type="http://schemas.openxmlformats.org/officeDocument/2006/relationships/tags" Target="../tags/tag316.xml"/><Relationship Id="rId19" Type="http://schemas.openxmlformats.org/officeDocument/2006/relationships/tags" Target="../tags/tag325.xml"/><Relationship Id="rId31" Type="http://schemas.openxmlformats.org/officeDocument/2006/relationships/tags" Target="../tags/tag337.xml"/><Relationship Id="rId44" Type="http://schemas.openxmlformats.org/officeDocument/2006/relationships/tags" Target="../tags/tag350.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 Id="rId22" Type="http://schemas.openxmlformats.org/officeDocument/2006/relationships/tags" Target="../tags/tag328.xml"/><Relationship Id="rId27" Type="http://schemas.openxmlformats.org/officeDocument/2006/relationships/tags" Target="../tags/tag333.xml"/><Relationship Id="rId30" Type="http://schemas.openxmlformats.org/officeDocument/2006/relationships/tags" Target="../tags/tag336.xml"/><Relationship Id="rId35" Type="http://schemas.openxmlformats.org/officeDocument/2006/relationships/tags" Target="../tags/tag341.xml"/><Relationship Id="rId43" Type="http://schemas.openxmlformats.org/officeDocument/2006/relationships/tags" Target="../tags/tag349.xml"/><Relationship Id="rId48" Type="http://schemas.openxmlformats.org/officeDocument/2006/relationships/image" Target="../media/image18.emf"/><Relationship Id="rId8" Type="http://schemas.openxmlformats.org/officeDocument/2006/relationships/tags" Target="../tags/tag314.xml"/><Relationship Id="rId3" Type="http://schemas.openxmlformats.org/officeDocument/2006/relationships/tags" Target="../tags/tag309.xml"/><Relationship Id="rId12" Type="http://schemas.openxmlformats.org/officeDocument/2006/relationships/tags" Target="../tags/tag318.xml"/><Relationship Id="rId17" Type="http://schemas.openxmlformats.org/officeDocument/2006/relationships/tags" Target="../tags/tag323.xml"/><Relationship Id="rId25" Type="http://schemas.openxmlformats.org/officeDocument/2006/relationships/tags" Target="../tags/tag331.xml"/><Relationship Id="rId33" Type="http://schemas.openxmlformats.org/officeDocument/2006/relationships/tags" Target="../tags/tag339.xml"/><Relationship Id="rId38" Type="http://schemas.openxmlformats.org/officeDocument/2006/relationships/tags" Target="../tags/tag344.xml"/><Relationship Id="rId46" Type="http://schemas.openxmlformats.org/officeDocument/2006/relationships/slideLayout" Target="../slideLayouts/slideLayout3.xml"/><Relationship Id="rId20" Type="http://schemas.openxmlformats.org/officeDocument/2006/relationships/tags" Target="../tags/tag326.xml"/><Relationship Id="rId41" Type="http://schemas.openxmlformats.org/officeDocument/2006/relationships/tags" Target="../tags/tag347.xml"/><Relationship Id="rId1" Type="http://schemas.openxmlformats.org/officeDocument/2006/relationships/tags" Target="../tags/tag307.xml"/><Relationship Id="rId6" Type="http://schemas.openxmlformats.org/officeDocument/2006/relationships/tags" Target="../tags/tag3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77.xml"/><Relationship Id="rId21" Type="http://schemas.openxmlformats.org/officeDocument/2006/relationships/tags" Target="../tags/tag372.xml"/><Relationship Id="rId42" Type="http://schemas.openxmlformats.org/officeDocument/2006/relationships/tags" Target="../tags/tag393.xml"/><Relationship Id="rId47" Type="http://schemas.openxmlformats.org/officeDocument/2006/relationships/tags" Target="../tags/tag398.xml"/><Relationship Id="rId63" Type="http://schemas.openxmlformats.org/officeDocument/2006/relationships/tags" Target="../tags/tag414.xml"/><Relationship Id="rId68" Type="http://schemas.openxmlformats.org/officeDocument/2006/relationships/tags" Target="../tags/tag419.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tags" Target="../tags/tag380.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tags" Target="../tags/tag383.xml"/><Relationship Id="rId37" Type="http://schemas.openxmlformats.org/officeDocument/2006/relationships/tags" Target="../tags/tag388.xml"/><Relationship Id="rId40" Type="http://schemas.openxmlformats.org/officeDocument/2006/relationships/tags" Target="../tags/tag391.xml"/><Relationship Id="rId45" Type="http://schemas.openxmlformats.org/officeDocument/2006/relationships/tags" Target="../tags/tag396.xml"/><Relationship Id="rId53" Type="http://schemas.openxmlformats.org/officeDocument/2006/relationships/tags" Target="../tags/tag404.xml"/><Relationship Id="rId58" Type="http://schemas.openxmlformats.org/officeDocument/2006/relationships/tags" Target="../tags/tag409.xml"/><Relationship Id="rId66" Type="http://schemas.openxmlformats.org/officeDocument/2006/relationships/tags" Target="../tags/tag417.xml"/><Relationship Id="rId5" Type="http://schemas.openxmlformats.org/officeDocument/2006/relationships/tags" Target="../tags/tag356.xml"/><Relationship Id="rId61" Type="http://schemas.openxmlformats.org/officeDocument/2006/relationships/tags" Target="../tags/tag412.xml"/><Relationship Id="rId19" Type="http://schemas.openxmlformats.org/officeDocument/2006/relationships/tags" Target="../tags/tag37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tags" Target="../tags/tag399.xml"/><Relationship Id="rId56" Type="http://schemas.openxmlformats.org/officeDocument/2006/relationships/tags" Target="../tags/tag407.xml"/><Relationship Id="rId64" Type="http://schemas.openxmlformats.org/officeDocument/2006/relationships/tags" Target="../tags/tag415.xml"/><Relationship Id="rId69" Type="http://schemas.openxmlformats.org/officeDocument/2006/relationships/slideLayout" Target="../slideLayouts/slideLayout3.xml"/><Relationship Id="rId8" Type="http://schemas.openxmlformats.org/officeDocument/2006/relationships/tags" Target="../tags/tag359.xml"/><Relationship Id="rId51" Type="http://schemas.openxmlformats.org/officeDocument/2006/relationships/tags" Target="../tags/tag402.xml"/><Relationship Id="rId72" Type="http://schemas.openxmlformats.org/officeDocument/2006/relationships/chart" Target="../charts/chart5.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tags" Target="../tags/tag397.xml"/><Relationship Id="rId59" Type="http://schemas.openxmlformats.org/officeDocument/2006/relationships/tags" Target="../tags/tag410.xml"/><Relationship Id="rId67" Type="http://schemas.openxmlformats.org/officeDocument/2006/relationships/tags" Target="../tags/tag418.xml"/><Relationship Id="rId20" Type="http://schemas.openxmlformats.org/officeDocument/2006/relationships/tags" Target="../tags/tag371.xml"/><Relationship Id="rId41" Type="http://schemas.openxmlformats.org/officeDocument/2006/relationships/tags" Target="../tags/tag392.xml"/><Relationship Id="rId54" Type="http://schemas.openxmlformats.org/officeDocument/2006/relationships/tags" Target="../tags/tag405.xml"/><Relationship Id="rId62" Type="http://schemas.openxmlformats.org/officeDocument/2006/relationships/tags" Target="../tags/tag413.xml"/><Relationship Id="rId70" Type="http://schemas.openxmlformats.org/officeDocument/2006/relationships/oleObject" Target="../embeddings/oleObject8.bin"/><Relationship Id="rId1" Type="http://schemas.openxmlformats.org/officeDocument/2006/relationships/tags" Target="../tags/tag352.xml"/><Relationship Id="rId6" Type="http://schemas.openxmlformats.org/officeDocument/2006/relationships/tags" Target="../tags/tag357.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49" Type="http://schemas.openxmlformats.org/officeDocument/2006/relationships/tags" Target="../tags/tag400.xml"/><Relationship Id="rId57" Type="http://schemas.openxmlformats.org/officeDocument/2006/relationships/tags" Target="../tags/tag408.xml"/><Relationship Id="rId10" Type="http://schemas.openxmlformats.org/officeDocument/2006/relationships/tags" Target="../tags/tag361.xml"/><Relationship Id="rId31" Type="http://schemas.openxmlformats.org/officeDocument/2006/relationships/tags" Target="../tags/tag382.xml"/><Relationship Id="rId44" Type="http://schemas.openxmlformats.org/officeDocument/2006/relationships/tags" Target="../tags/tag395.xml"/><Relationship Id="rId52" Type="http://schemas.openxmlformats.org/officeDocument/2006/relationships/tags" Target="../tags/tag403.xml"/><Relationship Id="rId60" Type="http://schemas.openxmlformats.org/officeDocument/2006/relationships/tags" Target="../tags/tag411.xml"/><Relationship Id="rId65" Type="http://schemas.openxmlformats.org/officeDocument/2006/relationships/tags" Target="../tags/tag416.xml"/><Relationship Id="rId73" Type="http://schemas.openxmlformats.org/officeDocument/2006/relationships/chart" Target="../charts/chart6.xml"/><Relationship Id="rId4" Type="http://schemas.openxmlformats.org/officeDocument/2006/relationships/tags" Target="../tags/tag355.xml"/><Relationship Id="rId9" Type="http://schemas.openxmlformats.org/officeDocument/2006/relationships/tags" Target="../tags/tag360.xml"/><Relationship Id="rId13" Type="http://schemas.openxmlformats.org/officeDocument/2006/relationships/tags" Target="../tags/tag364.xml"/><Relationship Id="rId18" Type="http://schemas.openxmlformats.org/officeDocument/2006/relationships/tags" Target="../tags/tag369.xml"/><Relationship Id="rId39" Type="http://schemas.openxmlformats.org/officeDocument/2006/relationships/tags" Target="../tags/tag390.xml"/><Relationship Id="rId34" Type="http://schemas.openxmlformats.org/officeDocument/2006/relationships/tags" Target="../tags/tag385.xml"/><Relationship Id="rId50" Type="http://schemas.openxmlformats.org/officeDocument/2006/relationships/tags" Target="../tags/tag401.xml"/><Relationship Id="rId55" Type="http://schemas.openxmlformats.org/officeDocument/2006/relationships/tags" Target="../tags/tag406.xml"/><Relationship Id="rId7" Type="http://schemas.openxmlformats.org/officeDocument/2006/relationships/tags" Target="../tags/tag358.xml"/><Relationship Id="rId71" Type="http://schemas.openxmlformats.org/officeDocument/2006/relationships/image" Target="../media/image1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00.xml"/><Relationship Id="rId5" Type="http://schemas.openxmlformats.org/officeDocument/2006/relationships/image" Target="../media/image24.emf"/><Relationship Id="rId4" Type="http://schemas.openxmlformats.org/officeDocument/2006/relationships/oleObject" Target="../embeddings/oleObject36.bin"/></Relationships>
</file>

<file path=ppt/slides/_rels/slide88.xml.rels><?xml version="1.0" encoding="UTF-8" standalone="yes"?>
<Relationships xmlns="http://schemas.openxmlformats.org/package/2006/relationships"><Relationship Id="rId3" Type="http://schemas.openxmlformats.org/officeDocument/2006/relationships/hyperlink" Target="https://www.jetro.go.jp/world/reports/2018/02/e999e1cbfd5a7b1f.html" TargetMode="External"/><Relationship Id="rId2" Type="http://schemas.openxmlformats.org/officeDocument/2006/relationships/hyperlink" Target="https://www.jetro.go.jp/world/reports/2016/02/995ecff75525fbb4.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17" Type="http://schemas.openxmlformats.org/officeDocument/2006/relationships/tags" Target="../tags/tag536.xml"/><Relationship Id="rId21" Type="http://schemas.openxmlformats.org/officeDocument/2006/relationships/tags" Target="../tags/tag440.xml"/><Relationship Id="rId42" Type="http://schemas.openxmlformats.org/officeDocument/2006/relationships/tags" Target="../tags/tag461.xml"/><Relationship Id="rId47" Type="http://schemas.openxmlformats.org/officeDocument/2006/relationships/tags" Target="../tags/tag466.xml"/><Relationship Id="rId63" Type="http://schemas.openxmlformats.org/officeDocument/2006/relationships/tags" Target="../tags/tag482.xml"/><Relationship Id="rId68" Type="http://schemas.openxmlformats.org/officeDocument/2006/relationships/tags" Target="../tags/tag487.xml"/><Relationship Id="rId84" Type="http://schemas.openxmlformats.org/officeDocument/2006/relationships/tags" Target="../tags/tag503.xml"/><Relationship Id="rId89" Type="http://schemas.openxmlformats.org/officeDocument/2006/relationships/tags" Target="../tags/tag508.xml"/><Relationship Id="rId112" Type="http://schemas.openxmlformats.org/officeDocument/2006/relationships/tags" Target="../tags/tag531.xml"/><Relationship Id="rId16" Type="http://schemas.openxmlformats.org/officeDocument/2006/relationships/tags" Target="../tags/tag435.xml"/><Relationship Id="rId107" Type="http://schemas.openxmlformats.org/officeDocument/2006/relationships/tags" Target="../tags/tag526.xml"/><Relationship Id="rId11" Type="http://schemas.openxmlformats.org/officeDocument/2006/relationships/tags" Target="../tags/tag430.xml"/><Relationship Id="rId32" Type="http://schemas.openxmlformats.org/officeDocument/2006/relationships/tags" Target="../tags/tag451.xml"/><Relationship Id="rId37" Type="http://schemas.openxmlformats.org/officeDocument/2006/relationships/tags" Target="../tags/tag456.xml"/><Relationship Id="rId53" Type="http://schemas.openxmlformats.org/officeDocument/2006/relationships/tags" Target="../tags/tag472.xml"/><Relationship Id="rId58" Type="http://schemas.openxmlformats.org/officeDocument/2006/relationships/tags" Target="../tags/tag477.xml"/><Relationship Id="rId74" Type="http://schemas.openxmlformats.org/officeDocument/2006/relationships/tags" Target="../tags/tag493.xml"/><Relationship Id="rId79" Type="http://schemas.openxmlformats.org/officeDocument/2006/relationships/tags" Target="../tags/tag498.xml"/><Relationship Id="rId102" Type="http://schemas.openxmlformats.org/officeDocument/2006/relationships/tags" Target="../tags/tag521.xml"/><Relationship Id="rId123" Type="http://schemas.openxmlformats.org/officeDocument/2006/relationships/tags" Target="../tags/tag542.xml"/><Relationship Id="rId128" Type="http://schemas.openxmlformats.org/officeDocument/2006/relationships/oleObject" Target="../embeddings/oleObject9.bin"/><Relationship Id="rId5" Type="http://schemas.openxmlformats.org/officeDocument/2006/relationships/tags" Target="../tags/tag424.xml"/><Relationship Id="rId90" Type="http://schemas.openxmlformats.org/officeDocument/2006/relationships/tags" Target="../tags/tag509.xml"/><Relationship Id="rId95" Type="http://schemas.openxmlformats.org/officeDocument/2006/relationships/tags" Target="../tags/tag514.xml"/><Relationship Id="rId22" Type="http://schemas.openxmlformats.org/officeDocument/2006/relationships/tags" Target="../tags/tag441.xml"/><Relationship Id="rId27" Type="http://schemas.openxmlformats.org/officeDocument/2006/relationships/tags" Target="../tags/tag446.xml"/><Relationship Id="rId43" Type="http://schemas.openxmlformats.org/officeDocument/2006/relationships/tags" Target="../tags/tag462.xml"/><Relationship Id="rId48" Type="http://schemas.openxmlformats.org/officeDocument/2006/relationships/tags" Target="../tags/tag467.xml"/><Relationship Id="rId64" Type="http://schemas.openxmlformats.org/officeDocument/2006/relationships/tags" Target="../tags/tag483.xml"/><Relationship Id="rId69" Type="http://schemas.openxmlformats.org/officeDocument/2006/relationships/tags" Target="../tags/tag488.xml"/><Relationship Id="rId113" Type="http://schemas.openxmlformats.org/officeDocument/2006/relationships/tags" Target="../tags/tag532.xml"/><Relationship Id="rId118" Type="http://schemas.openxmlformats.org/officeDocument/2006/relationships/tags" Target="../tags/tag537.xml"/><Relationship Id="rId80" Type="http://schemas.openxmlformats.org/officeDocument/2006/relationships/tags" Target="../tags/tag499.xml"/><Relationship Id="rId85" Type="http://schemas.openxmlformats.org/officeDocument/2006/relationships/tags" Target="../tags/tag504.xml"/><Relationship Id="rId12" Type="http://schemas.openxmlformats.org/officeDocument/2006/relationships/tags" Target="../tags/tag431.xml"/><Relationship Id="rId17" Type="http://schemas.openxmlformats.org/officeDocument/2006/relationships/tags" Target="../tags/tag436.xml"/><Relationship Id="rId33" Type="http://schemas.openxmlformats.org/officeDocument/2006/relationships/tags" Target="../tags/tag452.xml"/><Relationship Id="rId38" Type="http://schemas.openxmlformats.org/officeDocument/2006/relationships/tags" Target="../tags/tag457.xml"/><Relationship Id="rId59" Type="http://schemas.openxmlformats.org/officeDocument/2006/relationships/tags" Target="../tags/tag478.xml"/><Relationship Id="rId103" Type="http://schemas.openxmlformats.org/officeDocument/2006/relationships/tags" Target="../tags/tag522.xml"/><Relationship Id="rId108" Type="http://schemas.openxmlformats.org/officeDocument/2006/relationships/tags" Target="../tags/tag527.xml"/><Relationship Id="rId124" Type="http://schemas.openxmlformats.org/officeDocument/2006/relationships/tags" Target="../tags/tag543.xml"/><Relationship Id="rId129" Type="http://schemas.openxmlformats.org/officeDocument/2006/relationships/image" Target="../media/image18.emf"/><Relationship Id="rId54" Type="http://schemas.openxmlformats.org/officeDocument/2006/relationships/tags" Target="../tags/tag473.xml"/><Relationship Id="rId70" Type="http://schemas.openxmlformats.org/officeDocument/2006/relationships/tags" Target="../tags/tag489.xml"/><Relationship Id="rId75" Type="http://schemas.openxmlformats.org/officeDocument/2006/relationships/tags" Target="../tags/tag494.xml"/><Relationship Id="rId91" Type="http://schemas.openxmlformats.org/officeDocument/2006/relationships/tags" Target="../tags/tag510.xml"/><Relationship Id="rId96" Type="http://schemas.openxmlformats.org/officeDocument/2006/relationships/tags" Target="../tags/tag515.xml"/><Relationship Id="rId1" Type="http://schemas.openxmlformats.org/officeDocument/2006/relationships/tags" Target="../tags/tag420.xml"/><Relationship Id="rId6" Type="http://schemas.openxmlformats.org/officeDocument/2006/relationships/tags" Target="../tags/tag425.xml"/><Relationship Id="rId23" Type="http://schemas.openxmlformats.org/officeDocument/2006/relationships/tags" Target="../tags/tag442.xml"/><Relationship Id="rId28" Type="http://schemas.openxmlformats.org/officeDocument/2006/relationships/tags" Target="../tags/tag447.xml"/><Relationship Id="rId49" Type="http://schemas.openxmlformats.org/officeDocument/2006/relationships/tags" Target="../tags/tag468.xml"/><Relationship Id="rId114" Type="http://schemas.openxmlformats.org/officeDocument/2006/relationships/tags" Target="../tags/tag533.xml"/><Relationship Id="rId119" Type="http://schemas.openxmlformats.org/officeDocument/2006/relationships/tags" Target="../tags/tag538.xml"/><Relationship Id="rId44" Type="http://schemas.openxmlformats.org/officeDocument/2006/relationships/tags" Target="../tags/tag463.xml"/><Relationship Id="rId60" Type="http://schemas.openxmlformats.org/officeDocument/2006/relationships/tags" Target="../tags/tag479.xml"/><Relationship Id="rId65" Type="http://schemas.openxmlformats.org/officeDocument/2006/relationships/tags" Target="../tags/tag484.xml"/><Relationship Id="rId81" Type="http://schemas.openxmlformats.org/officeDocument/2006/relationships/tags" Target="../tags/tag500.xml"/><Relationship Id="rId86" Type="http://schemas.openxmlformats.org/officeDocument/2006/relationships/tags" Target="../tags/tag505.xml"/><Relationship Id="rId130" Type="http://schemas.openxmlformats.org/officeDocument/2006/relationships/chart" Target="../charts/chart7.xml"/><Relationship Id="rId13" Type="http://schemas.openxmlformats.org/officeDocument/2006/relationships/tags" Target="../tags/tag432.xml"/><Relationship Id="rId18" Type="http://schemas.openxmlformats.org/officeDocument/2006/relationships/tags" Target="../tags/tag437.xml"/><Relationship Id="rId39" Type="http://schemas.openxmlformats.org/officeDocument/2006/relationships/tags" Target="../tags/tag458.xml"/><Relationship Id="rId109" Type="http://schemas.openxmlformats.org/officeDocument/2006/relationships/tags" Target="../tags/tag528.xml"/><Relationship Id="rId34" Type="http://schemas.openxmlformats.org/officeDocument/2006/relationships/tags" Target="../tags/tag453.xml"/><Relationship Id="rId50" Type="http://schemas.openxmlformats.org/officeDocument/2006/relationships/tags" Target="../tags/tag469.xml"/><Relationship Id="rId55" Type="http://schemas.openxmlformats.org/officeDocument/2006/relationships/tags" Target="../tags/tag474.xml"/><Relationship Id="rId76" Type="http://schemas.openxmlformats.org/officeDocument/2006/relationships/tags" Target="../tags/tag495.xml"/><Relationship Id="rId97" Type="http://schemas.openxmlformats.org/officeDocument/2006/relationships/tags" Target="../tags/tag516.xml"/><Relationship Id="rId104" Type="http://schemas.openxmlformats.org/officeDocument/2006/relationships/tags" Target="../tags/tag523.xml"/><Relationship Id="rId120" Type="http://schemas.openxmlformats.org/officeDocument/2006/relationships/tags" Target="../tags/tag539.xml"/><Relationship Id="rId125" Type="http://schemas.openxmlformats.org/officeDocument/2006/relationships/tags" Target="../tags/tag544.xml"/><Relationship Id="rId7" Type="http://schemas.openxmlformats.org/officeDocument/2006/relationships/tags" Target="../tags/tag426.xml"/><Relationship Id="rId71" Type="http://schemas.openxmlformats.org/officeDocument/2006/relationships/tags" Target="../tags/tag490.xml"/><Relationship Id="rId92" Type="http://schemas.openxmlformats.org/officeDocument/2006/relationships/tags" Target="../tags/tag511.xml"/><Relationship Id="rId2" Type="http://schemas.openxmlformats.org/officeDocument/2006/relationships/tags" Target="../tags/tag421.xml"/><Relationship Id="rId29" Type="http://schemas.openxmlformats.org/officeDocument/2006/relationships/tags" Target="../tags/tag448.xml"/><Relationship Id="rId24" Type="http://schemas.openxmlformats.org/officeDocument/2006/relationships/tags" Target="../tags/tag443.xml"/><Relationship Id="rId40" Type="http://schemas.openxmlformats.org/officeDocument/2006/relationships/tags" Target="../tags/tag459.xml"/><Relationship Id="rId45" Type="http://schemas.openxmlformats.org/officeDocument/2006/relationships/tags" Target="../tags/tag464.xml"/><Relationship Id="rId66" Type="http://schemas.openxmlformats.org/officeDocument/2006/relationships/tags" Target="../tags/tag485.xml"/><Relationship Id="rId87" Type="http://schemas.openxmlformats.org/officeDocument/2006/relationships/tags" Target="../tags/tag506.xml"/><Relationship Id="rId110" Type="http://schemas.openxmlformats.org/officeDocument/2006/relationships/tags" Target="../tags/tag529.xml"/><Relationship Id="rId115" Type="http://schemas.openxmlformats.org/officeDocument/2006/relationships/tags" Target="../tags/tag534.xml"/><Relationship Id="rId131" Type="http://schemas.openxmlformats.org/officeDocument/2006/relationships/chart" Target="../charts/chart8.xml"/><Relationship Id="rId61" Type="http://schemas.openxmlformats.org/officeDocument/2006/relationships/tags" Target="../tags/tag480.xml"/><Relationship Id="rId82" Type="http://schemas.openxmlformats.org/officeDocument/2006/relationships/tags" Target="../tags/tag501.xml"/><Relationship Id="rId19" Type="http://schemas.openxmlformats.org/officeDocument/2006/relationships/tags" Target="../tags/tag438.xml"/><Relationship Id="rId14" Type="http://schemas.openxmlformats.org/officeDocument/2006/relationships/tags" Target="../tags/tag433.xml"/><Relationship Id="rId30" Type="http://schemas.openxmlformats.org/officeDocument/2006/relationships/tags" Target="../tags/tag449.xml"/><Relationship Id="rId35" Type="http://schemas.openxmlformats.org/officeDocument/2006/relationships/tags" Target="../tags/tag454.xml"/><Relationship Id="rId56" Type="http://schemas.openxmlformats.org/officeDocument/2006/relationships/tags" Target="../tags/tag475.xml"/><Relationship Id="rId77" Type="http://schemas.openxmlformats.org/officeDocument/2006/relationships/tags" Target="../tags/tag496.xml"/><Relationship Id="rId100" Type="http://schemas.openxmlformats.org/officeDocument/2006/relationships/tags" Target="../tags/tag519.xml"/><Relationship Id="rId105" Type="http://schemas.openxmlformats.org/officeDocument/2006/relationships/tags" Target="../tags/tag524.xml"/><Relationship Id="rId126" Type="http://schemas.openxmlformats.org/officeDocument/2006/relationships/tags" Target="../tags/tag545.xml"/><Relationship Id="rId8" Type="http://schemas.openxmlformats.org/officeDocument/2006/relationships/tags" Target="../tags/tag427.xml"/><Relationship Id="rId51" Type="http://schemas.openxmlformats.org/officeDocument/2006/relationships/tags" Target="../tags/tag470.xml"/><Relationship Id="rId72" Type="http://schemas.openxmlformats.org/officeDocument/2006/relationships/tags" Target="../tags/tag491.xml"/><Relationship Id="rId93" Type="http://schemas.openxmlformats.org/officeDocument/2006/relationships/tags" Target="../tags/tag512.xml"/><Relationship Id="rId98" Type="http://schemas.openxmlformats.org/officeDocument/2006/relationships/tags" Target="../tags/tag517.xml"/><Relationship Id="rId121" Type="http://schemas.openxmlformats.org/officeDocument/2006/relationships/tags" Target="../tags/tag540.xml"/><Relationship Id="rId3" Type="http://schemas.openxmlformats.org/officeDocument/2006/relationships/tags" Target="../tags/tag422.xml"/><Relationship Id="rId25" Type="http://schemas.openxmlformats.org/officeDocument/2006/relationships/tags" Target="../tags/tag444.xml"/><Relationship Id="rId46" Type="http://schemas.openxmlformats.org/officeDocument/2006/relationships/tags" Target="../tags/tag465.xml"/><Relationship Id="rId67" Type="http://schemas.openxmlformats.org/officeDocument/2006/relationships/tags" Target="../tags/tag486.xml"/><Relationship Id="rId116" Type="http://schemas.openxmlformats.org/officeDocument/2006/relationships/tags" Target="../tags/tag535.xml"/><Relationship Id="rId20" Type="http://schemas.openxmlformats.org/officeDocument/2006/relationships/tags" Target="../tags/tag439.xml"/><Relationship Id="rId41" Type="http://schemas.openxmlformats.org/officeDocument/2006/relationships/tags" Target="../tags/tag460.xml"/><Relationship Id="rId62" Type="http://schemas.openxmlformats.org/officeDocument/2006/relationships/tags" Target="../tags/tag481.xml"/><Relationship Id="rId83" Type="http://schemas.openxmlformats.org/officeDocument/2006/relationships/tags" Target="../tags/tag502.xml"/><Relationship Id="rId88" Type="http://schemas.openxmlformats.org/officeDocument/2006/relationships/tags" Target="../tags/tag507.xml"/><Relationship Id="rId111" Type="http://schemas.openxmlformats.org/officeDocument/2006/relationships/tags" Target="../tags/tag530.xml"/><Relationship Id="rId15" Type="http://schemas.openxmlformats.org/officeDocument/2006/relationships/tags" Target="../tags/tag434.xml"/><Relationship Id="rId36" Type="http://schemas.openxmlformats.org/officeDocument/2006/relationships/tags" Target="../tags/tag455.xml"/><Relationship Id="rId57" Type="http://schemas.openxmlformats.org/officeDocument/2006/relationships/tags" Target="../tags/tag476.xml"/><Relationship Id="rId106" Type="http://schemas.openxmlformats.org/officeDocument/2006/relationships/tags" Target="../tags/tag525.xml"/><Relationship Id="rId127" Type="http://schemas.openxmlformats.org/officeDocument/2006/relationships/slideLayout" Target="../slideLayouts/slideLayout3.xml"/><Relationship Id="rId10" Type="http://schemas.openxmlformats.org/officeDocument/2006/relationships/tags" Target="../tags/tag429.xml"/><Relationship Id="rId31" Type="http://schemas.openxmlformats.org/officeDocument/2006/relationships/tags" Target="../tags/tag450.xml"/><Relationship Id="rId52" Type="http://schemas.openxmlformats.org/officeDocument/2006/relationships/tags" Target="../tags/tag471.xml"/><Relationship Id="rId73" Type="http://schemas.openxmlformats.org/officeDocument/2006/relationships/tags" Target="../tags/tag492.xml"/><Relationship Id="rId78" Type="http://schemas.openxmlformats.org/officeDocument/2006/relationships/tags" Target="../tags/tag497.xml"/><Relationship Id="rId94" Type="http://schemas.openxmlformats.org/officeDocument/2006/relationships/tags" Target="../tags/tag513.xml"/><Relationship Id="rId99" Type="http://schemas.openxmlformats.org/officeDocument/2006/relationships/tags" Target="../tags/tag518.xml"/><Relationship Id="rId101" Type="http://schemas.openxmlformats.org/officeDocument/2006/relationships/tags" Target="../tags/tag520.xml"/><Relationship Id="rId122" Type="http://schemas.openxmlformats.org/officeDocument/2006/relationships/tags" Target="../tags/tag541.xml"/><Relationship Id="rId4" Type="http://schemas.openxmlformats.org/officeDocument/2006/relationships/tags" Target="../tags/tag423.xml"/><Relationship Id="rId9" Type="http://schemas.openxmlformats.org/officeDocument/2006/relationships/tags" Target="../tags/tag428.xml"/><Relationship Id="rId26" Type="http://schemas.openxmlformats.org/officeDocument/2006/relationships/tags" Target="../tags/tag4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cs typeface="Arial" panose="020B0604020202020204" pitchFamily="34" charset="0"/>
              </a:rPr>
              <a:t>ミャンマー</a:t>
            </a:r>
            <a:r>
              <a:rPr lang="ja-JP" altLang="en-US" sz="3400" dirty="0">
                <a:solidFill>
                  <a:srgbClr val="FFFFFF"/>
                </a:solidFill>
              </a:rPr>
              <a:t>編</a:t>
            </a:r>
          </a:p>
        </p:txBody>
      </p:sp>
    </p:spTree>
    <p:extLst>
      <p:ext uri="{BB962C8B-B14F-4D97-AF65-F5344CB8AC3E}">
        <p14:creationId xmlns:p14="http://schemas.microsoft.com/office/powerpoint/2010/main" val="18841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CABF-809F-A1C8-0061-7FE65BD3EBFD}"/>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ACD0856-AFBC-241B-8BE5-796A5A5A8281}"/>
              </a:ext>
            </a:extLst>
          </p:cNvPr>
          <p:cNvSpPr>
            <a:spLocks noGrp="1"/>
          </p:cNvSpPr>
          <p:nvPr>
            <p:ph type="title"/>
          </p:nvPr>
        </p:nvSpPr>
        <p:spPr/>
        <p:txBody>
          <a:bodyPr/>
          <a:lstStyle/>
          <a:p>
            <a:r>
              <a:rPr lang="ja-JP" altLang="en-US" dirty="0"/>
              <a:t>ミャンマー／一般概況／規制</a:t>
            </a:r>
            <a:endParaRPr kumimoji="1" lang="ja-JP" altLang="en-US" dirty="0"/>
          </a:p>
        </p:txBody>
      </p:sp>
      <p:sp>
        <p:nvSpPr>
          <p:cNvPr id="7" name="テキスト ボックス 6">
            <a:extLst>
              <a:ext uri="{FF2B5EF4-FFF2-40B4-BE49-F238E27FC236}">
                <a16:creationId xmlns:a16="http://schemas.microsoft.com/office/drawing/2014/main" id="{58BDC624-E82F-F8FD-03DC-707AED3EC62C}"/>
              </a:ext>
            </a:extLst>
          </p:cNvPr>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）、ミャンマージャポン記事（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5E38ABF-41CD-6555-6726-5710535569F2}"/>
              </a:ext>
            </a:extLst>
          </p:cNvPr>
          <p:cNvSpPr txBox="1"/>
          <p:nvPr/>
        </p:nvSpPr>
        <p:spPr>
          <a:xfrm>
            <a:off x="20889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日、新投資法（外国投資法と内国民投資法を一本化したもの）が大統領の署名で成立し、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月以降、ミャンマーへの投資は外国企業、ミャンマー企業を問わず同法が適用されている。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月からは外資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の外国企業およびミャンマー企業との外資合弁企業に一定分野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肥料、種子、殺虫剤、医療機器、建設資材、農業用機材等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において貿易業の参入が認められ、外資規制が緩和されている。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DEF50CD3-7303-8847-4B9E-F2EC8ED7B7C5}"/>
              </a:ext>
            </a:extLst>
          </p:cNvPr>
          <p:cNvGrpSpPr/>
          <p:nvPr/>
        </p:nvGrpSpPr>
        <p:grpSpPr>
          <a:xfrm>
            <a:off x="200471" y="2132856"/>
            <a:ext cx="9577065" cy="4439972"/>
            <a:chOff x="200471" y="1916832"/>
            <a:chExt cx="9577065" cy="4666456"/>
          </a:xfrm>
        </p:grpSpPr>
        <p:sp>
          <p:nvSpPr>
            <p:cNvPr id="72" name="角丸四角形 71">
              <a:extLst>
                <a:ext uri="{FF2B5EF4-FFF2-40B4-BE49-F238E27FC236}">
                  <a16:creationId xmlns:a16="http://schemas.microsoft.com/office/drawing/2014/main" id="{CD885490-820F-70B9-C858-C58728401ACF}"/>
                </a:ext>
              </a:extLst>
            </p:cNvPr>
            <p:cNvSpPr/>
            <p:nvPr/>
          </p:nvSpPr>
          <p:spPr>
            <a:xfrm>
              <a:off x="568853" y="3217930"/>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現地企業あるいは政府との</a:t>
              </a:r>
              <a:r>
                <a:rPr lang="ja-JP" altLang="en-US" sz="1300" dirty="0">
                  <a:solidFill>
                    <a:srgbClr val="000000"/>
                  </a:solidFill>
                  <a:latin typeface="Arial Black" pitchFamily="34" charset="0"/>
                  <a:ea typeface="HGP創英角ｺﾞｼｯｸUB" panose="020B0900000000000000" pitchFamily="50" charset="-128"/>
                </a:rPr>
                <a:t>合弁</a:t>
              </a:r>
            </a:p>
          </p:txBody>
        </p:sp>
        <p:sp>
          <p:nvSpPr>
            <p:cNvPr id="9" name="テキスト プレースホルダー 1">
              <a:extLst>
                <a:ext uri="{FF2B5EF4-FFF2-40B4-BE49-F238E27FC236}">
                  <a16:creationId xmlns:a16="http://schemas.microsoft.com/office/drawing/2014/main" id="{A1967DE9-222E-94EA-48B3-19C59FE2CCD5}"/>
                </a:ext>
              </a:extLst>
            </p:cNvPr>
            <p:cNvSpPr txBox="1">
              <a:spLocks/>
            </p:cNvSpPr>
            <p:nvPr/>
          </p:nvSpPr>
          <p:spPr>
            <a:xfrm>
              <a:off x="586860" y="6309320"/>
              <a:ext cx="4294132" cy="27396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None/>
              </a:pPr>
              <a:r>
                <a:rPr lang="en-US" altLang="ja-JP" sz="1000" dirty="0"/>
                <a:t>※ 2013</a:t>
              </a:r>
              <a:r>
                <a:rPr lang="ja-JP" altLang="ja-JP" sz="1000" dirty="0"/>
                <a:t>年</a:t>
              </a:r>
              <a:r>
                <a:rPr lang="en-US" altLang="ja-JP" sz="1000" dirty="0"/>
                <a:t>8</a:t>
              </a:r>
              <a:r>
                <a:rPr lang="ja-JP" altLang="en-US" sz="1000" dirty="0"/>
                <a:t>月</a:t>
              </a:r>
              <a:r>
                <a:rPr lang="ja-JP" altLang="ja-JP" sz="1000" dirty="0"/>
                <a:t>時点では、外国企業から医療分野での投資認可申請はない。</a:t>
              </a:r>
            </a:p>
          </p:txBody>
        </p:sp>
        <p:grpSp>
          <p:nvGrpSpPr>
            <p:cNvPr id="11" name="グループ化 7">
              <a:extLst>
                <a:ext uri="{FF2B5EF4-FFF2-40B4-BE49-F238E27FC236}">
                  <a16:creationId xmlns:a16="http://schemas.microsoft.com/office/drawing/2014/main" id="{26A98472-141C-01A2-B990-7565ED985E80}"/>
                </a:ext>
              </a:extLst>
            </p:cNvPr>
            <p:cNvGrpSpPr/>
            <p:nvPr/>
          </p:nvGrpSpPr>
          <p:grpSpPr>
            <a:xfrm>
              <a:off x="200471" y="1916832"/>
              <a:ext cx="4536507" cy="288032"/>
              <a:chOff x="4803500" y="2113806"/>
              <a:chExt cx="2954133" cy="288032"/>
            </a:xfrm>
          </p:grpSpPr>
          <p:cxnSp>
            <p:nvCxnSpPr>
              <p:cNvPr id="12" name="直線コネクタ 11">
                <a:extLst>
                  <a:ext uri="{FF2B5EF4-FFF2-40B4-BE49-F238E27FC236}">
                    <a16:creationId xmlns:a16="http://schemas.microsoft.com/office/drawing/2014/main" id="{A10EA0D4-8274-10F5-00DA-A6D3B173CDC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DC0C8221-0382-341E-3FEA-8585E9BBB4A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外資による医療機関の設立</a:t>
                </a:r>
              </a:p>
            </p:txBody>
          </p:sp>
        </p:grpSp>
        <p:grpSp>
          <p:nvGrpSpPr>
            <p:cNvPr id="14" name="グループ化 7">
              <a:extLst>
                <a:ext uri="{FF2B5EF4-FFF2-40B4-BE49-F238E27FC236}">
                  <a16:creationId xmlns:a16="http://schemas.microsoft.com/office/drawing/2014/main" id="{7E9EBF03-E845-CF6B-FC5F-E89D3AB08093}"/>
                </a:ext>
              </a:extLst>
            </p:cNvPr>
            <p:cNvGrpSpPr/>
            <p:nvPr/>
          </p:nvGrpSpPr>
          <p:grpSpPr>
            <a:xfrm>
              <a:off x="5169024" y="1916832"/>
              <a:ext cx="4536507" cy="288032"/>
              <a:chOff x="4803500" y="2113806"/>
              <a:chExt cx="2954133" cy="288032"/>
            </a:xfrm>
          </p:grpSpPr>
          <p:cxnSp>
            <p:nvCxnSpPr>
              <p:cNvPr id="15" name="直線コネクタ 14">
                <a:extLst>
                  <a:ext uri="{FF2B5EF4-FFF2-40B4-BE49-F238E27FC236}">
                    <a16:creationId xmlns:a16="http://schemas.microsoft.com/office/drawing/2014/main" id="{7D4F0F61-3841-F451-7944-5BA9CA2838B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1A399961-D49E-7637-638D-C50822D8822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クリニックの設立</a:t>
                </a:r>
              </a:p>
            </p:txBody>
          </p:sp>
        </p:grpSp>
        <p:sp>
          <p:nvSpPr>
            <p:cNvPr id="17" name="テキスト プレースホルダー 1">
              <a:extLst>
                <a:ext uri="{FF2B5EF4-FFF2-40B4-BE49-F238E27FC236}">
                  <a16:creationId xmlns:a16="http://schemas.microsoft.com/office/drawing/2014/main" id="{76D4CAED-3BC6-ED86-9F6C-0DF0D66EF625}"/>
                </a:ext>
              </a:extLst>
            </p:cNvPr>
            <p:cNvSpPr txBox="1">
              <a:spLocks/>
            </p:cNvSpPr>
            <p:nvPr/>
          </p:nvSpPr>
          <p:spPr>
            <a:xfrm>
              <a:off x="5435746" y="4049651"/>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ja-JP" sz="1100" dirty="0"/>
                <a:t>あいまいであり、保健省の判断となるため、個別に問い合わせる必要</a:t>
              </a:r>
              <a:r>
                <a:rPr lang="ja-JP" altLang="en-US" sz="1100" dirty="0"/>
                <a:t>がある。</a:t>
              </a:r>
              <a:endParaRPr lang="ja-JP" altLang="ja-JP" sz="1100" dirty="0"/>
            </a:p>
          </p:txBody>
        </p:sp>
        <p:sp>
          <p:nvSpPr>
            <p:cNvPr id="19" name="正方形/長方形 18">
              <a:extLst>
                <a:ext uri="{FF2B5EF4-FFF2-40B4-BE49-F238E27FC236}">
                  <a16:creationId xmlns:a16="http://schemas.microsoft.com/office/drawing/2014/main" id="{B5C9AF99-FB65-76F0-925E-23AF561BEC78}"/>
                </a:ext>
              </a:extLst>
            </p:cNvPr>
            <p:cNvSpPr/>
            <p:nvPr/>
          </p:nvSpPr>
          <p:spPr>
            <a:xfrm>
              <a:off x="5537484" y="2310780"/>
              <a:ext cx="4240052" cy="507831"/>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外国投資法によらず、ミャンマー会社法のサービス業の</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枠内で</a:t>
              </a:r>
              <a:r>
                <a:rPr lang="ja-JP" altLang="en-US" sz="1300" dirty="0">
                  <a:solidFill>
                    <a:srgbClr val="000000"/>
                  </a:solidFill>
                  <a:latin typeface="Arial Black" pitchFamily="34" charset="0"/>
                  <a:ea typeface="HGP創英角ｺﾞｼｯｸUB" panose="020B0900000000000000" pitchFamily="50" charset="-128"/>
                </a:rPr>
                <a:t>外資</a:t>
              </a:r>
              <a:r>
                <a:rPr lang="en-US" altLang="ja-JP" sz="1300" dirty="0">
                  <a:solidFill>
                    <a:srgbClr val="000000"/>
                  </a:solidFill>
                  <a:latin typeface="Arial Black" pitchFamily="34" charset="0"/>
                  <a:ea typeface="HGP創英角ｺﾞｼｯｸUB" panose="020B0900000000000000" pitchFamily="50" charset="-128"/>
                </a:rPr>
                <a:t>100</a:t>
              </a:r>
              <a:r>
                <a:rPr lang="ja-JP" altLang="en-US" sz="1300" dirty="0">
                  <a:solidFill>
                    <a:srgbClr val="000000"/>
                  </a:solidFill>
                  <a:latin typeface="Arial Black" pitchFamily="34" charset="0"/>
                  <a:ea typeface="HGP創英角ｺﾞｼｯｸUB" panose="020B0900000000000000" pitchFamily="50" charset="-128"/>
                </a:rPr>
                <a:t>％での設立が可能</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20" name="二等辺三角形 19">
              <a:extLst>
                <a:ext uri="{FF2B5EF4-FFF2-40B4-BE49-F238E27FC236}">
                  <a16:creationId xmlns:a16="http://schemas.microsoft.com/office/drawing/2014/main" id="{089FCC2C-EEEE-F701-9F79-E73DAA60188E}"/>
                </a:ext>
              </a:extLst>
            </p:cNvPr>
            <p:cNvSpPr/>
            <p:nvPr/>
          </p:nvSpPr>
          <p:spPr>
            <a:xfrm rot="5400000">
              <a:off x="5321460" y="247373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a:extLst>
                <a:ext uri="{FF2B5EF4-FFF2-40B4-BE49-F238E27FC236}">
                  <a16:creationId xmlns:a16="http://schemas.microsoft.com/office/drawing/2014/main" id="{D38EA59A-82B1-10FB-0F50-A88092778302}"/>
                </a:ext>
              </a:extLst>
            </p:cNvPr>
            <p:cNvSpPr/>
            <p:nvPr/>
          </p:nvSpPr>
          <p:spPr>
            <a:xfrm>
              <a:off x="352148" y="2337557"/>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片側の 2 つの角を丸めた四角形 22">
              <a:extLst>
                <a:ext uri="{FF2B5EF4-FFF2-40B4-BE49-F238E27FC236}">
                  <a16:creationId xmlns:a16="http://schemas.microsoft.com/office/drawing/2014/main" id="{D59272E3-E227-601F-221E-2010F6B30AC0}"/>
                </a:ext>
              </a:extLst>
            </p:cNvPr>
            <p:cNvSpPr/>
            <p:nvPr/>
          </p:nvSpPr>
          <p:spPr>
            <a:xfrm rot="5400000">
              <a:off x="2766243" y="787550"/>
              <a:ext cx="420726" cy="3520741"/>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新外国投資法が成立</a:t>
              </a:r>
            </a:p>
          </p:txBody>
        </p:sp>
        <p:grpSp>
          <p:nvGrpSpPr>
            <p:cNvPr id="28" name="Group 2991">
              <a:extLst>
                <a:ext uri="{FF2B5EF4-FFF2-40B4-BE49-F238E27FC236}">
                  <a16:creationId xmlns:a16="http://schemas.microsoft.com/office/drawing/2014/main" id="{828FC26D-C638-5C44-3A34-E68D373B6F5E}"/>
                </a:ext>
              </a:extLst>
            </p:cNvPr>
            <p:cNvGrpSpPr>
              <a:grpSpLocks noChangeAspect="1"/>
            </p:cNvGrpSpPr>
            <p:nvPr/>
          </p:nvGrpSpPr>
          <p:grpSpPr bwMode="auto">
            <a:xfrm>
              <a:off x="1860578" y="5661320"/>
              <a:ext cx="1296144" cy="648000"/>
              <a:chOff x="480" y="864"/>
              <a:chExt cx="912" cy="432"/>
            </a:xfrm>
          </p:grpSpPr>
          <p:sp>
            <p:nvSpPr>
              <p:cNvPr id="29" name="Freeform 565">
                <a:extLst>
                  <a:ext uri="{FF2B5EF4-FFF2-40B4-BE49-F238E27FC236}">
                    <a16:creationId xmlns:a16="http://schemas.microsoft.com/office/drawing/2014/main" id="{C9B1383A-C338-C240-72C0-241C679E2E10}"/>
                  </a:ext>
                </a:extLst>
              </p:cNvPr>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0" name="Rectangle 566">
                <a:extLst>
                  <a:ext uri="{FF2B5EF4-FFF2-40B4-BE49-F238E27FC236}">
                    <a16:creationId xmlns:a16="http://schemas.microsoft.com/office/drawing/2014/main" id="{4CCCC6FB-D6FA-8D89-3886-20B43149DAF6}"/>
                  </a:ext>
                </a:extLst>
              </p:cNvPr>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 name="Rectangle 567">
                <a:extLst>
                  <a:ext uri="{FF2B5EF4-FFF2-40B4-BE49-F238E27FC236}">
                    <a16:creationId xmlns:a16="http://schemas.microsoft.com/office/drawing/2014/main" id="{23800537-12E9-AF48-F31D-C7CC7F5A92F2}"/>
                  </a:ext>
                </a:extLst>
              </p:cNvPr>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68">
                <a:extLst>
                  <a:ext uri="{FF2B5EF4-FFF2-40B4-BE49-F238E27FC236}">
                    <a16:creationId xmlns:a16="http://schemas.microsoft.com/office/drawing/2014/main" id="{1659142F-03CB-F51C-9773-0D5784FD07C5}"/>
                  </a:ext>
                </a:extLst>
              </p:cNvPr>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69">
                <a:extLst>
                  <a:ext uri="{FF2B5EF4-FFF2-40B4-BE49-F238E27FC236}">
                    <a16:creationId xmlns:a16="http://schemas.microsoft.com/office/drawing/2014/main" id="{CD87FEE0-C82A-663F-7501-DBAE224E7AD5}"/>
                  </a:ext>
                </a:extLst>
              </p:cNvPr>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70">
                <a:extLst>
                  <a:ext uri="{FF2B5EF4-FFF2-40B4-BE49-F238E27FC236}">
                    <a16:creationId xmlns:a16="http://schemas.microsoft.com/office/drawing/2014/main" id="{37A53388-7482-82BA-1C87-E47F4A61E180}"/>
                  </a:ext>
                </a:extLst>
              </p:cNvPr>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71">
                <a:extLst>
                  <a:ext uri="{FF2B5EF4-FFF2-40B4-BE49-F238E27FC236}">
                    <a16:creationId xmlns:a16="http://schemas.microsoft.com/office/drawing/2014/main" id="{A88C0B01-8965-D59F-C7DD-9005C1948988}"/>
                  </a:ext>
                </a:extLst>
              </p:cNvPr>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72">
                <a:extLst>
                  <a:ext uri="{FF2B5EF4-FFF2-40B4-BE49-F238E27FC236}">
                    <a16:creationId xmlns:a16="http://schemas.microsoft.com/office/drawing/2014/main" id="{EEAC363D-B4DA-D78A-57E0-D2EC404EBAEC}"/>
                  </a:ext>
                </a:extLst>
              </p:cNvPr>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73">
                <a:extLst>
                  <a:ext uri="{FF2B5EF4-FFF2-40B4-BE49-F238E27FC236}">
                    <a16:creationId xmlns:a16="http://schemas.microsoft.com/office/drawing/2014/main" id="{14E80E28-B679-42D2-816C-64D2F40CB4A8}"/>
                  </a:ext>
                </a:extLst>
              </p:cNvPr>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74">
                <a:extLst>
                  <a:ext uri="{FF2B5EF4-FFF2-40B4-BE49-F238E27FC236}">
                    <a16:creationId xmlns:a16="http://schemas.microsoft.com/office/drawing/2014/main" id="{827E28D9-2AF3-4849-3986-B10B1F696A11}"/>
                  </a:ext>
                </a:extLst>
              </p:cNvPr>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75">
                <a:extLst>
                  <a:ext uri="{FF2B5EF4-FFF2-40B4-BE49-F238E27FC236}">
                    <a16:creationId xmlns:a16="http://schemas.microsoft.com/office/drawing/2014/main" id="{DF4D5091-D431-6E03-912A-308DC32B0A5F}"/>
                  </a:ext>
                </a:extLst>
              </p:cNvPr>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0" name="Rectangle 576">
                <a:extLst>
                  <a:ext uri="{FF2B5EF4-FFF2-40B4-BE49-F238E27FC236}">
                    <a16:creationId xmlns:a16="http://schemas.microsoft.com/office/drawing/2014/main" id="{24A5BC8E-C600-6657-368F-7BCB0705FB6D}"/>
                  </a:ext>
                </a:extLst>
              </p:cNvPr>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1" name="Rectangle 577">
                <a:extLst>
                  <a:ext uri="{FF2B5EF4-FFF2-40B4-BE49-F238E27FC236}">
                    <a16:creationId xmlns:a16="http://schemas.microsoft.com/office/drawing/2014/main" id="{040D0FB6-F1AC-1188-BBA1-3CE41791F0E7}"/>
                  </a:ext>
                </a:extLst>
              </p:cNvPr>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78">
                <a:extLst>
                  <a:ext uri="{FF2B5EF4-FFF2-40B4-BE49-F238E27FC236}">
                    <a16:creationId xmlns:a16="http://schemas.microsoft.com/office/drawing/2014/main" id="{8C0D93D8-AC45-2901-4D73-EAC78CD09E6F}"/>
                  </a:ext>
                </a:extLst>
              </p:cNvPr>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79">
                <a:extLst>
                  <a:ext uri="{FF2B5EF4-FFF2-40B4-BE49-F238E27FC236}">
                    <a16:creationId xmlns:a16="http://schemas.microsoft.com/office/drawing/2014/main" id="{50AEC305-6A4F-DE0D-469F-E6A76A1CEDE9}"/>
                  </a:ext>
                </a:extLst>
              </p:cNvPr>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80">
                <a:extLst>
                  <a:ext uri="{FF2B5EF4-FFF2-40B4-BE49-F238E27FC236}">
                    <a16:creationId xmlns:a16="http://schemas.microsoft.com/office/drawing/2014/main" id="{A3259A58-37CF-1DD3-06B7-27F03F172FB8}"/>
                  </a:ext>
                </a:extLst>
              </p:cNvPr>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81">
                <a:extLst>
                  <a:ext uri="{FF2B5EF4-FFF2-40B4-BE49-F238E27FC236}">
                    <a16:creationId xmlns:a16="http://schemas.microsoft.com/office/drawing/2014/main" id="{CCF61792-43FE-5A8C-F021-2F3D0D24626E}"/>
                  </a:ext>
                </a:extLst>
              </p:cNvPr>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82">
                <a:extLst>
                  <a:ext uri="{FF2B5EF4-FFF2-40B4-BE49-F238E27FC236}">
                    <a16:creationId xmlns:a16="http://schemas.microsoft.com/office/drawing/2014/main" id="{4A7B8ABE-7C73-3F69-59CE-002A2831C668}"/>
                  </a:ext>
                </a:extLst>
              </p:cNvPr>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83">
                <a:extLst>
                  <a:ext uri="{FF2B5EF4-FFF2-40B4-BE49-F238E27FC236}">
                    <a16:creationId xmlns:a16="http://schemas.microsoft.com/office/drawing/2014/main" id="{48977FDE-0046-06E6-D17F-D0AEF6D2390A}"/>
                  </a:ext>
                </a:extLst>
              </p:cNvPr>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4">
                <a:extLst>
                  <a:ext uri="{FF2B5EF4-FFF2-40B4-BE49-F238E27FC236}">
                    <a16:creationId xmlns:a16="http://schemas.microsoft.com/office/drawing/2014/main" id="{AE9F6D04-E2DD-EFE0-DC51-84EA7DE12606}"/>
                  </a:ext>
                </a:extLst>
              </p:cNvPr>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5">
                <a:extLst>
                  <a:ext uri="{FF2B5EF4-FFF2-40B4-BE49-F238E27FC236}">
                    <a16:creationId xmlns:a16="http://schemas.microsoft.com/office/drawing/2014/main" id="{E7606107-22F4-8B22-A247-AA8ADCDE9A54}"/>
                  </a:ext>
                </a:extLst>
              </p:cNvPr>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6">
                <a:extLst>
                  <a:ext uri="{FF2B5EF4-FFF2-40B4-BE49-F238E27FC236}">
                    <a16:creationId xmlns:a16="http://schemas.microsoft.com/office/drawing/2014/main" id="{5063A95D-2098-1D6B-A607-E8865F296B4B}"/>
                  </a:ext>
                </a:extLst>
              </p:cNvPr>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7">
                <a:extLst>
                  <a:ext uri="{FF2B5EF4-FFF2-40B4-BE49-F238E27FC236}">
                    <a16:creationId xmlns:a16="http://schemas.microsoft.com/office/drawing/2014/main" id="{69A8969D-5906-B211-9926-9847E41B3102}"/>
                  </a:ext>
                </a:extLst>
              </p:cNvPr>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88">
                <a:extLst>
                  <a:ext uri="{FF2B5EF4-FFF2-40B4-BE49-F238E27FC236}">
                    <a16:creationId xmlns:a16="http://schemas.microsoft.com/office/drawing/2014/main" id="{D08CF36C-B42F-E7A4-128D-95FEC718E486}"/>
                  </a:ext>
                </a:extLst>
              </p:cNvPr>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89">
                <a:extLst>
                  <a:ext uri="{FF2B5EF4-FFF2-40B4-BE49-F238E27FC236}">
                    <a16:creationId xmlns:a16="http://schemas.microsoft.com/office/drawing/2014/main" id="{6CEFFE4B-7866-310F-4C60-1442BC9F2FFC}"/>
                  </a:ext>
                </a:extLst>
              </p:cNvPr>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4" name="Rectangle 590">
                <a:extLst>
                  <a:ext uri="{FF2B5EF4-FFF2-40B4-BE49-F238E27FC236}">
                    <a16:creationId xmlns:a16="http://schemas.microsoft.com/office/drawing/2014/main" id="{223F0B96-F3E4-7B37-3830-52986D73C626}"/>
                  </a:ext>
                </a:extLst>
              </p:cNvPr>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5" name="Rectangle 591">
                <a:extLst>
                  <a:ext uri="{FF2B5EF4-FFF2-40B4-BE49-F238E27FC236}">
                    <a16:creationId xmlns:a16="http://schemas.microsoft.com/office/drawing/2014/main" id="{7C3B58FC-AB6F-BBB0-7021-FA7E5D9D71DD}"/>
                  </a:ext>
                </a:extLst>
              </p:cNvPr>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6" name="Rectangle 592">
                <a:extLst>
                  <a:ext uri="{FF2B5EF4-FFF2-40B4-BE49-F238E27FC236}">
                    <a16:creationId xmlns:a16="http://schemas.microsoft.com/office/drawing/2014/main" id="{C8E64C10-F5ED-B5D5-9499-58B804514625}"/>
                  </a:ext>
                </a:extLst>
              </p:cNvPr>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591">
                <a:extLst>
                  <a:ext uri="{FF2B5EF4-FFF2-40B4-BE49-F238E27FC236}">
                    <a16:creationId xmlns:a16="http://schemas.microsoft.com/office/drawing/2014/main" id="{1F87E1B8-13C9-0EBF-094A-8E9310FB7991}"/>
                  </a:ext>
                </a:extLst>
              </p:cNvPr>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592">
                <a:extLst>
                  <a:ext uri="{FF2B5EF4-FFF2-40B4-BE49-F238E27FC236}">
                    <a16:creationId xmlns:a16="http://schemas.microsoft.com/office/drawing/2014/main" id="{43B023A1-E406-A06A-7F5A-6ED7A4D2E30B}"/>
                  </a:ext>
                </a:extLst>
              </p:cNvPr>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567">
                <a:extLst>
                  <a:ext uri="{FF2B5EF4-FFF2-40B4-BE49-F238E27FC236}">
                    <a16:creationId xmlns:a16="http://schemas.microsoft.com/office/drawing/2014/main" id="{16874952-755B-4244-D590-B603E73DD82E}"/>
                  </a:ext>
                </a:extLst>
              </p:cNvPr>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568">
                <a:extLst>
                  <a:ext uri="{FF2B5EF4-FFF2-40B4-BE49-F238E27FC236}">
                    <a16:creationId xmlns:a16="http://schemas.microsoft.com/office/drawing/2014/main" id="{5CB76B44-CA32-25AD-352C-6F19D70CBC1D}"/>
                  </a:ext>
                </a:extLst>
              </p:cNvPr>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569">
                <a:extLst>
                  <a:ext uri="{FF2B5EF4-FFF2-40B4-BE49-F238E27FC236}">
                    <a16:creationId xmlns:a16="http://schemas.microsoft.com/office/drawing/2014/main" id="{8CFB0B1D-CBB1-B33D-9651-EBCAC15174F8}"/>
                  </a:ext>
                </a:extLst>
              </p:cNvPr>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575">
                <a:extLst>
                  <a:ext uri="{FF2B5EF4-FFF2-40B4-BE49-F238E27FC236}">
                    <a16:creationId xmlns:a16="http://schemas.microsoft.com/office/drawing/2014/main" id="{D17CACFC-21B3-82AD-1B68-FF2E9A863CFB}"/>
                  </a:ext>
                </a:extLst>
              </p:cNvPr>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580">
                <a:extLst>
                  <a:ext uri="{FF2B5EF4-FFF2-40B4-BE49-F238E27FC236}">
                    <a16:creationId xmlns:a16="http://schemas.microsoft.com/office/drawing/2014/main" id="{420E1163-3EC1-1F63-76F1-02096315D5C2}"/>
                  </a:ext>
                </a:extLst>
              </p:cNvPr>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583">
                <a:extLst>
                  <a:ext uri="{FF2B5EF4-FFF2-40B4-BE49-F238E27FC236}">
                    <a16:creationId xmlns:a16="http://schemas.microsoft.com/office/drawing/2014/main" id="{F0CD6D1E-2C12-0C20-740A-017F9614B3C6}"/>
                  </a:ext>
                </a:extLst>
              </p:cNvPr>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5" name="Rectangle 584">
                <a:extLst>
                  <a:ext uri="{FF2B5EF4-FFF2-40B4-BE49-F238E27FC236}">
                    <a16:creationId xmlns:a16="http://schemas.microsoft.com/office/drawing/2014/main" id="{6F92BBE7-EF56-8FF8-58CA-2A9D1CDFFD81}"/>
                  </a:ext>
                </a:extLst>
              </p:cNvPr>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6" name="Rectangle 589">
                <a:extLst>
                  <a:ext uri="{FF2B5EF4-FFF2-40B4-BE49-F238E27FC236}">
                    <a16:creationId xmlns:a16="http://schemas.microsoft.com/office/drawing/2014/main" id="{B3DADA05-85D2-E249-518C-078B49B15B81}"/>
                  </a:ext>
                </a:extLst>
              </p:cNvPr>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7" name="Rectangle 591">
                <a:extLst>
                  <a:ext uri="{FF2B5EF4-FFF2-40B4-BE49-F238E27FC236}">
                    <a16:creationId xmlns:a16="http://schemas.microsoft.com/office/drawing/2014/main" id="{3F79792D-F0A9-CB6A-7237-E2F87675122A}"/>
                  </a:ext>
                </a:extLst>
              </p:cNvPr>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8" name="Rectangle 591">
                <a:extLst>
                  <a:ext uri="{FF2B5EF4-FFF2-40B4-BE49-F238E27FC236}">
                    <a16:creationId xmlns:a16="http://schemas.microsoft.com/office/drawing/2014/main" id="{36F70A29-E821-C09B-37BD-EC7904040A4B}"/>
                  </a:ext>
                </a:extLst>
              </p:cNvPr>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9" name="正方形/長方形 68">
              <a:extLst>
                <a:ext uri="{FF2B5EF4-FFF2-40B4-BE49-F238E27FC236}">
                  <a16:creationId xmlns:a16="http://schemas.microsoft.com/office/drawing/2014/main" id="{47ACE920-6E46-6D1F-95A4-9AA4A3A3D3C8}"/>
                </a:ext>
              </a:extLst>
            </p:cNvPr>
            <p:cNvSpPr/>
            <p:nvPr/>
          </p:nvSpPr>
          <p:spPr>
            <a:xfrm>
              <a:off x="586859" y="5279445"/>
              <a:ext cx="3993131" cy="400110"/>
            </a:xfrm>
            <a:prstGeom prst="rect">
              <a:avLst/>
            </a:prstGeom>
          </p:spPr>
          <p:txBody>
            <a:bodyPr wrap="square">
              <a:spAutoFit/>
            </a:bodyPr>
            <a:lstStyle/>
            <a:p>
              <a:pPr algn="ctr"/>
              <a:r>
                <a:rPr lang="ja-JP" altLang="en-US" sz="1000" dirty="0"/>
                <a:t>投資企業管理局</a:t>
              </a:r>
              <a:endParaRPr lang="en-US" altLang="ja-JP" sz="1000" dirty="0"/>
            </a:p>
            <a:p>
              <a:pPr algn="ctr"/>
              <a:r>
                <a:rPr lang="en-US" altLang="ja-JP" sz="1000" dirty="0"/>
                <a:t> </a:t>
              </a:r>
              <a:r>
                <a:rPr lang="ja-JP" altLang="en-US" sz="1000" dirty="0"/>
                <a:t>（</a:t>
              </a:r>
              <a:r>
                <a:rPr lang="en-US" altLang="ja-JP" sz="1000" dirty="0"/>
                <a:t>Directorate of Investment and Company Administration</a:t>
              </a:r>
              <a:r>
                <a:rPr lang="ja-JP" altLang="en-US" sz="1000" dirty="0"/>
                <a:t>：</a:t>
              </a:r>
              <a:r>
                <a:rPr lang="en-US" altLang="ja-JP" sz="1000" dirty="0"/>
                <a:t>DICA</a:t>
              </a:r>
              <a:r>
                <a:rPr lang="ja-JP" altLang="en-US" sz="1000" dirty="0"/>
                <a:t>） </a:t>
              </a:r>
            </a:p>
          </p:txBody>
        </p:sp>
        <p:sp>
          <p:nvSpPr>
            <p:cNvPr id="71" name="角丸四角形 70">
              <a:extLst>
                <a:ext uri="{FF2B5EF4-FFF2-40B4-BE49-F238E27FC236}">
                  <a16:creationId xmlns:a16="http://schemas.microsoft.com/office/drawing/2014/main" id="{7B571A03-382D-D2B4-37B0-A039CAFE1D11}"/>
                </a:ext>
              </a:extLst>
            </p:cNvPr>
            <p:cNvSpPr/>
            <p:nvPr/>
          </p:nvSpPr>
          <p:spPr>
            <a:xfrm>
              <a:off x="665696" y="3289938"/>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1</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73" name="角丸四角形 72">
              <a:extLst>
                <a:ext uri="{FF2B5EF4-FFF2-40B4-BE49-F238E27FC236}">
                  <a16:creationId xmlns:a16="http://schemas.microsoft.com/office/drawing/2014/main" id="{BB338201-4D36-DBC1-6CCA-556EF0049738}"/>
                </a:ext>
              </a:extLst>
            </p:cNvPr>
            <p:cNvSpPr/>
            <p:nvPr/>
          </p:nvSpPr>
          <p:spPr>
            <a:xfrm>
              <a:off x="568853" y="400698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保健省の提示する</a:t>
              </a:r>
              <a:r>
                <a:rPr lang="ja-JP" altLang="en-US" sz="1300" dirty="0">
                  <a:solidFill>
                    <a:srgbClr val="000000"/>
                  </a:solidFill>
                  <a:latin typeface="Arial Black" pitchFamily="34" charset="0"/>
                  <a:ea typeface="HGP創英角ｺﾞｼｯｸUB" panose="020B0900000000000000" pitchFamily="50" charset="-128"/>
                </a:rPr>
                <a:t>条件を満たした場合</a:t>
              </a:r>
              <a:br>
                <a:rPr lang="en-US" altLang="ja-JP" sz="1300" dirty="0">
                  <a:solidFill>
                    <a:srgbClr val="000000"/>
                  </a:solidFill>
                  <a:latin typeface="Arial Black" pitchFamily="34" charset="0"/>
                  <a:ea typeface="HGP創英角ｺﾞｼｯｸUB" panose="020B0900000000000000" pitchFamily="50" charset="-128"/>
                </a:rPr>
              </a:b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外資</a:t>
              </a:r>
              <a:r>
                <a:rPr lang="en-US" altLang="ja-JP"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％も認められる</a:t>
              </a:r>
            </a:p>
          </p:txBody>
        </p:sp>
        <p:sp>
          <p:nvSpPr>
            <p:cNvPr id="74" name="角丸四角形 73">
              <a:extLst>
                <a:ext uri="{FF2B5EF4-FFF2-40B4-BE49-F238E27FC236}">
                  <a16:creationId xmlns:a16="http://schemas.microsoft.com/office/drawing/2014/main" id="{96018641-D4D5-C5D5-5D00-F57EB3BFD9B7}"/>
                </a:ext>
              </a:extLst>
            </p:cNvPr>
            <p:cNvSpPr/>
            <p:nvPr/>
          </p:nvSpPr>
          <p:spPr>
            <a:xfrm>
              <a:off x="665696" y="4078991"/>
              <a:ext cx="708559" cy="502136"/>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2</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2" name="台形 1">
              <a:extLst>
                <a:ext uri="{FF2B5EF4-FFF2-40B4-BE49-F238E27FC236}">
                  <a16:creationId xmlns:a16="http://schemas.microsoft.com/office/drawing/2014/main" id="{903EB9F5-2FB9-356D-DC53-343797807D3F}"/>
                </a:ext>
              </a:extLst>
            </p:cNvPr>
            <p:cNvSpPr/>
            <p:nvPr/>
          </p:nvSpPr>
          <p:spPr>
            <a:xfrm rot="10800000">
              <a:off x="1288252" y="4820180"/>
              <a:ext cx="2440612" cy="448529"/>
            </a:xfrm>
            <a:prstGeom prst="trapezoid">
              <a:avLst>
                <a:gd name="adj" fmla="val 518419"/>
              </a:avLst>
            </a:prstGeom>
            <a:gradFill flip="none" rotWithShape="1">
              <a:gsLst>
                <a:gs pos="0">
                  <a:srgbClr val="5F8AC3"/>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角丸四角形 69">
              <a:extLst>
                <a:ext uri="{FF2B5EF4-FFF2-40B4-BE49-F238E27FC236}">
                  <a16:creationId xmlns:a16="http://schemas.microsoft.com/office/drawing/2014/main" id="{8A975013-EEAA-851B-B142-1D14D2BB7A9D}"/>
                </a:ext>
              </a:extLst>
            </p:cNvPr>
            <p:cNvSpPr/>
            <p:nvPr/>
          </p:nvSpPr>
          <p:spPr>
            <a:xfrm>
              <a:off x="1860578" y="4828956"/>
              <a:ext cx="1296144" cy="282033"/>
            </a:xfrm>
            <a:prstGeom prst="roundRect">
              <a:avLst>
                <a:gd name="adj" fmla="val 50000"/>
              </a:avLst>
            </a:prstGeom>
            <a:noFill/>
            <a:ln w="9525" cap="flat" cmpd="sng" algn="ctr">
              <a:noFill/>
              <a:prstDash val="solid"/>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投資の際の窓口</a:t>
              </a:r>
            </a:p>
          </p:txBody>
        </p:sp>
        <p:sp>
          <p:nvSpPr>
            <p:cNvPr id="75" name="正方形/長方形 74">
              <a:extLst>
                <a:ext uri="{FF2B5EF4-FFF2-40B4-BE49-F238E27FC236}">
                  <a16:creationId xmlns:a16="http://schemas.microsoft.com/office/drawing/2014/main" id="{19D738FD-7813-03C7-2EA3-207C2FEC4766}"/>
                </a:ext>
              </a:extLst>
            </p:cNvPr>
            <p:cNvSpPr/>
            <p:nvPr/>
          </p:nvSpPr>
          <p:spPr>
            <a:xfrm>
              <a:off x="712948" y="2833340"/>
              <a:ext cx="4240052" cy="292388"/>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外資による医療機関の設立が、原則的に可能となった。</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二等辺三角形 75">
              <a:extLst>
                <a:ext uri="{FF2B5EF4-FFF2-40B4-BE49-F238E27FC236}">
                  <a16:creationId xmlns:a16="http://schemas.microsoft.com/office/drawing/2014/main" id="{62CD61D8-B013-833A-C219-73CFF130DD15}"/>
                </a:ext>
              </a:extLst>
            </p:cNvPr>
            <p:cNvSpPr/>
            <p:nvPr/>
          </p:nvSpPr>
          <p:spPr>
            <a:xfrm rot="5400000">
              <a:off x="496924" y="2905348"/>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角丸四角形 76">
              <a:extLst>
                <a:ext uri="{FF2B5EF4-FFF2-40B4-BE49-F238E27FC236}">
                  <a16:creationId xmlns:a16="http://schemas.microsoft.com/office/drawing/2014/main" id="{40F9FF52-9410-04DB-565C-12B4A9828596}"/>
                </a:ext>
              </a:extLst>
            </p:cNvPr>
            <p:cNvSpPr/>
            <p:nvPr/>
          </p:nvSpPr>
          <p:spPr>
            <a:xfrm>
              <a:off x="5368633" y="292494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保健省からの</a:t>
              </a:r>
              <a:r>
                <a:rPr lang="ja-JP" altLang="en-US" sz="1300" dirty="0">
                  <a:solidFill>
                    <a:srgbClr val="000000"/>
                  </a:solidFill>
                  <a:latin typeface="Arial Black" pitchFamily="34" charset="0"/>
                  <a:ea typeface="HGP創英角ｺﾞｼｯｸUB" panose="020B0900000000000000" pitchFamily="50" charset="-128"/>
                </a:rPr>
                <a:t>推薦が必要</a:t>
              </a:r>
            </a:p>
          </p:txBody>
        </p:sp>
        <p:sp>
          <p:nvSpPr>
            <p:cNvPr id="78" name="角丸四角形 77">
              <a:extLst>
                <a:ext uri="{FF2B5EF4-FFF2-40B4-BE49-F238E27FC236}">
                  <a16:creationId xmlns:a16="http://schemas.microsoft.com/office/drawing/2014/main" id="{7B27EEC5-E436-CB4B-A76C-DF844F6612E3}"/>
                </a:ext>
              </a:extLst>
            </p:cNvPr>
            <p:cNvSpPr/>
            <p:nvPr/>
          </p:nvSpPr>
          <p:spPr>
            <a:xfrm>
              <a:off x="5465476" y="2996951"/>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a:t>
              </a:r>
            </a:p>
          </p:txBody>
        </p:sp>
        <p:sp>
          <p:nvSpPr>
            <p:cNvPr id="3" name="正方形/長方形 2">
              <a:extLst>
                <a:ext uri="{FF2B5EF4-FFF2-40B4-BE49-F238E27FC236}">
                  <a16:creationId xmlns:a16="http://schemas.microsoft.com/office/drawing/2014/main" id="{1C94842C-8630-01CE-225B-D44A7FBAA535}"/>
                </a:ext>
              </a:extLst>
            </p:cNvPr>
            <p:cNvSpPr/>
            <p:nvPr/>
          </p:nvSpPr>
          <p:spPr>
            <a:xfrm>
              <a:off x="5385047" y="3760480"/>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ja-JP" sz="1200" b="1" dirty="0">
                  <a:solidFill>
                    <a:schemeClr val="tx1"/>
                  </a:solidFill>
                </a:rPr>
                <a:t>クリニックの定義</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プレースホルダー 1">
              <a:extLst>
                <a:ext uri="{FF2B5EF4-FFF2-40B4-BE49-F238E27FC236}">
                  <a16:creationId xmlns:a16="http://schemas.microsoft.com/office/drawing/2014/main" id="{91641904-DD98-0BD6-EFA9-DB7EAC4A8F7D}"/>
                </a:ext>
              </a:extLst>
            </p:cNvPr>
            <p:cNvSpPr txBox="1">
              <a:spLocks/>
            </p:cNvSpPr>
            <p:nvPr/>
          </p:nvSpPr>
          <p:spPr>
            <a:xfrm>
              <a:off x="5435746" y="5104708"/>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gn="just">
                <a:lnSpc>
                  <a:spcPct val="113000"/>
                </a:lnSpc>
                <a:buClr>
                  <a:srgbClr val="83A4D1"/>
                </a:buClr>
                <a:buSzPct val="90000"/>
              </a:pPr>
              <a:r>
                <a:rPr lang="ja-JP" altLang="en-US" sz="1100" spc="-50" dirty="0"/>
                <a:t>レントゲン検査、超音波診断装置による検査、健康診断、予防接種についてのサービスを提供し、クリニックとみなされ、設立できた。</a:t>
              </a:r>
            </a:p>
          </p:txBody>
        </p:sp>
        <p:sp>
          <p:nvSpPr>
            <p:cNvPr id="81" name="正方形/長方形 80">
              <a:extLst>
                <a:ext uri="{FF2B5EF4-FFF2-40B4-BE49-F238E27FC236}">
                  <a16:creationId xmlns:a16="http://schemas.microsoft.com/office/drawing/2014/main" id="{8CE8AD53-C776-34BF-4950-1255DB42581E}"/>
                </a:ext>
              </a:extLst>
            </p:cNvPr>
            <p:cNvSpPr/>
            <p:nvPr/>
          </p:nvSpPr>
          <p:spPr>
            <a:xfrm>
              <a:off x="5385047" y="4596004"/>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設立できた例</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プレースホルダー 1">
              <a:extLst>
                <a:ext uri="{FF2B5EF4-FFF2-40B4-BE49-F238E27FC236}">
                  <a16:creationId xmlns:a16="http://schemas.microsoft.com/office/drawing/2014/main" id="{9E98EFBF-5A60-EC2B-B207-5582BF4F8772}"/>
                </a:ext>
              </a:extLst>
            </p:cNvPr>
            <p:cNvSpPr txBox="1">
              <a:spLocks/>
            </p:cNvSpPr>
            <p:nvPr/>
          </p:nvSpPr>
          <p:spPr>
            <a:xfrm>
              <a:off x="5435746" y="5950419"/>
              <a:ext cx="3845812"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en-US" sz="1100" dirty="0"/>
                <a:t>ミャンマー会社法でクリニックを設立する場合は、外国投資法の優遇税制は享受できない。</a:t>
              </a:r>
            </a:p>
          </p:txBody>
        </p:sp>
        <p:sp>
          <p:nvSpPr>
            <p:cNvPr id="83" name="正方形/長方形 82">
              <a:extLst>
                <a:ext uri="{FF2B5EF4-FFF2-40B4-BE49-F238E27FC236}">
                  <a16:creationId xmlns:a16="http://schemas.microsoft.com/office/drawing/2014/main" id="{18B58B75-B850-5E17-2F80-25E684EC801D}"/>
                </a:ext>
              </a:extLst>
            </p:cNvPr>
            <p:cNvSpPr/>
            <p:nvPr/>
          </p:nvSpPr>
          <p:spPr>
            <a:xfrm>
              <a:off x="5385047" y="5661248"/>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外国投資法の優遇税制</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788990E1-0EA8-292B-A8DE-15FCA989446B}"/>
                </a:ext>
              </a:extLst>
            </p:cNvPr>
            <p:cNvSpPr txBox="1"/>
            <p:nvPr/>
          </p:nvSpPr>
          <p:spPr>
            <a:xfrm>
              <a:off x="5461609" y="4888624"/>
              <a:ext cx="3348156" cy="261610"/>
            </a:xfrm>
            <a:prstGeom prst="rect">
              <a:avLst/>
            </a:prstGeom>
            <a:noFill/>
          </p:spPr>
          <p:txBody>
            <a:bodyPr wrap="none" lIns="0" rIns="0" rtlCol="0">
              <a:spAutoFit/>
            </a:bodyPr>
            <a:lstStyle/>
            <a:p>
              <a:pPr marL="171450" indent="-171450">
                <a:buClr>
                  <a:srgbClr val="3D6AA7"/>
                </a:buClr>
                <a:buFont typeface="Wingdings" panose="05000000000000000000" pitchFamily="2" charset="2"/>
                <a:buChar char="n"/>
              </a:pPr>
              <a:r>
                <a:rPr lang="ja-JP" altLang="en-US" sz="1100" dirty="0"/>
                <a:t>ミャンマー・インターナショナル</a:t>
              </a:r>
              <a:r>
                <a:rPr lang="en-US" altLang="ja-JP" sz="1100" dirty="0"/>
                <a:t>SOS</a:t>
              </a:r>
              <a:r>
                <a:rPr lang="ja-JP" altLang="en-US" sz="1100" dirty="0"/>
                <a:t>（シンガポール系）</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4" name="Text Placeholder 23">
            <a:extLst>
              <a:ext uri="{FF2B5EF4-FFF2-40B4-BE49-F238E27FC236}">
                <a16:creationId xmlns:a16="http://schemas.microsoft.com/office/drawing/2014/main" id="{CE60FBE0-ED14-93ED-51EF-3789C8B0EB8F}"/>
              </a:ext>
            </a:extLst>
          </p:cNvPr>
          <p:cNvSpPr>
            <a:spLocks noGrp="1"/>
          </p:cNvSpPr>
          <p:nvPr>
            <p:ph type="body" sz="quarter" idx="15"/>
          </p:nvPr>
        </p:nvSpPr>
        <p:spPr/>
        <p:txBody>
          <a:bodyPr/>
          <a:lstStyle/>
          <a:p>
            <a:r>
              <a:rPr lang="ja-JP" altLang="en-US" dirty="0"/>
              <a:t>外国投資法</a:t>
            </a:r>
          </a:p>
        </p:txBody>
      </p:sp>
    </p:spTree>
    <p:extLst>
      <p:ext uri="{BB962C8B-B14F-4D97-AF65-F5344CB8AC3E}">
        <p14:creationId xmlns:p14="http://schemas.microsoft.com/office/powerpoint/2010/main" val="361610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右矢印 402"/>
          <p:cNvSpPr/>
          <p:nvPr/>
        </p:nvSpPr>
        <p:spPr>
          <a:xfrm>
            <a:off x="6393160" y="5406122"/>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会社設立の手続き</a:t>
            </a:r>
          </a:p>
        </p:txBody>
      </p:sp>
      <p:grpSp>
        <p:nvGrpSpPr>
          <p:cNvPr id="4" name="グループ化 7"/>
          <p:cNvGrpSpPr/>
          <p:nvPr/>
        </p:nvGrpSpPr>
        <p:grpSpPr>
          <a:xfrm>
            <a:off x="200471" y="2924944"/>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会社法に基づき会社を設立する場合</a:t>
              </a:r>
            </a:p>
          </p:txBody>
        </p:sp>
      </p:grpSp>
      <p:grpSp>
        <p:nvGrpSpPr>
          <p:cNvPr id="7" name="グループ化 7"/>
          <p:cNvGrpSpPr/>
          <p:nvPr/>
        </p:nvGrpSpPr>
        <p:grpSpPr>
          <a:xfrm>
            <a:off x="5169024" y="2924944"/>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新投資法に基づき会社を設立する場合</a:t>
              </a:r>
            </a:p>
          </p:txBody>
        </p:sp>
      </p:grpSp>
      <p:sp>
        <p:nvSpPr>
          <p:cNvPr id="10" name="テキスト ボックス 9"/>
          <p:cNvSpPr txBox="1"/>
          <p:nvPr/>
        </p:nvSpPr>
        <p:spPr>
          <a:xfrm>
            <a:off x="200472" y="1124744"/>
            <a:ext cx="9505056" cy="17102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会社設立時は、</a:t>
            </a:r>
            <a:r>
              <a:rPr lang="ja-JP" altLang="en-US" sz="1400" b="0" i="0" dirty="0">
                <a:effectLst/>
                <a:latin typeface="ヒラギノ角ゴ Pro W3"/>
              </a:rPr>
              <a:t>いかなる形態であっても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、投資企業管理局</a:t>
            </a:r>
            <a:r>
              <a:rPr lang="ja-JP" altLang="en-US" sz="1400" dirty="0"/>
              <a:t>（</a:t>
            </a:r>
            <a:r>
              <a:rPr lang="en-US" altLang="ja-JP" sz="1400" dirty="0"/>
              <a:t>Directorate of Investment and Company Administration</a:t>
            </a:r>
            <a:r>
              <a:rPr lang="ja-JP" altLang="en-US" sz="1400" dirty="0"/>
              <a:t>：</a:t>
            </a:r>
            <a:r>
              <a:rPr lang="en-US" altLang="ja-JP" sz="1400" dirty="0"/>
              <a:t>DICA</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に対して所定の書類を提出する。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月以降、新投資法に基づき会社を設立する場合、ミャンマー投資委員会（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Investment Commission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）に対しても、所定の書類を提出する必要がある</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これまでミャンマーでは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株でも外国資本が入った企業は外国企業と見なされ様々な規制の対象とされてきたが、</a:t>
            </a:r>
            <a:r>
              <a:rPr lang="en-US" altLang="ja-JP" sz="1400" dirty="0"/>
              <a:t> 2017</a:t>
            </a:r>
            <a:r>
              <a:rPr lang="ja-JP" altLang="en-US" sz="1400" dirty="0"/>
              <a:t>年</a:t>
            </a:r>
            <a:r>
              <a:rPr lang="en-US" altLang="ja-JP" sz="1400" dirty="0"/>
              <a:t>12</a:t>
            </a:r>
            <a:r>
              <a:rPr lang="ja-JP" altLang="en-US" sz="1400" dirty="0"/>
              <a:t>月</a:t>
            </a:r>
            <a:r>
              <a:rPr lang="en-US" altLang="ja-JP" sz="1400" dirty="0"/>
              <a:t>6</a:t>
            </a:r>
            <a:r>
              <a:rPr lang="ja-JP" altLang="en-US" sz="1400" dirty="0"/>
              <a:t>日に成立した新会社法</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では、外国企業の定義が「外資の出資比率が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％以上の企業」となり、</a:t>
            </a:r>
            <a:r>
              <a:rPr lang="ja-JP" altLang="en-US" sz="1400" dirty="0"/>
              <a:t>外国資本が</a:t>
            </a:r>
            <a:r>
              <a:rPr lang="en-US" altLang="ja-JP" sz="1400" dirty="0"/>
              <a:t>35</a:t>
            </a:r>
            <a:r>
              <a:rPr lang="ja-JP" altLang="en-US" sz="1400" dirty="0"/>
              <a:t>％以下の場合は外国人が株主に含まれていても内国企業として扱われるようになった。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Group 2991"/>
          <p:cNvGrpSpPr>
            <a:grpSpLocks noChangeAspect="1"/>
          </p:cNvGrpSpPr>
          <p:nvPr/>
        </p:nvGrpSpPr>
        <p:grpSpPr bwMode="auto">
          <a:xfrm>
            <a:off x="3080792" y="4326002"/>
            <a:ext cx="1296144" cy="648000"/>
            <a:chOff x="480" y="864"/>
            <a:chExt cx="912" cy="432"/>
          </a:xfrm>
        </p:grpSpPr>
        <p:sp>
          <p:nvSpPr>
            <p:cNvPr id="12"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13"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14"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5"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6"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7"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8"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9"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0"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7"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8"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9"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0"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54" name="Group 3692"/>
          <p:cNvGrpSpPr>
            <a:grpSpLocks noChangeAspect="1"/>
          </p:cNvGrpSpPr>
          <p:nvPr/>
        </p:nvGrpSpPr>
        <p:grpSpPr bwMode="auto">
          <a:xfrm>
            <a:off x="416496" y="4454694"/>
            <a:ext cx="648072" cy="519316"/>
            <a:chOff x="672" y="1152"/>
            <a:chExt cx="432" cy="336"/>
          </a:xfrm>
        </p:grpSpPr>
        <p:sp>
          <p:nvSpPr>
            <p:cNvPr id="55"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56"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5" name="右矢印 64"/>
          <p:cNvSpPr/>
          <p:nvPr/>
        </p:nvSpPr>
        <p:spPr>
          <a:xfrm>
            <a:off x="1064568" y="4614034"/>
            <a:ext cx="2016224"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0" name="グループ化 109"/>
          <p:cNvGrpSpPr/>
          <p:nvPr/>
        </p:nvGrpSpPr>
        <p:grpSpPr>
          <a:xfrm>
            <a:off x="1640632" y="4253994"/>
            <a:ext cx="695990" cy="858028"/>
            <a:chOff x="1808738" y="3615942"/>
            <a:chExt cx="1752281" cy="2160240"/>
          </a:xfrm>
        </p:grpSpPr>
        <p:grpSp>
          <p:nvGrpSpPr>
            <p:cNvPr id="66" name="グループ化 65"/>
            <p:cNvGrpSpPr/>
            <p:nvPr/>
          </p:nvGrpSpPr>
          <p:grpSpPr>
            <a:xfrm rot="767249">
              <a:off x="1808738" y="3615942"/>
              <a:ext cx="1224136" cy="1656184"/>
              <a:chOff x="2432719" y="3429000"/>
              <a:chExt cx="1224136" cy="1656184"/>
            </a:xfrm>
          </p:grpSpPr>
          <p:sp>
            <p:nvSpPr>
              <p:cNvPr id="67" name="正方形/長方形 66"/>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p:cNvGrpSpPr/>
            <p:nvPr/>
          </p:nvGrpSpPr>
          <p:grpSpPr>
            <a:xfrm rot="767249">
              <a:off x="2336883" y="4119998"/>
              <a:ext cx="1224136" cy="1656184"/>
              <a:chOff x="2432719" y="3429000"/>
              <a:chExt cx="1224136" cy="1656184"/>
            </a:xfrm>
          </p:grpSpPr>
          <p:sp>
            <p:nvSpPr>
              <p:cNvPr id="89" name="正方形/長方形 8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0" name="直線コネクタ 8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111" name="正方形/長方形 110"/>
          <p:cNvSpPr/>
          <p:nvPr/>
        </p:nvSpPr>
        <p:spPr>
          <a:xfrm>
            <a:off x="3080792" y="4037970"/>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112" name="正方形/長方形 111"/>
          <p:cNvSpPr/>
          <p:nvPr/>
        </p:nvSpPr>
        <p:spPr>
          <a:xfrm>
            <a:off x="1424608" y="5118090"/>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 等</a:t>
            </a:r>
          </a:p>
        </p:txBody>
      </p:sp>
      <p:sp>
        <p:nvSpPr>
          <p:cNvPr id="113" name="角丸四角形 112"/>
          <p:cNvSpPr/>
          <p:nvPr/>
        </p:nvSpPr>
        <p:spPr>
          <a:xfrm>
            <a:off x="1712640" y="4614034"/>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214" name="Group 2991"/>
          <p:cNvGrpSpPr>
            <a:grpSpLocks noChangeAspect="1"/>
          </p:cNvGrpSpPr>
          <p:nvPr/>
        </p:nvGrpSpPr>
        <p:grpSpPr bwMode="auto">
          <a:xfrm>
            <a:off x="8193360" y="3461906"/>
            <a:ext cx="1296144" cy="648000"/>
            <a:chOff x="480" y="864"/>
            <a:chExt cx="912" cy="432"/>
          </a:xfrm>
        </p:grpSpPr>
        <p:sp>
          <p:nvSpPr>
            <p:cNvPr id="215"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216"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217"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8"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9"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0"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1"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2"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3"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4"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5"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6"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7"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8"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9"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0"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1"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2"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3"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4"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5"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6"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7"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8"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9"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0"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1"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2"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3"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4"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5"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6"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7"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8"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9"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0"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1"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2"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3"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4"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255" name="Group 3692"/>
          <p:cNvGrpSpPr>
            <a:grpSpLocks noChangeAspect="1"/>
          </p:cNvGrpSpPr>
          <p:nvPr/>
        </p:nvGrpSpPr>
        <p:grpSpPr bwMode="auto">
          <a:xfrm>
            <a:off x="5457056" y="4426384"/>
            <a:ext cx="648072" cy="519316"/>
            <a:chOff x="672" y="1152"/>
            <a:chExt cx="432" cy="336"/>
          </a:xfrm>
        </p:grpSpPr>
        <p:sp>
          <p:nvSpPr>
            <p:cNvPr id="256"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257"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8"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9"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0"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1"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2"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3"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4"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5"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266" name="右矢印 265"/>
          <p:cNvSpPr/>
          <p:nvPr/>
        </p:nvSpPr>
        <p:spPr>
          <a:xfrm>
            <a:off x="6393160" y="3749938"/>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7" name="グループ化 266"/>
          <p:cNvGrpSpPr/>
          <p:nvPr/>
        </p:nvGrpSpPr>
        <p:grpSpPr>
          <a:xfrm>
            <a:off x="6897216" y="3389898"/>
            <a:ext cx="695990" cy="858028"/>
            <a:chOff x="1808738" y="3615942"/>
            <a:chExt cx="1752281" cy="2160240"/>
          </a:xfrm>
        </p:grpSpPr>
        <p:grpSp>
          <p:nvGrpSpPr>
            <p:cNvPr id="268" name="グループ化 267"/>
            <p:cNvGrpSpPr/>
            <p:nvPr/>
          </p:nvGrpSpPr>
          <p:grpSpPr>
            <a:xfrm rot="767249">
              <a:off x="1808738" y="3615942"/>
              <a:ext cx="1224136" cy="1656184"/>
              <a:chOff x="2432719" y="3429000"/>
              <a:chExt cx="1224136" cy="1656184"/>
            </a:xfrm>
          </p:grpSpPr>
          <p:sp>
            <p:nvSpPr>
              <p:cNvPr id="291" name="正方形/長方形 290"/>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2" name="直線コネクタ 291"/>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69" name="グループ化 268"/>
            <p:cNvGrpSpPr/>
            <p:nvPr/>
          </p:nvGrpSpPr>
          <p:grpSpPr>
            <a:xfrm rot="767249">
              <a:off x="2336883" y="4119998"/>
              <a:ext cx="1224136" cy="1656184"/>
              <a:chOff x="2432719" y="3429000"/>
              <a:chExt cx="1224136" cy="1656184"/>
            </a:xfrm>
          </p:grpSpPr>
          <p:sp>
            <p:nvSpPr>
              <p:cNvPr id="270" name="正方形/長方形 26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1" name="直線コネクタ 27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312" name="正方形/長方形 311"/>
          <p:cNvSpPr/>
          <p:nvPr/>
        </p:nvSpPr>
        <p:spPr>
          <a:xfrm>
            <a:off x="8193360" y="3173874"/>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313" name="正方形/長方形 312"/>
          <p:cNvSpPr/>
          <p:nvPr/>
        </p:nvSpPr>
        <p:spPr>
          <a:xfrm>
            <a:off x="6681192" y="4253994"/>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br>
              <a:rPr lang="en-US" altLang="ja-JP" sz="1000" dirty="0"/>
            </a:br>
            <a:r>
              <a:rPr lang="ja-JP" altLang="en-US" sz="1000" dirty="0"/>
              <a:t>合弁契約書 等</a:t>
            </a:r>
          </a:p>
        </p:txBody>
      </p:sp>
      <p:sp>
        <p:nvSpPr>
          <p:cNvPr id="314" name="角丸四角形 313"/>
          <p:cNvSpPr/>
          <p:nvPr/>
        </p:nvSpPr>
        <p:spPr>
          <a:xfrm>
            <a:off x="6969224" y="3749938"/>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315" name="Group 2991"/>
          <p:cNvGrpSpPr>
            <a:grpSpLocks noChangeAspect="1"/>
          </p:cNvGrpSpPr>
          <p:nvPr/>
        </p:nvGrpSpPr>
        <p:grpSpPr bwMode="auto">
          <a:xfrm>
            <a:off x="8193360" y="5190098"/>
            <a:ext cx="1296144" cy="648000"/>
            <a:chOff x="480" y="864"/>
            <a:chExt cx="912" cy="432"/>
          </a:xfrm>
        </p:grpSpPr>
        <p:sp>
          <p:nvSpPr>
            <p:cNvPr id="316"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17"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8"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9"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0"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1"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2"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3"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4"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5"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6"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7"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8"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9"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0"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1"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2"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3"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4"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5"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6"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7"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8"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9"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0"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1"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2"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3"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4"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5"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6"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7"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8"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9"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0"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1"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2"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3"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4"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5"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356" name="グループ化 355"/>
          <p:cNvGrpSpPr/>
          <p:nvPr/>
        </p:nvGrpSpPr>
        <p:grpSpPr>
          <a:xfrm>
            <a:off x="6897216" y="5118090"/>
            <a:ext cx="695990" cy="858028"/>
            <a:chOff x="1808738" y="3615942"/>
            <a:chExt cx="1752281" cy="2160240"/>
          </a:xfrm>
        </p:grpSpPr>
        <p:grpSp>
          <p:nvGrpSpPr>
            <p:cNvPr id="357" name="グループ化 356"/>
            <p:cNvGrpSpPr/>
            <p:nvPr/>
          </p:nvGrpSpPr>
          <p:grpSpPr>
            <a:xfrm rot="767249">
              <a:off x="1808738" y="3615942"/>
              <a:ext cx="1224136" cy="1656184"/>
              <a:chOff x="2432719" y="3429000"/>
              <a:chExt cx="1224136" cy="1656184"/>
            </a:xfrm>
          </p:grpSpPr>
          <p:sp>
            <p:nvSpPr>
              <p:cNvPr id="380" name="正方形/長方形 37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1" name="直線コネクタ 38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0" name="直線コネクタ 38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4" name="直線コネクタ 39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7" name="直線コネクタ 39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58" name="グループ化 357"/>
            <p:cNvGrpSpPr/>
            <p:nvPr/>
          </p:nvGrpSpPr>
          <p:grpSpPr>
            <a:xfrm rot="767249">
              <a:off x="2336883" y="4119998"/>
              <a:ext cx="1224136" cy="1656184"/>
              <a:chOff x="2432719" y="3429000"/>
              <a:chExt cx="1224136" cy="1656184"/>
            </a:xfrm>
          </p:grpSpPr>
          <p:sp>
            <p:nvSpPr>
              <p:cNvPr id="359" name="正方形/長方形 35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0" name="直線コネクタ 35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5" name="直線コネクタ 37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401" name="正方形/長方形 400"/>
          <p:cNvSpPr/>
          <p:nvPr/>
        </p:nvSpPr>
        <p:spPr>
          <a:xfrm>
            <a:off x="7977336" y="4902066"/>
            <a:ext cx="172819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ミャンマー投資委員会</a:t>
            </a:r>
          </a:p>
        </p:txBody>
      </p:sp>
      <p:sp>
        <p:nvSpPr>
          <p:cNvPr id="402" name="角丸四角形 401"/>
          <p:cNvSpPr/>
          <p:nvPr/>
        </p:nvSpPr>
        <p:spPr>
          <a:xfrm>
            <a:off x="6969224" y="5478130"/>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sp>
        <p:nvSpPr>
          <p:cNvPr id="404" name="正方形/長方形 403"/>
          <p:cNvSpPr/>
          <p:nvPr/>
        </p:nvSpPr>
        <p:spPr>
          <a:xfrm>
            <a:off x="6681192" y="5982186"/>
            <a:ext cx="1872208"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合弁契約書ドラフト</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賃貸借契約書ドラフト等</a:t>
            </a:r>
          </a:p>
        </p:txBody>
      </p:sp>
      <p:sp>
        <p:nvSpPr>
          <p:cNvPr id="405" name="正方形/長方形 404"/>
          <p:cNvSpPr/>
          <p:nvPr/>
        </p:nvSpPr>
        <p:spPr>
          <a:xfrm>
            <a:off x="6393160" y="3821946"/>
            <a:ext cx="117178" cy="1728192"/>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rot="5400000">
            <a:off x="6226559" y="4506022"/>
            <a:ext cx="117178" cy="360040"/>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テキスト ボックス 406"/>
          <p:cNvSpPr txBox="1"/>
          <p:nvPr/>
        </p:nvSpPr>
        <p:spPr>
          <a:xfrm>
            <a:off x="200472" y="6669360"/>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4. Footnote">
            <a:extLst>
              <a:ext uri="{FF2B5EF4-FFF2-40B4-BE49-F238E27FC236}">
                <a16:creationId xmlns:a16="http://schemas.microsoft.com/office/drawing/2014/main" id="{30AFB14C-C821-4330-B627-7DDD7BA867B2}"/>
              </a:ext>
            </a:extLst>
          </p:cNvPr>
          <p:cNvSpPr txBox="1"/>
          <p:nvPr>
            <p:custDataLst>
              <p:tags r:id="rId1"/>
            </p:custDataLst>
          </p:nvPr>
        </p:nvSpPr>
        <p:spPr>
          <a:xfrm>
            <a:off x="416496" y="6508939"/>
            <a:ext cx="9150032"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ただし、投資額が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万ドルまたは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億チャット以下の投資については、州・管区委員会に対して申請することとなる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415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9FF1638-FCB7-4ADF-ABA4-62DA22E55E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0" name="Object 19" hidden="1">
                        <a:extLst>
                          <a:ext uri="{FF2B5EF4-FFF2-40B4-BE49-F238E27FC236}">
                            <a16:creationId xmlns:a16="http://schemas.microsoft.com/office/drawing/2014/main" id="{F9FF1638-FCB7-4ADF-ABA4-62DA22E55E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テキスト ボックス 18"/>
          <p:cNvSpPr txBox="1"/>
          <p:nvPr/>
        </p:nvSpPr>
        <p:spPr>
          <a:xfrm>
            <a:off x="200470" y="1052736"/>
            <a:ext cx="9505056" cy="12209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入国時の持ち込み額に制限はないが、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以上の外貨を持ち込む場合には</a:t>
            </a:r>
            <a:r>
              <a:rPr lang="ja-JP" altLang="en-US" sz="1400" b="0" i="0" dirty="0">
                <a:effectLst/>
                <a:latin typeface="ヒラギノ角ゴ Pro W3"/>
              </a:rPr>
              <a:t>申告し、外国為替申告フォーム（</a:t>
            </a:r>
            <a:r>
              <a:rPr lang="en-US" altLang="ja-JP" sz="1400" b="0" i="0" dirty="0">
                <a:effectLst/>
                <a:latin typeface="ヒラギノ角ゴ Pro W3"/>
              </a:rPr>
              <a:t>Foreign Exchange Declaration Form</a:t>
            </a:r>
            <a:r>
              <a:rPr lang="ja-JP" altLang="en-US" sz="1400" b="0" i="0" dirty="0">
                <a:effectLst/>
                <a:latin typeface="ヒラギノ角ゴ Pro W3"/>
              </a:rPr>
              <a:t>）に国内での両替記録を記載することとなっている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出国時のミャンマーチャットの持ち出しは禁止されている。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a:t>
            </a:r>
            <a:r>
              <a:rPr lang="ja-JP" altLang="en-US" sz="1400" b="0" i="0" dirty="0">
                <a:effectLst/>
                <a:latin typeface="ヒラギノ角ゴ Pro W3"/>
              </a:rPr>
              <a:t>獲得した外貨を外国為替取引の公認ディーラーである銀行に送金し、</a:t>
            </a:r>
            <a:r>
              <a:rPr lang="en-US" altLang="ja-JP" sz="1400" b="0" i="0" dirty="0">
                <a:effectLst/>
                <a:latin typeface="ヒラギノ角ゴ Pro W3"/>
              </a:rPr>
              <a:t>1</a:t>
            </a:r>
            <a:r>
              <a:rPr lang="ja-JP" altLang="en-US" sz="1400" b="0" i="0" dirty="0">
                <a:effectLst/>
                <a:latin typeface="ヒラギノ角ゴ Pro W3"/>
              </a:rPr>
              <a:t>営業日以内に現地通貨チャットへ両替する義務が通達されている。 ミャンマー国内にあるほとんどの日系企業の法人、支店、個人が対象となっている。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3" name="グループ化 22"/>
          <p:cNvGrpSpPr/>
          <p:nvPr/>
        </p:nvGrpSpPr>
        <p:grpSpPr>
          <a:xfrm>
            <a:off x="7320632" y="2737022"/>
            <a:ext cx="1348958" cy="3267398"/>
            <a:chOff x="6754814" y="2151906"/>
            <a:chExt cx="1795463" cy="4348907"/>
          </a:xfrm>
        </p:grpSpPr>
        <p:sp>
          <p:nvSpPr>
            <p:cNvPr id="22"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2" name="タイトル 1"/>
          <p:cNvSpPr>
            <a:spLocks noGrp="1"/>
          </p:cNvSpPr>
          <p:nvPr>
            <p:ph type="title"/>
          </p:nvPr>
        </p:nvSpPr>
        <p:spPr/>
        <p:txBody>
          <a:bodyPr vert="horz"/>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4" name="テキスト ボックス 3"/>
          <p:cNvSpPr txBox="1"/>
          <p:nvPr/>
        </p:nvSpPr>
        <p:spPr>
          <a:xfrm>
            <a:off x="1784648" y="5733256"/>
            <a:ext cx="6441810" cy="93610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ミャンマーチャット</a:t>
            </a:r>
            <a:r>
              <a:rPr lang="ja-JP" altLang="en-US" sz="1400" b="1" dirty="0">
                <a:latin typeface="ＭＳ Ｐゴシック" panose="020B0600070205080204" pitchFamily="50" charset="-128"/>
                <a:ea typeface="ＭＳ Ｐゴシック" panose="020B0600070205080204" pitchFamily="50" charset="-128"/>
              </a:rPr>
              <a:t>の国外への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持ち出しは</a:t>
            </a:r>
            <a:r>
              <a:rPr lang="ja-JP" altLang="en-US" sz="1400" dirty="0">
                <a:latin typeface="HGP創英角ｺﾞｼｯｸUB" panose="020B0900000000000000" pitchFamily="50" charset="-128"/>
                <a:ea typeface="HGP創英角ｺﾞｼｯｸUB" panose="020B0900000000000000" pitchFamily="50" charset="-128"/>
              </a:rPr>
              <a:t>禁止</a:t>
            </a:r>
            <a:r>
              <a:rPr lang="ja-JP" altLang="en-US" sz="1400" b="1" dirty="0">
                <a:latin typeface="ＭＳ Ｐゴシック" panose="020B0600070205080204" pitchFamily="50" charset="-128"/>
                <a:ea typeface="ＭＳ Ｐゴシック" panose="020B0600070205080204" pitchFamily="50" charset="-128"/>
              </a:rPr>
              <a:t>されている。</a:t>
            </a:r>
          </a:p>
        </p:txBody>
      </p:sp>
      <p:sp>
        <p:nvSpPr>
          <p:cNvPr id="5" name="角丸四角形 4"/>
          <p:cNvSpPr/>
          <p:nvPr/>
        </p:nvSpPr>
        <p:spPr>
          <a:xfrm>
            <a:off x="560512" y="2699322"/>
            <a:ext cx="1296144" cy="1809797"/>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560512" y="4653136"/>
            <a:ext cx="1296144" cy="1728192"/>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1999162" y="494116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 name="Freeform 6"/>
          <p:cNvSpPr>
            <a:spLocks/>
          </p:cNvSpPr>
          <p:nvPr/>
        </p:nvSpPr>
        <p:spPr bwMode="auto">
          <a:xfrm>
            <a:off x="2054779" y="3091468"/>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 name="角丸四角形 8"/>
          <p:cNvSpPr/>
          <p:nvPr/>
        </p:nvSpPr>
        <p:spPr>
          <a:xfrm>
            <a:off x="3224808" y="4653136"/>
            <a:ext cx="2016224" cy="108012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以上の外貨を持ち込んだにも関わらず、入国時に申告を行っていなかった場合、</a:t>
            </a:r>
            <a:r>
              <a:rPr lang="en-US" altLang="ja-JP" sz="1100" b="1"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以上の外貨は</a:t>
            </a:r>
            <a:b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持ち出すことができない。</a:t>
            </a:r>
          </a:p>
        </p:txBody>
      </p:sp>
      <p:grpSp>
        <p:nvGrpSpPr>
          <p:cNvPr id="10" name="グループ化 9"/>
          <p:cNvGrpSpPr/>
          <p:nvPr/>
        </p:nvGrpSpPr>
        <p:grpSpPr>
          <a:xfrm>
            <a:off x="2427907" y="2690722"/>
            <a:ext cx="2505815" cy="1821260"/>
            <a:chOff x="2114880" y="2575129"/>
            <a:chExt cx="2505815"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テキスト ボックス 11"/>
            <p:cNvSpPr txBox="1"/>
            <p:nvPr/>
          </p:nvSpPr>
          <p:spPr>
            <a:xfrm>
              <a:off x="2408266" y="3554905"/>
              <a:ext cx="1955985" cy="461665"/>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114880" y="3113260"/>
              <a:ext cx="2505815"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入国の際に税関で申告する必要がある</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5" name="グループ化 7"/>
          <p:cNvGrpSpPr/>
          <p:nvPr/>
        </p:nvGrpSpPr>
        <p:grpSpPr>
          <a:xfrm>
            <a:off x="416496" y="2348880"/>
            <a:ext cx="9001000"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出入国時に注意が必要なケース</a:t>
              </a:r>
            </a:p>
          </p:txBody>
        </p:sp>
      </p:grpSp>
      <p:sp>
        <p:nvSpPr>
          <p:cNvPr id="18" name="正方形/長方形 17"/>
          <p:cNvSpPr/>
          <p:nvPr/>
        </p:nvSpPr>
        <p:spPr>
          <a:xfrm>
            <a:off x="3609277" y="2858665"/>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grpSp>
        <p:nvGrpSpPr>
          <p:cNvPr id="27" name="グループ化 26"/>
          <p:cNvGrpSpPr/>
          <p:nvPr/>
        </p:nvGrpSpPr>
        <p:grpSpPr>
          <a:xfrm>
            <a:off x="5241032" y="4005064"/>
            <a:ext cx="2447328" cy="1821260"/>
            <a:chOff x="2144122" y="2575129"/>
            <a:chExt cx="2447328" cy="1821260"/>
          </a:xfrm>
        </p:grpSpPr>
        <p:sp>
          <p:nvSpPr>
            <p:cNvPr id="28"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テキスト ボックス 28"/>
            <p:cNvSpPr txBox="1"/>
            <p:nvPr/>
          </p:nvSpPr>
          <p:spPr>
            <a:xfrm>
              <a:off x="2279223" y="3367217"/>
              <a:ext cx="2214068" cy="887487"/>
            </a:xfrm>
            <a:prstGeom prst="rect">
              <a:avLst/>
            </a:prstGeom>
            <a:noFill/>
          </p:spPr>
          <p:txBody>
            <a:bodyPr wrap="none" rtlCol="0">
              <a:spAutoFit/>
            </a:bodyPr>
            <a:lstStyle/>
            <a:p>
              <a:pPr algn="ctr">
                <a:lnSpc>
                  <a:spcPct val="110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入国時に持ち込んだ金額から、</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ミャンマーでの使用金額等を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差し引いた金額の外貨を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持ち出すことは可能</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3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ホームページ、日本海外ツアーオペレーター協会ホームページ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524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368400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67.8</a:t>
            </a:r>
            <a:r>
              <a:rPr lang="ja-JP" altLang="en-US" dirty="0"/>
              <a:t>歳、健康寿命は</a:t>
            </a:r>
            <a:r>
              <a:rPr lang="en-US" altLang="ja-JP" dirty="0"/>
              <a:t>59.8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8280920" cy="54868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03753955"/>
              </p:ext>
            </p:extLst>
          </p:nvPr>
        </p:nvGraphicFramePr>
        <p:xfrm>
          <a:off x="1377680" y="1715429"/>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15.8%</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382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755567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97" imgW="270" imgH="270" progId="TCLayout.ActiveDocument.1">
                  <p:embed/>
                </p:oleObj>
              </mc:Choice>
              <mc:Fallback>
                <p:oleObj name="think-cellスライド" r:id="rId197" imgW="270" imgH="270" progId="TCLayout.ActiveDocument.1">
                  <p:embed/>
                  <p:pic>
                    <p:nvPicPr>
                      <p:cNvPr id="8" name="オブジェクト 7" hidden="1"/>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 name="Chart 452">
            <a:extLst>
              <a:ext uri="{FF2B5EF4-FFF2-40B4-BE49-F238E27FC236}">
                <a16:creationId xmlns:a16="http://schemas.microsoft.com/office/drawing/2014/main" id="{9578E39E-C9FF-FCC9-0C22-8E6506E77EE9}"/>
              </a:ext>
            </a:extLst>
          </p:cNvPr>
          <p:cNvGraphicFramePr/>
          <p:nvPr>
            <p:custDataLst>
              <p:tags r:id="rId2"/>
            </p:custDataLst>
            <p:extLst>
              <p:ext uri="{D42A27DB-BD31-4B8C-83A1-F6EECF244321}">
                <p14:modId xmlns:p14="http://schemas.microsoft.com/office/powerpoint/2010/main" val="3287606328"/>
              </p:ext>
            </p:extLst>
          </p:nvPr>
        </p:nvGraphicFramePr>
        <p:xfrm>
          <a:off x="1125538" y="2362200"/>
          <a:ext cx="7308850" cy="1149350"/>
        </p:xfrm>
        <a:graphic>
          <a:graphicData uri="http://schemas.openxmlformats.org/drawingml/2006/chart">
            <c:chart xmlns:c="http://schemas.openxmlformats.org/drawingml/2006/chart" xmlns:r="http://schemas.openxmlformats.org/officeDocument/2006/relationships" r:id="rId199"/>
          </a:graphicData>
        </a:graphic>
      </p:graphicFrame>
      <p:sp>
        <p:nvSpPr>
          <p:cNvPr id="174" name="テキスト プレースホルダ 9">
            <a:extLst>
              <a:ext uri="{FF2B5EF4-FFF2-40B4-BE49-F238E27FC236}">
                <a16:creationId xmlns:a16="http://schemas.microsoft.com/office/drawing/2014/main" id="{FDD997B4-7B97-8565-8F6F-BED59EABAB32}"/>
              </a:ext>
            </a:extLst>
          </p:cNvPr>
          <p:cNvSpPr>
            <a:spLocks/>
          </p:cNvSpPr>
          <p:nvPr>
            <p:custDataLst>
              <p:tags r:id="rId3"/>
            </p:custDataLst>
          </p:nvPr>
        </p:nvSpPr>
        <p:spPr bwMode="gray">
          <a:xfrm>
            <a:off x="1050925" y="3368675"/>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0E2AAFD-2A88-4DEA-8BFA-D2E6C5965D45}" type="datetime'''''''''''''''''''''''0'''''''''''''''''''''''''''''''''''">
              <a:rPr lang="en-US" altLang="en-US" sz="800" smtClean="0"/>
              <a:pPr/>
              <a:t>0</a:t>
            </a:fld>
            <a:endParaRPr kumimoji="1" lang="en-US" altLang="ja-JP" sz="800" dirty="0">
              <a:sym typeface="+mn-lt"/>
            </a:endParaRPr>
          </a:p>
        </p:txBody>
      </p:sp>
      <p:sp>
        <p:nvSpPr>
          <p:cNvPr id="177" name="テキスト プレースホルダ 9">
            <a:extLst>
              <a:ext uri="{FF2B5EF4-FFF2-40B4-BE49-F238E27FC236}">
                <a16:creationId xmlns:a16="http://schemas.microsoft.com/office/drawing/2014/main" id="{D6007055-CB06-7AF5-FEFF-71BB1C199AEF}"/>
              </a:ext>
            </a:extLst>
          </p:cNvPr>
          <p:cNvSpPr>
            <a:spLocks/>
          </p:cNvSpPr>
          <p:nvPr>
            <p:custDataLst>
              <p:tags r:id="rId4"/>
            </p:custDataLst>
          </p:nvPr>
        </p:nvSpPr>
        <p:spPr bwMode="gray">
          <a:xfrm>
            <a:off x="1050925" y="3122613"/>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793F0A-1C34-4B3A-A4D6-0984D5C91E69}" type="datetime'''''''''''''''''''''''''1'''''''''''''">
              <a:rPr lang="en-US" altLang="en-US" sz="800" smtClean="0"/>
              <a:pPr/>
              <a:t>1</a:t>
            </a:fld>
            <a:endParaRPr kumimoji="1" lang="en-US" altLang="ja-JP" sz="800" dirty="0">
              <a:sym typeface="+mn-lt"/>
            </a:endParaRPr>
          </a:p>
        </p:txBody>
      </p:sp>
      <p:sp>
        <p:nvSpPr>
          <p:cNvPr id="178" name="テキスト プレースホルダ 9">
            <a:extLst>
              <a:ext uri="{FF2B5EF4-FFF2-40B4-BE49-F238E27FC236}">
                <a16:creationId xmlns:a16="http://schemas.microsoft.com/office/drawing/2014/main" id="{AD6FB3AA-8E52-2361-9CF9-6376CB426756}"/>
              </a:ext>
            </a:extLst>
          </p:cNvPr>
          <p:cNvSpPr>
            <a:spLocks/>
          </p:cNvSpPr>
          <p:nvPr>
            <p:custDataLst>
              <p:tags r:id="rId5"/>
            </p:custDataLst>
          </p:nvPr>
        </p:nvSpPr>
        <p:spPr bwMode="gray">
          <a:xfrm>
            <a:off x="1050925" y="2876550"/>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E5952D-D697-419E-9BFB-CC05A457D4C2}" type="datetime'''''''''''''''''''''''''''''2'''''">
              <a:rPr lang="en-US" altLang="en-US" sz="800" smtClean="0"/>
              <a:pPr/>
              <a:t>2</a:t>
            </a:fld>
            <a:endParaRPr kumimoji="1" lang="en-US" altLang="ja-JP" sz="800" dirty="0">
              <a:sym typeface="+mn-lt"/>
            </a:endParaRPr>
          </a:p>
        </p:txBody>
      </p:sp>
      <p:sp>
        <p:nvSpPr>
          <p:cNvPr id="179" name="テキスト プレースホルダ 9">
            <a:extLst>
              <a:ext uri="{FF2B5EF4-FFF2-40B4-BE49-F238E27FC236}">
                <a16:creationId xmlns:a16="http://schemas.microsoft.com/office/drawing/2014/main" id="{D3E6A99D-111B-5E32-A689-82F5127DF5CB}"/>
              </a:ext>
            </a:extLst>
          </p:cNvPr>
          <p:cNvSpPr>
            <a:spLocks/>
          </p:cNvSpPr>
          <p:nvPr>
            <p:custDataLst>
              <p:tags r:id="rId6"/>
            </p:custDataLst>
          </p:nvPr>
        </p:nvSpPr>
        <p:spPr bwMode="gray">
          <a:xfrm>
            <a:off x="1050925" y="2630488"/>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B42339-8B64-4C6B-8FC3-D667C8873F64}" type="datetime'''''''''''''''''''''''''''''''''''''''''''''''''3'''''''''">
              <a:rPr lang="en-US" altLang="en-US" sz="800" smtClean="0"/>
              <a:pPr/>
              <a:t>3</a:t>
            </a:fld>
            <a:endParaRPr kumimoji="1" lang="en-US" altLang="ja-JP" sz="800" dirty="0">
              <a:sym typeface="+mn-lt"/>
            </a:endParaRPr>
          </a:p>
        </p:txBody>
      </p:sp>
      <p:sp>
        <p:nvSpPr>
          <p:cNvPr id="371" name="テキスト プレースホルダ 9">
            <a:extLst>
              <a:ext uri="{FF2B5EF4-FFF2-40B4-BE49-F238E27FC236}">
                <a16:creationId xmlns:a16="http://schemas.microsoft.com/office/drawing/2014/main" id="{098967BE-46B4-DF9A-1863-0AC05A8DF0CE}"/>
              </a:ext>
            </a:extLst>
          </p:cNvPr>
          <p:cNvSpPr>
            <a:spLocks/>
          </p:cNvSpPr>
          <p:nvPr>
            <p:custDataLst>
              <p:tags r:id="rId7"/>
            </p:custDataLst>
          </p:nvPr>
        </p:nvSpPr>
        <p:spPr bwMode="gray">
          <a:xfrm>
            <a:off x="1050925" y="2384425"/>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4D16EE-FF6F-4895-BD6E-D750CE42990C}" type="datetime'''''''''''''''''''''''''''''4'''''">
              <a:rPr lang="en-US" altLang="en-US" sz="800" smtClean="0"/>
              <a:pPr/>
              <a:t>4</a:t>
            </a:fld>
            <a:endParaRPr kumimoji="1" lang="en-US" altLang="ja-JP" sz="800" dirty="0">
              <a:sym typeface="+mn-lt"/>
            </a:endParaRPr>
          </a:p>
        </p:txBody>
      </p:sp>
      <p:sp>
        <p:nvSpPr>
          <p:cNvPr id="284" name="テキスト プレースホルダ 9">
            <a:extLst>
              <a:ext uri="{FF2B5EF4-FFF2-40B4-BE49-F238E27FC236}">
                <a16:creationId xmlns:a16="http://schemas.microsoft.com/office/drawing/2014/main" id="{8B3478B8-3384-8160-2467-01C2E59958B0}"/>
              </a:ext>
            </a:extLst>
          </p:cNvPr>
          <p:cNvSpPr>
            <a:spLocks/>
          </p:cNvSpPr>
          <p:nvPr>
            <p:custDataLst>
              <p:tags r:id="rId8"/>
            </p:custDataLst>
          </p:nvPr>
        </p:nvSpPr>
        <p:spPr bwMode="auto">
          <a:xfrm>
            <a:off x="1236663" y="35179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8193C-214F-4C49-ABF4-BDDDEBFAED2D}" type="datetime'''2''''''''''''0''''''''0''''''''''''''''0'''''''''''''''''">
              <a:rPr lang="en-US" altLang="en-US" sz="800" smtClean="0"/>
              <a:pPr/>
              <a:t>2000</a:t>
            </a:fld>
            <a:endParaRPr kumimoji="1" lang="en-US" altLang="ja-JP" sz="800" dirty="0">
              <a:sym typeface="+mn-lt"/>
            </a:endParaRPr>
          </a:p>
        </p:txBody>
      </p:sp>
      <p:sp>
        <p:nvSpPr>
          <p:cNvPr id="185" name="テキスト プレースホルダ 9">
            <a:extLst>
              <a:ext uri="{FF2B5EF4-FFF2-40B4-BE49-F238E27FC236}">
                <a16:creationId xmlns:a16="http://schemas.microsoft.com/office/drawing/2014/main" id="{D80D6D05-77E1-28F9-9A93-1F0C9817AE4F}"/>
              </a:ext>
            </a:extLst>
          </p:cNvPr>
          <p:cNvSpPr>
            <a:spLocks/>
          </p:cNvSpPr>
          <p:nvPr>
            <p:custDataLst>
              <p:tags r:id="rId9"/>
            </p:custDataLst>
          </p:nvPr>
        </p:nvSpPr>
        <p:spPr bwMode="gray">
          <a:xfrm>
            <a:off x="1568449" y="33147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6ED292-10E3-430A-A455-256CC5FB04F4}" type="datetime'''''0''''''''''''''''''''''''''.3'">
              <a:rPr lang="en-US" altLang="en-US" sz="800" smtClean="0">
                <a:effectLst/>
              </a:rPr>
              <a:pPr/>
              <a:t>0.3</a:t>
            </a:fld>
            <a:endParaRPr kumimoji="1" lang="en-US" altLang="ja-JP" sz="800" dirty="0">
              <a:sym typeface="+mn-lt"/>
            </a:endParaRPr>
          </a:p>
        </p:txBody>
      </p:sp>
      <p:sp>
        <p:nvSpPr>
          <p:cNvPr id="285" name="テキスト プレースホルダ 9">
            <a:extLst>
              <a:ext uri="{FF2B5EF4-FFF2-40B4-BE49-F238E27FC236}">
                <a16:creationId xmlns:a16="http://schemas.microsoft.com/office/drawing/2014/main" id="{60B5CE27-94F4-43EA-0F30-CA972FB5F954}"/>
              </a:ext>
            </a:extLst>
          </p:cNvPr>
          <p:cNvSpPr>
            <a:spLocks/>
          </p:cNvSpPr>
          <p:nvPr>
            <p:custDataLst>
              <p:tags r:id="rId10"/>
            </p:custDataLst>
          </p:nvPr>
        </p:nvSpPr>
        <p:spPr bwMode="auto">
          <a:xfrm>
            <a:off x="15906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A53C6-B32C-444D-8BBD-D3198CE6AD5E}" type="datetime'''''''''''''''0''''''''''''''''1'''''''''''''''''''''''''">
              <a:rPr lang="en-US" altLang="en-US" sz="800" smtClean="0"/>
              <a:pPr/>
              <a:t>01</a:t>
            </a:fld>
            <a:endParaRPr kumimoji="1" lang="en-US" altLang="ja-JP" sz="800" dirty="0">
              <a:sym typeface="+mn-lt"/>
            </a:endParaRPr>
          </a:p>
        </p:txBody>
      </p:sp>
      <p:sp>
        <p:nvSpPr>
          <p:cNvPr id="188" name="テキスト プレースホルダ 9">
            <a:extLst>
              <a:ext uri="{FF2B5EF4-FFF2-40B4-BE49-F238E27FC236}">
                <a16:creationId xmlns:a16="http://schemas.microsoft.com/office/drawing/2014/main" id="{109CBF0B-1F19-6D81-915F-2BDCAEDE53BD}"/>
              </a:ext>
            </a:extLst>
          </p:cNvPr>
          <p:cNvSpPr>
            <a:spLocks/>
          </p:cNvSpPr>
          <p:nvPr>
            <p:custDataLst>
              <p:tags r:id="rId11"/>
            </p:custDataLst>
          </p:nvPr>
        </p:nvSpPr>
        <p:spPr bwMode="gray">
          <a:xfrm>
            <a:off x="1914525" y="32972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BB78DE-0FB7-4FF8-8143-DC18CB89E503}" type="datetime'''0''''''''''''''''''.''''''''''''''''''''''''''''''''''4'">
              <a:rPr lang="en-US" altLang="en-US" sz="800" smtClean="0"/>
              <a:pPr marL="0" lvl="0" indent="0" algn="ctr">
                <a:spcBef>
                  <a:spcPct val="0"/>
                </a:spcBef>
                <a:buNone/>
              </a:pPr>
              <a:t>0.4</a:t>
            </a:fld>
            <a:endParaRPr kumimoji="1" lang="en-US" altLang="ja-JP" sz="800" dirty="0">
              <a:sym typeface="+mn-lt"/>
            </a:endParaRPr>
          </a:p>
        </p:txBody>
      </p:sp>
      <p:sp>
        <p:nvSpPr>
          <p:cNvPr id="189" name="テキスト プレースホルダ 9">
            <a:extLst>
              <a:ext uri="{FF2B5EF4-FFF2-40B4-BE49-F238E27FC236}">
                <a16:creationId xmlns:a16="http://schemas.microsoft.com/office/drawing/2014/main" id="{88EEBB50-43AD-AAA2-190E-934B2788EF72}"/>
              </a:ext>
            </a:extLst>
          </p:cNvPr>
          <p:cNvSpPr>
            <a:spLocks/>
          </p:cNvSpPr>
          <p:nvPr>
            <p:custDataLst>
              <p:tags r:id="rId12"/>
            </p:custDataLst>
          </p:nvPr>
        </p:nvSpPr>
        <p:spPr bwMode="gray">
          <a:xfrm>
            <a:off x="1820863"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1CCD4-19D6-42FD-A5DB-EBE8949B09D9}" type="datetime'''''''''''''''''''''''0''''.''''''''''''''''''''''''''''''1'''">
              <a:rPr lang="en-US" altLang="en-US" sz="800" smtClean="0"/>
              <a:pPr marL="0" lvl="0" indent="0" algn="ctr">
                <a:spcBef>
                  <a:spcPct val="0"/>
                </a:spcBef>
                <a:buNone/>
              </a:pPr>
              <a:t>0.1</a:t>
            </a:fld>
            <a:endParaRPr kumimoji="1" lang="en-US" altLang="ja-JP" sz="800" dirty="0">
              <a:sym typeface="+mn-lt"/>
            </a:endParaRPr>
          </a:p>
        </p:txBody>
      </p:sp>
      <p:sp>
        <p:nvSpPr>
          <p:cNvPr id="286" name="テキスト プレースホルダ 9">
            <a:extLst>
              <a:ext uri="{FF2B5EF4-FFF2-40B4-BE49-F238E27FC236}">
                <a16:creationId xmlns:a16="http://schemas.microsoft.com/office/drawing/2014/main" id="{5AE9EBDD-D9EF-DE40-74E1-596FB5CEAA0B}"/>
              </a:ext>
            </a:extLst>
          </p:cNvPr>
          <p:cNvSpPr>
            <a:spLocks/>
          </p:cNvSpPr>
          <p:nvPr>
            <p:custDataLst>
              <p:tags r:id="rId13"/>
            </p:custDataLst>
          </p:nvPr>
        </p:nvSpPr>
        <p:spPr bwMode="auto">
          <a:xfrm>
            <a:off x="18891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1561E0-87A0-465B-A8B4-CF4A6174FFE3}" type="datetime'''''''''''''''''''0''''''''''''''''''''''''''''''''''''2'''">
              <a:rPr lang="en-US" altLang="en-US" sz="800" smtClean="0"/>
              <a:pPr/>
              <a:t>02</a:t>
            </a:fld>
            <a:endParaRPr kumimoji="1" lang="en-US" altLang="ja-JP" sz="800" dirty="0">
              <a:sym typeface="+mn-lt"/>
            </a:endParaRPr>
          </a:p>
        </p:txBody>
      </p:sp>
      <p:sp>
        <p:nvSpPr>
          <p:cNvPr id="190" name="テキスト プレースホルダ 9">
            <a:extLst>
              <a:ext uri="{FF2B5EF4-FFF2-40B4-BE49-F238E27FC236}">
                <a16:creationId xmlns:a16="http://schemas.microsoft.com/office/drawing/2014/main" id="{1F37A4C6-6213-7148-0094-63C4BABCFEC3}"/>
              </a:ext>
            </a:extLst>
          </p:cNvPr>
          <p:cNvSpPr>
            <a:spLocks/>
          </p:cNvSpPr>
          <p:nvPr>
            <p:custDataLst>
              <p:tags r:id="rId14"/>
            </p:custDataLst>
          </p:nvPr>
        </p:nvSpPr>
        <p:spPr bwMode="gray">
          <a:xfrm>
            <a:off x="2211388" y="32972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11EC2-EF6C-49A0-94B1-AE6044E58BEA}" type="datetime'''0''''''''''''''''''''''''''''''.''''''''''''''''''5'''''''">
              <a:rPr lang="en-US" altLang="en-US" sz="800" smtClean="0"/>
              <a:pPr marL="0" lvl="0" indent="0" algn="ctr">
                <a:spcBef>
                  <a:spcPct val="0"/>
                </a:spcBef>
                <a:buNone/>
              </a:pPr>
              <a:t>0.5</a:t>
            </a:fld>
            <a:endParaRPr kumimoji="1" lang="en-US" altLang="ja-JP" sz="800" dirty="0">
              <a:sym typeface="+mn-lt"/>
            </a:endParaRPr>
          </a:p>
        </p:txBody>
      </p:sp>
      <p:sp>
        <p:nvSpPr>
          <p:cNvPr id="191" name="テキスト プレースホルダ 9">
            <a:extLst>
              <a:ext uri="{FF2B5EF4-FFF2-40B4-BE49-F238E27FC236}">
                <a16:creationId xmlns:a16="http://schemas.microsoft.com/office/drawing/2014/main" id="{5AAFE6DA-C7BF-CFA1-3052-BA36597ACABF}"/>
              </a:ext>
            </a:extLst>
          </p:cNvPr>
          <p:cNvSpPr>
            <a:spLocks/>
          </p:cNvSpPr>
          <p:nvPr>
            <p:custDataLst>
              <p:tags r:id="rId15"/>
            </p:custDataLst>
          </p:nvPr>
        </p:nvSpPr>
        <p:spPr bwMode="gray">
          <a:xfrm>
            <a:off x="2117725" y="33607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33C87-6606-460D-A07C-8DED96FD6D0D}" type="datetime'''''''''''''''0''''''''.''''''''''''''''''''''1'''''''''''''">
              <a:rPr lang="en-US" altLang="en-US" sz="800" smtClean="0"/>
              <a:pPr marL="0" lvl="0" indent="0" algn="ctr">
                <a:spcBef>
                  <a:spcPct val="0"/>
                </a:spcBef>
                <a:buNone/>
              </a:pPr>
              <a:t>0.1</a:t>
            </a:fld>
            <a:endParaRPr kumimoji="1" lang="en-US" altLang="ja-JP" sz="800" dirty="0">
              <a:sym typeface="+mn-lt"/>
            </a:endParaRPr>
          </a:p>
        </p:txBody>
      </p:sp>
      <p:sp>
        <p:nvSpPr>
          <p:cNvPr id="287" name="テキスト プレースホルダ 9">
            <a:extLst>
              <a:ext uri="{FF2B5EF4-FFF2-40B4-BE49-F238E27FC236}">
                <a16:creationId xmlns:a16="http://schemas.microsoft.com/office/drawing/2014/main" id="{41FD6158-3643-CCE0-CE7A-8A74CD1720A5}"/>
              </a:ext>
            </a:extLst>
          </p:cNvPr>
          <p:cNvSpPr>
            <a:spLocks/>
          </p:cNvSpPr>
          <p:nvPr>
            <p:custDataLst>
              <p:tags r:id="rId16"/>
            </p:custDataLst>
          </p:nvPr>
        </p:nvSpPr>
        <p:spPr bwMode="auto">
          <a:xfrm>
            <a:off x="21859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7A0EF-5B11-45BF-80CF-71B90369B3CF}" type="datetime'0''''''''''''3'''">
              <a:rPr lang="en-US" altLang="en-US" sz="800" smtClean="0"/>
              <a:pPr/>
              <a:t>03</a:t>
            </a:fld>
            <a:endParaRPr kumimoji="1" lang="en-US" altLang="ja-JP" sz="800" dirty="0">
              <a:sym typeface="+mn-lt"/>
            </a:endParaRPr>
          </a:p>
        </p:txBody>
      </p:sp>
      <p:sp>
        <p:nvSpPr>
          <p:cNvPr id="192" name="テキスト プレースホルダ 9">
            <a:extLst>
              <a:ext uri="{FF2B5EF4-FFF2-40B4-BE49-F238E27FC236}">
                <a16:creationId xmlns:a16="http://schemas.microsoft.com/office/drawing/2014/main" id="{FD16C2CA-D468-5FA9-E8C2-C30504CF11EC}"/>
              </a:ext>
            </a:extLst>
          </p:cNvPr>
          <p:cNvSpPr>
            <a:spLocks/>
          </p:cNvSpPr>
          <p:nvPr>
            <p:custDataLst>
              <p:tags r:id="rId17"/>
            </p:custDataLst>
          </p:nvPr>
        </p:nvSpPr>
        <p:spPr bwMode="gray">
          <a:xfrm>
            <a:off x="2509838" y="329247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DBE4F-C5BB-4219-B369-D7EBC4AC8C92}" type="datetime'''''''''''''''''''''''''''''''''''''0''''''''''''.''''''5'''">
              <a:rPr lang="en-US" altLang="en-US" sz="800" smtClean="0"/>
              <a:pPr marL="0" lvl="0" indent="0" algn="ctr">
                <a:spcBef>
                  <a:spcPct val="0"/>
                </a:spcBef>
                <a:buNone/>
              </a:pPr>
              <a:t>0.5</a:t>
            </a:fld>
            <a:endParaRPr kumimoji="1" lang="en-US" altLang="ja-JP" sz="800" dirty="0">
              <a:sym typeface="+mn-lt"/>
            </a:endParaRPr>
          </a:p>
        </p:txBody>
      </p:sp>
      <p:sp>
        <p:nvSpPr>
          <p:cNvPr id="193" name="テキスト プレースホルダ 9">
            <a:extLst>
              <a:ext uri="{FF2B5EF4-FFF2-40B4-BE49-F238E27FC236}">
                <a16:creationId xmlns:a16="http://schemas.microsoft.com/office/drawing/2014/main" id="{A4097E9B-E249-7506-CB2F-25FAB04E579C}"/>
              </a:ext>
            </a:extLst>
          </p:cNvPr>
          <p:cNvSpPr>
            <a:spLocks/>
          </p:cNvSpPr>
          <p:nvPr>
            <p:custDataLst>
              <p:tags r:id="rId18"/>
            </p:custDataLst>
          </p:nvPr>
        </p:nvSpPr>
        <p:spPr bwMode="gray">
          <a:xfrm>
            <a:off x="2416175" y="33607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2646E-3F7D-493A-9605-89CDB89BA654}" type="datetime'''''''''''0''''''.''1'''''''''''''''''''''''''''''''''''''''''">
              <a:rPr lang="en-US" altLang="en-US" sz="800" smtClean="0"/>
              <a:pPr marL="0" lvl="0" indent="0" algn="ctr">
                <a:spcBef>
                  <a:spcPct val="0"/>
                </a:spcBef>
                <a:buNone/>
              </a:pPr>
              <a:t>0.1</a:t>
            </a:fld>
            <a:endParaRPr kumimoji="1" lang="en-US" altLang="ja-JP" sz="800" dirty="0">
              <a:sym typeface="+mn-lt"/>
            </a:endParaRPr>
          </a:p>
        </p:txBody>
      </p:sp>
      <p:sp>
        <p:nvSpPr>
          <p:cNvPr id="288" name="テキスト プレースホルダ 9">
            <a:extLst>
              <a:ext uri="{FF2B5EF4-FFF2-40B4-BE49-F238E27FC236}">
                <a16:creationId xmlns:a16="http://schemas.microsoft.com/office/drawing/2014/main" id="{99B76256-397A-BF5D-3639-4CD70C85183C}"/>
              </a:ext>
            </a:extLst>
          </p:cNvPr>
          <p:cNvSpPr>
            <a:spLocks/>
          </p:cNvSpPr>
          <p:nvPr>
            <p:custDataLst>
              <p:tags r:id="rId19"/>
            </p:custDataLst>
          </p:nvPr>
        </p:nvSpPr>
        <p:spPr bwMode="auto">
          <a:xfrm>
            <a:off x="24844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212A28-2711-491C-857B-12C5EABBBA88}" type="datetime'''''''''''''0''''''4'''''''''''''''''''''">
              <a:rPr lang="en-US" altLang="en-US" sz="800" smtClean="0"/>
              <a:pPr/>
              <a:t>04</a:t>
            </a:fld>
            <a:endParaRPr kumimoji="1" lang="en-US" altLang="ja-JP" sz="800" dirty="0">
              <a:sym typeface="+mn-lt"/>
            </a:endParaRPr>
          </a:p>
        </p:txBody>
      </p:sp>
      <p:sp>
        <p:nvSpPr>
          <p:cNvPr id="194" name="テキスト プレースホルダ 9">
            <a:extLst>
              <a:ext uri="{FF2B5EF4-FFF2-40B4-BE49-F238E27FC236}">
                <a16:creationId xmlns:a16="http://schemas.microsoft.com/office/drawing/2014/main" id="{9766D155-C87D-3EF5-934B-4FF0EB53728C}"/>
              </a:ext>
            </a:extLst>
          </p:cNvPr>
          <p:cNvSpPr>
            <a:spLocks/>
          </p:cNvSpPr>
          <p:nvPr>
            <p:custDataLst>
              <p:tags r:id="rId20"/>
            </p:custDataLst>
          </p:nvPr>
        </p:nvSpPr>
        <p:spPr bwMode="gray">
          <a:xfrm>
            <a:off x="2806700" y="32829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1DAD1-DCE2-4CD1-BAE6-A6E6BF99C2C2}" type="datetime'''''''''''''0''''''''''''''''''''''''''.''6'''''''''''''''''">
              <a:rPr lang="en-US" altLang="en-US" sz="800" smtClean="0"/>
              <a:pPr marL="0" lvl="0" indent="0" algn="ctr">
                <a:spcBef>
                  <a:spcPct val="0"/>
                </a:spcBef>
                <a:buNone/>
              </a:pPr>
              <a:t>0.6</a:t>
            </a:fld>
            <a:endParaRPr kumimoji="1" lang="en-US" altLang="ja-JP" sz="800" dirty="0">
              <a:sym typeface="+mn-lt"/>
            </a:endParaRPr>
          </a:p>
        </p:txBody>
      </p:sp>
      <p:sp>
        <p:nvSpPr>
          <p:cNvPr id="195" name="テキスト プレースホルダ 9">
            <a:extLst>
              <a:ext uri="{FF2B5EF4-FFF2-40B4-BE49-F238E27FC236}">
                <a16:creationId xmlns:a16="http://schemas.microsoft.com/office/drawing/2014/main" id="{16456F02-F7CC-4C5B-7511-DB47608CF220}"/>
              </a:ext>
            </a:extLst>
          </p:cNvPr>
          <p:cNvSpPr>
            <a:spLocks/>
          </p:cNvSpPr>
          <p:nvPr>
            <p:custDataLst>
              <p:tags r:id="rId21"/>
            </p:custDataLst>
          </p:nvPr>
        </p:nvSpPr>
        <p:spPr bwMode="gray">
          <a:xfrm>
            <a:off x="2713038" y="33623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22504-B029-4510-8A97-8B211B29401F}" type="datetime'''''''''''''''''0''''''''''''''''''.''''''''''''1'''''''''''''">
              <a:rPr lang="en-US" altLang="en-US" sz="800" smtClean="0"/>
              <a:pPr marL="0" lvl="0" indent="0" algn="ctr">
                <a:spcBef>
                  <a:spcPct val="0"/>
                </a:spcBef>
                <a:buNone/>
              </a:pPr>
              <a:t>0.1</a:t>
            </a:fld>
            <a:endParaRPr kumimoji="1" lang="en-US" altLang="ja-JP" sz="800" dirty="0">
              <a:sym typeface="+mn-lt"/>
            </a:endParaRPr>
          </a:p>
        </p:txBody>
      </p:sp>
      <p:sp>
        <p:nvSpPr>
          <p:cNvPr id="289" name="テキスト プレースホルダ 9">
            <a:extLst>
              <a:ext uri="{FF2B5EF4-FFF2-40B4-BE49-F238E27FC236}">
                <a16:creationId xmlns:a16="http://schemas.microsoft.com/office/drawing/2014/main" id="{FAD4F0A7-2C25-F03A-6A4E-1DD0FF202E8F}"/>
              </a:ext>
            </a:extLst>
          </p:cNvPr>
          <p:cNvSpPr>
            <a:spLocks/>
          </p:cNvSpPr>
          <p:nvPr>
            <p:custDataLst>
              <p:tags r:id="rId22"/>
            </p:custDataLst>
          </p:nvPr>
        </p:nvSpPr>
        <p:spPr bwMode="auto">
          <a:xfrm>
            <a:off x="27813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F8F840-0D8B-4984-8E88-4031D04F2B39}" type="datetime'''''''''''''''''''''0''''''''''5'''''''''''''''''">
              <a:rPr lang="en-US" altLang="en-US" sz="800" smtClean="0"/>
              <a:pPr/>
              <a:t>05</a:t>
            </a:fld>
            <a:endParaRPr kumimoji="1" lang="en-US" altLang="ja-JP" sz="800" dirty="0">
              <a:sym typeface="+mn-lt"/>
            </a:endParaRPr>
          </a:p>
        </p:txBody>
      </p:sp>
      <p:sp>
        <p:nvSpPr>
          <p:cNvPr id="196" name="テキスト プレースホルダ 9">
            <a:extLst>
              <a:ext uri="{FF2B5EF4-FFF2-40B4-BE49-F238E27FC236}">
                <a16:creationId xmlns:a16="http://schemas.microsoft.com/office/drawing/2014/main" id="{DA67C592-7A24-EEC5-E47B-01140183E916}"/>
              </a:ext>
            </a:extLst>
          </p:cNvPr>
          <p:cNvSpPr>
            <a:spLocks/>
          </p:cNvSpPr>
          <p:nvPr>
            <p:custDataLst>
              <p:tags r:id="rId23"/>
            </p:custDataLst>
          </p:nvPr>
        </p:nvSpPr>
        <p:spPr bwMode="gray">
          <a:xfrm>
            <a:off x="3105150" y="327342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7F4DE1-EC21-4324-AF7B-434260BFE882}" type="datetime'''''''''''''''0''''''''''''''''''''''''''''''''''''.''6'''''">
              <a:rPr lang="en-US" altLang="en-US" sz="800" smtClean="0"/>
              <a:pPr marL="0" lvl="0" indent="0" algn="ctr">
                <a:spcBef>
                  <a:spcPct val="0"/>
                </a:spcBef>
                <a:buNone/>
              </a:pPr>
              <a:t>0.6</a:t>
            </a:fld>
            <a:endParaRPr kumimoji="1" lang="en-US" altLang="ja-JP" sz="800" dirty="0">
              <a:sym typeface="+mn-lt"/>
            </a:endParaRPr>
          </a:p>
        </p:txBody>
      </p:sp>
      <p:sp>
        <p:nvSpPr>
          <p:cNvPr id="197" name="テキスト プレースホルダ 9">
            <a:extLst>
              <a:ext uri="{FF2B5EF4-FFF2-40B4-BE49-F238E27FC236}">
                <a16:creationId xmlns:a16="http://schemas.microsoft.com/office/drawing/2014/main" id="{4630B8C4-8044-66FC-E2EE-D862D0152FAE}"/>
              </a:ext>
            </a:extLst>
          </p:cNvPr>
          <p:cNvSpPr>
            <a:spLocks/>
          </p:cNvSpPr>
          <p:nvPr>
            <p:custDataLst>
              <p:tags r:id="rId24"/>
            </p:custDataLst>
          </p:nvPr>
        </p:nvSpPr>
        <p:spPr bwMode="gray">
          <a:xfrm>
            <a:off x="3011488"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114D3-1063-40AB-990D-DD0D974A6954}" type="datetime'''''''0.''''''''''''''''''''''''''''''''''''''''''''''''1'''''">
              <a:rPr lang="en-US" altLang="en-US" sz="800" smtClean="0"/>
              <a:pPr marL="0" lvl="0" indent="0" algn="ctr">
                <a:spcBef>
                  <a:spcPct val="0"/>
                </a:spcBef>
                <a:buNone/>
              </a:pPr>
              <a:t>0.1</a:t>
            </a:fld>
            <a:endParaRPr kumimoji="1" lang="en-US" altLang="ja-JP" sz="800" dirty="0">
              <a:sym typeface="+mn-lt"/>
            </a:endParaRPr>
          </a:p>
        </p:txBody>
      </p:sp>
      <p:sp>
        <p:nvSpPr>
          <p:cNvPr id="290" name="テキスト プレースホルダ 9">
            <a:extLst>
              <a:ext uri="{FF2B5EF4-FFF2-40B4-BE49-F238E27FC236}">
                <a16:creationId xmlns:a16="http://schemas.microsoft.com/office/drawing/2014/main" id="{617656AE-9835-9941-13BE-371699C97329}"/>
              </a:ext>
            </a:extLst>
          </p:cNvPr>
          <p:cNvSpPr>
            <a:spLocks/>
          </p:cNvSpPr>
          <p:nvPr>
            <p:custDataLst>
              <p:tags r:id="rId25"/>
            </p:custDataLst>
          </p:nvPr>
        </p:nvSpPr>
        <p:spPr bwMode="auto">
          <a:xfrm>
            <a:off x="30797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A1FE1-6997-4AD2-BE59-A43AC0E5A4F3}" type="datetime'''''''''''''06'''''''''''''''''''''''''''''''''''''''">
              <a:rPr lang="en-US" altLang="en-US" sz="800" smtClean="0"/>
              <a:pPr/>
              <a:t>06</a:t>
            </a:fld>
            <a:endParaRPr kumimoji="1" lang="en-US" altLang="ja-JP" sz="800" dirty="0">
              <a:sym typeface="+mn-lt"/>
            </a:endParaRPr>
          </a:p>
        </p:txBody>
      </p:sp>
      <p:sp>
        <p:nvSpPr>
          <p:cNvPr id="198" name="テキスト プレースホルダ 9">
            <a:extLst>
              <a:ext uri="{FF2B5EF4-FFF2-40B4-BE49-F238E27FC236}">
                <a16:creationId xmlns:a16="http://schemas.microsoft.com/office/drawing/2014/main" id="{B8A69F49-BF7E-0CC0-22C4-3933733A55E4}"/>
              </a:ext>
            </a:extLst>
          </p:cNvPr>
          <p:cNvSpPr>
            <a:spLocks/>
          </p:cNvSpPr>
          <p:nvPr>
            <p:custDataLst>
              <p:tags r:id="rId26"/>
            </p:custDataLst>
          </p:nvPr>
        </p:nvSpPr>
        <p:spPr bwMode="gray">
          <a:xfrm>
            <a:off x="3402013" y="32702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4A449-E3EC-41DC-B824-62C02816D653}" type="datetime'''''''''''''''''''''''''''''''''''0''.''''''''6'''''''''''''''">
              <a:rPr lang="en-US" altLang="en-US" sz="800" smtClean="0"/>
              <a:pPr marL="0" lvl="0" indent="0" algn="ctr">
                <a:spcBef>
                  <a:spcPct val="0"/>
                </a:spcBef>
                <a:buNone/>
              </a:pPr>
              <a:t>0.6</a:t>
            </a:fld>
            <a:endParaRPr kumimoji="1" lang="en-US" altLang="ja-JP" sz="800" dirty="0">
              <a:sym typeface="+mn-lt"/>
            </a:endParaRPr>
          </a:p>
        </p:txBody>
      </p:sp>
      <p:sp>
        <p:nvSpPr>
          <p:cNvPr id="199" name="テキスト プレースホルダ 9">
            <a:extLst>
              <a:ext uri="{FF2B5EF4-FFF2-40B4-BE49-F238E27FC236}">
                <a16:creationId xmlns:a16="http://schemas.microsoft.com/office/drawing/2014/main" id="{8962352C-649A-5352-3912-4485E92DFBD0}"/>
              </a:ext>
            </a:extLst>
          </p:cNvPr>
          <p:cNvSpPr>
            <a:spLocks/>
          </p:cNvSpPr>
          <p:nvPr>
            <p:custDataLst>
              <p:tags r:id="rId27"/>
            </p:custDataLst>
          </p:nvPr>
        </p:nvSpPr>
        <p:spPr bwMode="gray">
          <a:xfrm>
            <a:off x="3308350"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6EB90-B134-412C-AA52-676FB8974E43}" type="datetime'''''''''''''''''''''''0''''''''''.1'''''''''''''">
              <a:rPr lang="en-US" altLang="en-US" sz="800" smtClean="0"/>
              <a:pPr marL="0" lvl="0" indent="0" algn="ctr">
                <a:spcBef>
                  <a:spcPct val="0"/>
                </a:spcBef>
                <a:buNone/>
              </a:pPr>
              <a:t>0.1</a:t>
            </a:fld>
            <a:endParaRPr kumimoji="1" lang="en-US" altLang="ja-JP" sz="800" dirty="0">
              <a:sym typeface="+mn-lt"/>
            </a:endParaRPr>
          </a:p>
        </p:txBody>
      </p:sp>
      <p:sp>
        <p:nvSpPr>
          <p:cNvPr id="291" name="テキスト プレースホルダ 9">
            <a:extLst>
              <a:ext uri="{FF2B5EF4-FFF2-40B4-BE49-F238E27FC236}">
                <a16:creationId xmlns:a16="http://schemas.microsoft.com/office/drawing/2014/main" id="{627384C3-2976-F463-9558-9F5C250EB892}"/>
              </a:ext>
            </a:extLst>
          </p:cNvPr>
          <p:cNvSpPr>
            <a:spLocks/>
          </p:cNvSpPr>
          <p:nvPr>
            <p:custDataLst>
              <p:tags r:id="rId28"/>
            </p:custDataLst>
          </p:nvPr>
        </p:nvSpPr>
        <p:spPr bwMode="auto">
          <a:xfrm>
            <a:off x="33766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DCE478-AA09-46E8-ABE8-4BCBF4B430B8}" type="datetime'''''''''0''7'''">
              <a:rPr lang="en-US" altLang="en-US" sz="800" smtClean="0"/>
              <a:pPr/>
              <a:t>07</a:t>
            </a:fld>
            <a:endParaRPr kumimoji="1" lang="en-US" altLang="ja-JP" sz="800" dirty="0">
              <a:sym typeface="+mn-lt"/>
            </a:endParaRPr>
          </a:p>
        </p:txBody>
      </p:sp>
      <p:sp>
        <p:nvSpPr>
          <p:cNvPr id="200" name="テキスト プレースホルダ 9">
            <a:extLst>
              <a:ext uri="{FF2B5EF4-FFF2-40B4-BE49-F238E27FC236}">
                <a16:creationId xmlns:a16="http://schemas.microsoft.com/office/drawing/2014/main" id="{39E354A1-E990-16B9-0A67-857B369E2761}"/>
              </a:ext>
            </a:extLst>
          </p:cNvPr>
          <p:cNvSpPr>
            <a:spLocks/>
          </p:cNvSpPr>
          <p:nvPr>
            <p:custDataLst>
              <p:tags r:id="rId29"/>
            </p:custDataLst>
          </p:nvPr>
        </p:nvSpPr>
        <p:spPr bwMode="gray">
          <a:xfrm>
            <a:off x="3700463" y="326231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14A0B-F17B-4A31-B144-019B0F8927B6}" type="datetime'''''''''0''''''''''''''''''.''7'''''''''''">
              <a:rPr lang="en-US" altLang="en-US" sz="800" smtClean="0"/>
              <a:pPr marL="0" lvl="0" indent="0" algn="ctr">
                <a:spcBef>
                  <a:spcPct val="0"/>
                </a:spcBef>
                <a:buNone/>
              </a:pPr>
              <a:t>0.7</a:t>
            </a:fld>
            <a:endParaRPr kumimoji="1" lang="en-US" altLang="ja-JP" sz="800" dirty="0">
              <a:sym typeface="+mn-lt"/>
            </a:endParaRPr>
          </a:p>
        </p:txBody>
      </p:sp>
      <p:sp>
        <p:nvSpPr>
          <p:cNvPr id="201" name="テキスト プレースホルダ 9">
            <a:extLst>
              <a:ext uri="{FF2B5EF4-FFF2-40B4-BE49-F238E27FC236}">
                <a16:creationId xmlns:a16="http://schemas.microsoft.com/office/drawing/2014/main" id="{0C321422-354E-BD83-D3D2-4058AB363F55}"/>
              </a:ext>
            </a:extLst>
          </p:cNvPr>
          <p:cNvSpPr>
            <a:spLocks/>
          </p:cNvSpPr>
          <p:nvPr>
            <p:custDataLst>
              <p:tags r:id="rId30"/>
            </p:custDataLst>
          </p:nvPr>
        </p:nvSpPr>
        <p:spPr bwMode="gray">
          <a:xfrm>
            <a:off x="3606800"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866B1F-8F20-4DDA-A807-1CEFAA2F732C}" type="datetime'''''0''''''''''''''''''''''''''''''.1'''''''''''''''''''''''''">
              <a:rPr lang="en-US" altLang="en-US" sz="800" smtClean="0"/>
              <a:pPr marL="0" lvl="0" indent="0" algn="ctr">
                <a:spcBef>
                  <a:spcPct val="0"/>
                </a:spcBef>
                <a:buNone/>
              </a:pPr>
              <a:t>0.1</a:t>
            </a:fld>
            <a:endParaRPr kumimoji="1" lang="en-US" altLang="ja-JP" sz="800" dirty="0">
              <a:sym typeface="+mn-lt"/>
            </a:endParaRPr>
          </a:p>
        </p:txBody>
      </p:sp>
      <p:sp>
        <p:nvSpPr>
          <p:cNvPr id="292" name="テキスト プレースホルダ 9">
            <a:extLst>
              <a:ext uri="{FF2B5EF4-FFF2-40B4-BE49-F238E27FC236}">
                <a16:creationId xmlns:a16="http://schemas.microsoft.com/office/drawing/2014/main" id="{3A388A1B-051D-3A39-F664-5913A401149B}"/>
              </a:ext>
            </a:extLst>
          </p:cNvPr>
          <p:cNvSpPr>
            <a:spLocks/>
          </p:cNvSpPr>
          <p:nvPr>
            <p:custDataLst>
              <p:tags r:id="rId31"/>
            </p:custDataLst>
          </p:nvPr>
        </p:nvSpPr>
        <p:spPr bwMode="auto">
          <a:xfrm>
            <a:off x="367506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6162E3-3232-4E18-A280-5D2AD5D0D13D}" type="datetime'''0''''''''''''''''''8'''''''''''''''">
              <a:rPr lang="en-US" altLang="en-US" sz="800" smtClean="0"/>
              <a:pPr/>
              <a:t>08</a:t>
            </a:fld>
            <a:endParaRPr kumimoji="1" lang="en-US" altLang="ja-JP" sz="800" dirty="0">
              <a:sym typeface="+mn-lt"/>
            </a:endParaRPr>
          </a:p>
        </p:txBody>
      </p:sp>
      <p:sp>
        <p:nvSpPr>
          <p:cNvPr id="202" name="テキスト プレースホルダ 9">
            <a:extLst>
              <a:ext uri="{FF2B5EF4-FFF2-40B4-BE49-F238E27FC236}">
                <a16:creationId xmlns:a16="http://schemas.microsoft.com/office/drawing/2014/main" id="{13F3FE7D-AB4E-26AB-F673-0435437B1E15}"/>
              </a:ext>
            </a:extLst>
          </p:cNvPr>
          <p:cNvSpPr>
            <a:spLocks/>
          </p:cNvSpPr>
          <p:nvPr>
            <p:custDataLst>
              <p:tags r:id="rId32"/>
            </p:custDataLst>
          </p:nvPr>
        </p:nvSpPr>
        <p:spPr bwMode="gray">
          <a:xfrm>
            <a:off x="3997325" y="325278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BC6A9-4589-4ACD-AFE7-7C821449A322}" type="datetime'''''''''''''''''''''''0''''''''''''.''''''''''8'">
              <a:rPr lang="en-US" altLang="en-US" sz="800" smtClean="0"/>
              <a:pPr marL="0" lvl="0" indent="0" algn="ctr">
                <a:spcBef>
                  <a:spcPct val="0"/>
                </a:spcBef>
                <a:buNone/>
              </a:pPr>
              <a:t>0.8</a:t>
            </a:fld>
            <a:endParaRPr kumimoji="1" lang="en-US" altLang="ja-JP" sz="800" dirty="0">
              <a:sym typeface="+mn-lt"/>
            </a:endParaRPr>
          </a:p>
        </p:txBody>
      </p:sp>
      <p:sp>
        <p:nvSpPr>
          <p:cNvPr id="203" name="テキスト プレースホルダ 9">
            <a:extLst>
              <a:ext uri="{FF2B5EF4-FFF2-40B4-BE49-F238E27FC236}">
                <a16:creationId xmlns:a16="http://schemas.microsoft.com/office/drawing/2014/main" id="{8DF9651D-1D4B-552A-A179-C4A1CB6E1429}"/>
              </a:ext>
            </a:extLst>
          </p:cNvPr>
          <p:cNvSpPr>
            <a:spLocks/>
          </p:cNvSpPr>
          <p:nvPr>
            <p:custDataLst>
              <p:tags r:id="rId33"/>
            </p:custDataLst>
          </p:nvPr>
        </p:nvSpPr>
        <p:spPr bwMode="gray">
          <a:xfrm>
            <a:off x="3903663"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A3A67-A3C6-4606-85B2-034F862B4828}" type="datetime'''''''''0''''''''''''''.''''''''''''''''''''1'''''''''''''''''">
              <a:rPr lang="en-US" altLang="en-US" sz="800" smtClean="0"/>
              <a:pPr marL="0" lvl="0" indent="0" algn="ctr">
                <a:spcBef>
                  <a:spcPct val="0"/>
                </a:spcBef>
                <a:buNone/>
              </a:pPr>
              <a:t>0.1</a:t>
            </a:fld>
            <a:endParaRPr kumimoji="1" lang="en-US" altLang="ja-JP" sz="800" dirty="0">
              <a:sym typeface="+mn-lt"/>
            </a:endParaRPr>
          </a:p>
        </p:txBody>
      </p:sp>
      <p:sp>
        <p:nvSpPr>
          <p:cNvPr id="293" name="テキスト プレースホルダ 9">
            <a:extLst>
              <a:ext uri="{FF2B5EF4-FFF2-40B4-BE49-F238E27FC236}">
                <a16:creationId xmlns:a16="http://schemas.microsoft.com/office/drawing/2014/main" id="{5426984E-252F-FABB-82A9-73C92D6D8D8E}"/>
              </a:ext>
            </a:extLst>
          </p:cNvPr>
          <p:cNvSpPr>
            <a:spLocks/>
          </p:cNvSpPr>
          <p:nvPr>
            <p:custDataLst>
              <p:tags r:id="rId34"/>
            </p:custDataLst>
          </p:nvPr>
        </p:nvSpPr>
        <p:spPr bwMode="auto">
          <a:xfrm>
            <a:off x="39719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BB7CEC-3213-40A3-8F64-4B2A1DFA4FF8}" type="datetime'''''''''''''''''''''''''''''''''''''''''''''''''''''''09'">
              <a:rPr lang="en-US" altLang="en-US" sz="800" smtClean="0"/>
              <a:pPr/>
              <a:t>09</a:t>
            </a:fld>
            <a:endParaRPr kumimoji="1" lang="en-US" altLang="ja-JP" sz="800" dirty="0">
              <a:sym typeface="+mn-lt"/>
            </a:endParaRPr>
          </a:p>
        </p:txBody>
      </p:sp>
      <p:sp>
        <p:nvSpPr>
          <p:cNvPr id="204" name="テキスト プレースホルダ 9">
            <a:extLst>
              <a:ext uri="{FF2B5EF4-FFF2-40B4-BE49-F238E27FC236}">
                <a16:creationId xmlns:a16="http://schemas.microsoft.com/office/drawing/2014/main" id="{8ECF5148-8774-526C-43F0-262C64A92B4B}"/>
              </a:ext>
            </a:extLst>
          </p:cNvPr>
          <p:cNvSpPr>
            <a:spLocks/>
          </p:cNvSpPr>
          <p:nvPr>
            <p:custDataLst>
              <p:tags r:id="rId35"/>
            </p:custDataLst>
          </p:nvPr>
        </p:nvSpPr>
        <p:spPr bwMode="gray">
          <a:xfrm>
            <a:off x="4295775" y="32575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2CCD92-AD5F-480D-9808-8E7450D5981E}" type="datetime'0''''''.''''7'''''''''''''''''''''''''''''''''''''''''''">
              <a:rPr lang="en-US" altLang="en-US" sz="800" smtClean="0"/>
              <a:pPr marL="0" lvl="0" indent="0" algn="ctr">
                <a:spcBef>
                  <a:spcPct val="0"/>
                </a:spcBef>
                <a:buNone/>
              </a:pPr>
              <a:t>0.7</a:t>
            </a:fld>
            <a:endParaRPr kumimoji="1" lang="en-US" altLang="ja-JP" sz="800" dirty="0">
              <a:sym typeface="+mn-lt"/>
            </a:endParaRPr>
          </a:p>
        </p:txBody>
      </p:sp>
      <p:sp>
        <p:nvSpPr>
          <p:cNvPr id="205" name="テキスト プレースホルダ 9">
            <a:extLst>
              <a:ext uri="{FF2B5EF4-FFF2-40B4-BE49-F238E27FC236}">
                <a16:creationId xmlns:a16="http://schemas.microsoft.com/office/drawing/2014/main" id="{8B339A50-CBFA-0D95-96AB-C231CB88C731}"/>
              </a:ext>
            </a:extLst>
          </p:cNvPr>
          <p:cNvSpPr>
            <a:spLocks/>
          </p:cNvSpPr>
          <p:nvPr>
            <p:custDataLst>
              <p:tags r:id="rId36"/>
            </p:custDataLst>
          </p:nvPr>
        </p:nvSpPr>
        <p:spPr bwMode="gray">
          <a:xfrm>
            <a:off x="4202113"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5DF2A-4684-4840-B68F-BB0767A0D150}" type="datetime'''0''''''''''.''''1'''''''''''''''''''''''''''''">
              <a:rPr lang="en-US" altLang="en-US" sz="800" smtClean="0"/>
              <a:pPr marL="0" lvl="0" indent="0" algn="ctr">
                <a:spcBef>
                  <a:spcPct val="0"/>
                </a:spcBef>
                <a:buNone/>
              </a:pPr>
              <a:t>0.1</a:t>
            </a:fld>
            <a:endParaRPr kumimoji="1" lang="en-US" altLang="ja-JP" sz="800" dirty="0">
              <a:sym typeface="+mn-lt"/>
            </a:endParaRPr>
          </a:p>
        </p:txBody>
      </p:sp>
      <p:sp>
        <p:nvSpPr>
          <p:cNvPr id="294" name="テキスト プレースホルダ 9">
            <a:extLst>
              <a:ext uri="{FF2B5EF4-FFF2-40B4-BE49-F238E27FC236}">
                <a16:creationId xmlns:a16="http://schemas.microsoft.com/office/drawing/2014/main" id="{A82DFB9A-4BC7-FA62-57A0-BCA1443CC37A}"/>
              </a:ext>
            </a:extLst>
          </p:cNvPr>
          <p:cNvSpPr>
            <a:spLocks/>
          </p:cNvSpPr>
          <p:nvPr>
            <p:custDataLst>
              <p:tags r:id="rId37"/>
            </p:custDataLst>
          </p:nvPr>
        </p:nvSpPr>
        <p:spPr bwMode="auto">
          <a:xfrm>
            <a:off x="42703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2128-14C1-4516-A23E-4921E9D3A7CB}" type="datetime'''''''''1''''''''''''''''''''''''''''0'''">
              <a:rPr lang="en-US" altLang="en-US" sz="800" smtClean="0"/>
              <a:pPr/>
              <a:t>10</a:t>
            </a:fld>
            <a:endParaRPr kumimoji="1" lang="en-US" altLang="ja-JP" sz="800" dirty="0">
              <a:sym typeface="+mn-lt"/>
            </a:endParaRPr>
          </a:p>
        </p:txBody>
      </p:sp>
      <p:sp>
        <p:nvSpPr>
          <p:cNvPr id="206" name="テキスト プレースホルダ 9">
            <a:extLst>
              <a:ext uri="{FF2B5EF4-FFF2-40B4-BE49-F238E27FC236}">
                <a16:creationId xmlns:a16="http://schemas.microsoft.com/office/drawing/2014/main" id="{D98B4336-5B87-A1C7-82B6-0360A28597ED}"/>
              </a:ext>
            </a:extLst>
          </p:cNvPr>
          <p:cNvSpPr>
            <a:spLocks/>
          </p:cNvSpPr>
          <p:nvPr>
            <p:custDataLst>
              <p:tags r:id="rId38"/>
            </p:custDataLst>
          </p:nvPr>
        </p:nvSpPr>
        <p:spPr bwMode="gray">
          <a:xfrm>
            <a:off x="4592638" y="32512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4B0C1C-3FAB-4F7C-BC7B-337792E7DDC9}" type="datetime'0''''''.''''''''''''''''7'''''''''''''''''''''''''">
              <a:rPr lang="en-US" altLang="en-US" sz="800" smtClean="0"/>
              <a:pPr marL="0" lvl="0" indent="0" algn="ctr">
                <a:spcBef>
                  <a:spcPct val="0"/>
                </a:spcBef>
                <a:buNone/>
              </a:pPr>
              <a:t>0.7</a:t>
            </a:fld>
            <a:endParaRPr kumimoji="1" lang="en-US" altLang="ja-JP" sz="800" dirty="0">
              <a:sym typeface="+mn-lt"/>
            </a:endParaRPr>
          </a:p>
        </p:txBody>
      </p:sp>
      <p:sp>
        <p:nvSpPr>
          <p:cNvPr id="207" name="テキスト プレースホルダ 9">
            <a:extLst>
              <a:ext uri="{FF2B5EF4-FFF2-40B4-BE49-F238E27FC236}">
                <a16:creationId xmlns:a16="http://schemas.microsoft.com/office/drawing/2014/main" id="{1C0E7F5E-9F9D-A54F-3FC1-F165217EDA85}"/>
              </a:ext>
            </a:extLst>
          </p:cNvPr>
          <p:cNvSpPr>
            <a:spLocks/>
          </p:cNvSpPr>
          <p:nvPr>
            <p:custDataLst>
              <p:tags r:id="rId39"/>
            </p:custDataLst>
          </p:nvPr>
        </p:nvSpPr>
        <p:spPr bwMode="gray">
          <a:xfrm>
            <a:off x="4498975" y="33543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63E7CD-F95B-48B5-9057-58D15D74D716}" type="datetime'''''0''''''.''''''''''''''1'''''''''''''''">
              <a:rPr lang="en-US" altLang="en-US" sz="800" smtClean="0"/>
              <a:pPr marL="0" lvl="0" indent="0" algn="ctr">
                <a:spcBef>
                  <a:spcPct val="0"/>
                </a:spcBef>
                <a:buNone/>
              </a:pPr>
              <a:t>0.1</a:t>
            </a:fld>
            <a:endParaRPr kumimoji="1" lang="en-US" altLang="ja-JP" sz="800" dirty="0">
              <a:sym typeface="+mn-lt"/>
            </a:endParaRPr>
          </a:p>
        </p:txBody>
      </p:sp>
      <p:sp>
        <p:nvSpPr>
          <p:cNvPr id="295" name="テキスト プレースホルダ 9">
            <a:extLst>
              <a:ext uri="{FF2B5EF4-FFF2-40B4-BE49-F238E27FC236}">
                <a16:creationId xmlns:a16="http://schemas.microsoft.com/office/drawing/2014/main" id="{63CB3ECA-90AD-D65E-7385-64E55DD43AEC}"/>
              </a:ext>
            </a:extLst>
          </p:cNvPr>
          <p:cNvSpPr>
            <a:spLocks/>
          </p:cNvSpPr>
          <p:nvPr>
            <p:custDataLst>
              <p:tags r:id="rId40"/>
            </p:custDataLst>
          </p:nvPr>
        </p:nvSpPr>
        <p:spPr bwMode="auto">
          <a:xfrm>
            <a:off x="45672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8158A5-9FE5-451D-B039-68FB4FC05999}" type="datetime'''''''1''''''''1'''''''''''''">
              <a:rPr lang="en-US" altLang="en-US" sz="800" smtClean="0"/>
              <a:pPr/>
              <a:t>11</a:t>
            </a:fld>
            <a:endParaRPr kumimoji="1" lang="en-US" altLang="ja-JP" sz="800" dirty="0">
              <a:sym typeface="+mn-lt"/>
            </a:endParaRPr>
          </a:p>
        </p:txBody>
      </p:sp>
      <p:sp>
        <p:nvSpPr>
          <p:cNvPr id="208" name="テキスト プレースホルダ 9">
            <a:extLst>
              <a:ext uri="{FF2B5EF4-FFF2-40B4-BE49-F238E27FC236}">
                <a16:creationId xmlns:a16="http://schemas.microsoft.com/office/drawing/2014/main" id="{6BD80B50-3CA8-E5AB-590F-A9A8ED87C633}"/>
              </a:ext>
            </a:extLst>
          </p:cNvPr>
          <p:cNvSpPr>
            <a:spLocks/>
          </p:cNvSpPr>
          <p:nvPr>
            <p:custDataLst>
              <p:tags r:id="rId41"/>
            </p:custDataLst>
          </p:nvPr>
        </p:nvSpPr>
        <p:spPr bwMode="gray">
          <a:xfrm>
            <a:off x="4843462" y="31988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A5B1D8-0E10-4514-8B66-B89AA40DDBAE}" type="datetime'''1''''''.''''''''0'''''''''''''''''''''''''''''''''''">
              <a:rPr lang="en-US" altLang="en-US" sz="800" smtClean="0"/>
              <a:pPr/>
              <a:t>1.0</a:t>
            </a:fld>
            <a:endParaRPr kumimoji="1" lang="en-US" altLang="ja-JP" sz="800" dirty="0">
              <a:sym typeface="+mn-lt"/>
            </a:endParaRPr>
          </a:p>
        </p:txBody>
      </p:sp>
      <p:sp>
        <p:nvSpPr>
          <p:cNvPr id="209" name="テキスト プレースホルダ 9">
            <a:extLst>
              <a:ext uri="{FF2B5EF4-FFF2-40B4-BE49-F238E27FC236}">
                <a16:creationId xmlns:a16="http://schemas.microsoft.com/office/drawing/2014/main" id="{84E96C43-EE98-92E1-6E64-0EED7C4C030A}"/>
              </a:ext>
            </a:extLst>
          </p:cNvPr>
          <p:cNvSpPr>
            <a:spLocks/>
          </p:cNvSpPr>
          <p:nvPr>
            <p:custDataLst>
              <p:tags r:id="rId42"/>
            </p:custDataLst>
          </p:nvPr>
        </p:nvSpPr>
        <p:spPr bwMode="gray">
          <a:xfrm>
            <a:off x="4843462" y="33416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1A54FD-8EA2-4188-B4EF-4E334A9C490A}" type="datetime'''''''''''''''''''0''.''''''''''''''''''''''''2'''">
              <a:rPr lang="en-US" altLang="en-US" sz="800" smtClean="0">
                <a:effectLst/>
              </a:rPr>
              <a:pPr/>
              <a:t>0.2</a:t>
            </a:fld>
            <a:endParaRPr kumimoji="1" lang="en-US" altLang="ja-JP" sz="800" dirty="0">
              <a:sym typeface="+mn-lt"/>
            </a:endParaRPr>
          </a:p>
        </p:txBody>
      </p:sp>
      <p:sp>
        <p:nvSpPr>
          <p:cNvPr id="299" name="テキスト プレースホルダ 9">
            <a:extLst>
              <a:ext uri="{FF2B5EF4-FFF2-40B4-BE49-F238E27FC236}">
                <a16:creationId xmlns:a16="http://schemas.microsoft.com/office/drawing/2014/main" id="{FD320385-839E-171E-BB93-C0C0EDBAB9C5}"/>
              </a:ext>
            </a:extLst>
          </p:cNvPr>
          <p:cNvSpPr>
            <a:spLocks/>
          </p:cNvSpPr>
          <p:nvPr>
            <p:custDataLst>
              <p:tags r:id="rId43"/>
            </p:custDataLst>
          </p:nvPr>
        </p:nvSpPr>
        <p:spPr bwMode="auto">
          <a:xfrm>
            <a:off x="48656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640E0E-FBF5-4D74-ABA9-A514EFDE02B1}" type="datetime'''''''''1''''''2'''">
              <a:rPr lang="en-US" altLang="en-US" sz="800" smtClean="0"/>
              <a:pPr/>
              <a:t>12</a:t>
            </a:fld>
            <a:endParaRPr kumimoji="1" lang="en-US" altLang="ja-JP" sz="800" dirty="0">
              <a:sym typeface="+mn-lt"/>
            </a:endParaRPr>
          </a:p>
        </p:txBody>
      </p:sp>
      <p:sp>
        <p:nvSpPr>
          <p:cNvPr id="210" name="テキスト プレースホルダ 9">
            <a:extLst>
              <a:ext uri="{FF2B5EF4-FFF2-40B4-BE49-F238E27FC236}">
                <a16:creationId xmlns:a16="http://schemas.microsoft.com/office/drawing/2014/main" id="{AAB7B722-3CC6-9A9B-8DE0-FCB1956474CE}"/>
              </a:ext>
            </a:extLst>
          </p:cNvPr>
          <p:cNvSpPr>
            <a:spLocks/>
          </p:cNvSpPr>
          <p:nvPr>
            <p:custDataLst>
              <p:tags r:id="rId44"/>
            </p:custDataLst>
          </p:nvPr>
        </p:nvSpPr>
        <p:spPr bwMode="gray">
          <a:xfrm>
            <a:off x="5140324" y="31353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20FA5A-3778-46BE-9167-ACE4F414599C}" type="datetime'''1''''''''''.''''''''''''''2'''''">
              <a:rPr lang="en-US" altLang="en-US" sz="800" smtClean="0"/>
              <a:pPr/>
              <a:t>1.2</a:t>
            </a:fld>
            <a:endParaRPr kumimoji="1" lang="en-US" altLang="ja-JP" sz="800" dirty="0">
              <a:sym typeface="+mn-lt"/>
            </a:endParaRPr>
          </a:p>
        </p:txBody>
      </p:sp>
      <p:sp>
        <p:nvSpPr>
          <p:cNvPr id="211" name="テキスト プレースホルダ 9">
            <a:extLst>
              <a:ext uri="{FF2B5EF4-FFF2-40B4-BE49-F238E27FC236}">
                <a16:creationId xmlns:a16="http://schemas.microsoft.com/office/drawing/2014/main" id="{0836BE1F-8A44-DFA9-24AB-191845C73CFF}"/>
              </a:ext>
            </a:extLst>
          </p:cNvPr>
          <p:cNvSpPr>
            <a:spLocks/>
          </p:cNvSpPr>
          <p:nvPr>
            <p:custDataLst>
              <p:tags r:id="rId45"/>
            </p:custDataLst>
          </p:nvPr>
        </p:nvSpPr>
        <p:spPr bwMode="gray">
          <a:xfrm>
            <a:off x="5140324" y="3328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AB9511-40E1-4DB7-9962-6075DBBA0605}" type="datetime'0''''.''''''''''3'''''">
              <a:rPr lang="en-US" altLang="en-US" sz="800" smtClean="0">
                <a:effectLst/>
              </a:rPr>
              <a:pPr/>
              <a:t>0.3</a:t>
            </a:fld>
            <a:endParaRPr kumimoji="1" lang="en-US" altLang="ja-JP" sz="800" dirty="0">
              <a:sym typeface="+mn-lt"/>
            </a:endParaRPr>
          </a:p>
        </p:txBody>
      </p:sp>
      <p:sp>
        <p:nvSpPr>
          <p:cNvPr id="300" name="テキスト プレースホルダ 9">
            <a:extLst>
              <a:ext uri="{FF2B5EF4-FFF2-40B4-BE49-F238E27FC236}">
                <a16:creationId xmlns:a16="http://schemas.microsoft.com/office/drawing/2014/main" id="{1043A0ED-007C-6C3B-CC5C-F9FC1D6BC024}"/>
              </a:ext>
            </a:extLst>
          </p:cNvPr>
          <p:cNvSpPr>
            <a:spLocks/>
          </p:cNvSpPr>
          <p:nvPr>
            <p:custDataLst>
              <p:tags r:id="rId46"/>
            </p:custDataLst>
          </p:nvPr>
        </p:nvSpPr>
        <p:spPr bwMode="auto">
          <a:xfrm>
            <a:off x="51625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E7E7E-8A9A-48F5-B88E-732C7C8FCA16}" type="datetime'''''1''''''''''''''''''3'''''''''''''''''''''''''''''''''''''">
              <a:rPr lang="en-US" altLang="en-US" sz="800" smtClean="0"/>
              <a:pPr/>
              <a:t>13</a:t>
            </a:fld>
            <a:endParaRPr kumimoji="1" lang="en-US" altLang="ja-JP" sz="800" dirty="0">
              <a:sym typeface="+mn-lt"/>
            </a:endParaRPr>
          </a:p>
        </p:txBody>
      </p:sp>
      <p:sp>
        <p:nvSpPr>
          <p:cNvPr id="212" name="テキスト プレースホルダ 9">
            <a:extLst>
              <a:ext uri="{FF2B5EF4-FFF2-40B4-BE49-F238E27FC236}">
                <a16:creationId xmlns:a16="http://schemas.microsoft.com/office/drawing/2014/main" id="{BE5566AD-7525-B807-A305-5D0F06ED4270}"/>
              </a:ext>
            </a:extLst>
          </p:cNvPr>
          <p:cNvSpPr>
            <a:spLocks/>
          </p:cNvSpPr>
          <p:nvPr>
            <p:custDataLst>
              <p:tags r:id="rId47"/>
            </p:custDataLst>
          </p:nvPr>
        </p:nvSpPr>
        <p:spPr bwMode="gray">
          <a:xfrm>
            <a:off x="5438774" y="30194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D2D7F-63D9-4757-910E-076190C77159}" type="datetime'''''''''''''''''''''''''1''''''''''''''''''.''6'''''''''">
              <a:rPr lang="en-US" altLang="en-US" sz="800" smtClean="0"/>
              <a:pPr/>
              <a:t>1.6</a:t>
            </a:fld>
            <a:endParaRPr kumimoji="1" lang="en-US" altLang="ja-JP" sz="800" dirty="0">
              <a:sym typeface="+mn-lt"/>
            </a:endParaRPr>
          </a:p>
        </p:txBody>
      </p:sp>
      <p:sp>
        <p:nvSpPr>
          <p:cNvPr id="213" name="テキスト プレースホルダ 9">
            <a:extLst>
              <a:ext uri="{FF2B5EF4-FFF2-40B4-BE49-F238E27FC236}">
                <a16:creationId xmlns:a16="http://schemas.microsoft.com/office/drawing/2014/main" id="{C7537F96-E4F6-AA96-BCDE-757D225ED56B}"/>
              </a:ext>
            </a:extLst>
          </p:cNvPr>
          <p:cNvSpPr>
            <a:spLocks/>
          </p:cNvSpPr>
          <p:nvPr>
            <p:custDataLst>
              <p:tags r:id="rId48"/>
            </p:custDataLst>
          </p:nvPr>
        </p:nvSpPr>
        <p:spPr bwMode="gray">
          <a:xfrm>
            <a:off x="5438774" y="32940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109C8-071D-439B-85B6-CB86D94ABDD0}" type="datetime'''''''''''''''''0''''.''''''''''''''6'">
              <a:rPr lang="en-US" altLang="en-US" sz="800" smtClean="0"/>
              <a:pPr/>
              <a:t>0.6</a:t>
            </a:fld>
            <a:endParaRPr kumimoji="1" lang="en-US" altLang="ja-JP" sz="800" dirty="0">
              <a:sym typeface="+mn-lt"/>
            </a:endParaRPr>
          </a:p>
        </p:txBody>
      </p:sp>
      <p:sp>
        <p:nvSpPr>
          <p:cNvPr id="301" name="テキスト プレースホルダ 9">
            <a:extLst>
              <a:ext uri="{FF2B5EF4-FFF2-40B4-BE49-F238E27FC236}">
                <a16:creationId xmlns:a16="http://schemas.microsoft.com/office/drawing/2014/main" id="{5470155B-9A66-8581-9EB5-677630C55408}"/>
              </a:ext>
            </a:extLst>
          </p:cNvPr>
          <p:cNvSpPr>
            <a:spLocks/>
          </p:cNvSpPr>
          <p:nvPr>
            <p:custDataLst>
              <p:tags r:id="rId49"/>
            </p:custDataLst>
          </p:nvPr>
        </p:nvSpPr>
        <p:spPr bwMode="auto">
          <a:xfrm>
            <a:off x="54610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7BEAD-C3DF-48E3-95B6-B33AB5A61120}" type="datetime'''''''''''''1''''''''''''''''''''''4'''''">
              <a:rPr lang="en-US" altLang="en-US" sz="800" smtClean="0"/>
              <a:pPr/>
              <a:t>14</a:t>
            </a:fld>
            <a:endParaRPr kumimoji="1" lang="en-US" altLang="ja-JP" sz="800" dirty="0">
              <a:sym typeface="+mn-lt"/>
            </a:endParaRPr>
          </a:p>
        </p:txBody>
      </p:sp>
      <p:sp>
        <p:nvSpPr>
          <p:cNvPr id="214" name="テキスト プレースホルダ 9">
            <a:extLst>
              <a:ext uri="{FF2B5EF4-FFF2-40B4-BE49-F238E27FC236}">
                <a16:creationId xmlns:a16="http://schemas.microsoft.com/office/drawing/2014/main" id="{F4389E38-D57F-210B-D47F-D46F90B1BE21}"/>
              </a:ext>
            </a:extLst>
          </p:cNvPr>
          <p:cNvSpPr>
            <a:spLocks/>
          </p:cNvSpPr>
          <p:nvPr>
            <p:custDataLst>
              <p:tags r:id="rId50"/>
            </p:custDataLst>
          </p:nvPr>
        </p:nvSpPr>
        <p:spPr bwMode="gray">
          <a:xfrm>
            <a:off x="5735637" y="29051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08A42-D785-4718-85F2-2BEA3AE82A44}" type="datetime'''''''''2''''''''''''''''''''''''''''.''''''3'''''">
              <a:rPr lang="en-US" altLang="en-US" sz="800" smtClean="0"/>
              <a:pPr/>
              <a:t>2.3</a:t>
            </a:fld>
            <a:endParaRPr kumimoji="1" lang="en-US" altLang="ja-JP" sz="800" dirty="0">
              <a:sym typeface="+mn-lt"/>
            </a:endParaRPr>
          </a:p>
        </p:txBody>
      </p:sp>
      <p:sp>
        <p:nvSpPr>
          <p:cNvPr id="215" name="テキスト プレースホルダ 9">
            <a:extLst>
              <a:ext uri="{FF2B5EF4-FFF2-40B4-BE49-F238E27FC236}">
                <a16:creationId xmlns:a16="http://schemas.microsoft.com/office/drawing/2014/main" id="{C2A55885-903F-C12F-CBB5-26644740841A}"/>
              </a:ext>
            </a:extLst>
          </p:cNvPr>
          <p:cNvSpPr>
            <a:spLocks/>
          </p:cNvSpPr>
          <p:nvPr>
            <p:custDataLst>
              <p:tags r:id="rId51"/>
            </p:custDataLst>
          </p:nvPr>
        </p:nvSpPr>
        <p:spPr bwMode="gray">
          <a:xfrm>
            <a:off x="5735637" y="32797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F176D-F65E-408C-8865-C355A5CF4C91}" type="datetime'''''''''''''0''''''''''''''''''''''''''''''''''.''''''7'">
              <a:rPr lang="en-US" altLang="en-US" sz="800" smtClean="0"/>
              <a:pPr/>
              <a:t>0.7</a:t>
            </a:fld>
            <a:endParaRPr kumimoji="1" lang="en-US" altLang="ja-JP" sz="800" dirty="0">
              <a:sym typeface="+mn-lt"/>
            </a:endParaRPr>
          </a:p>
        </p:txBody>
      </p:sp>
      <p:sp>
        <p:nvSpPr>
          <p:cNvPr id="302" name="テキスト プレースホルダ 9">
            <a:extLst>
              <a:ext uri="{FF2B5EF4-FFF2-40B4-BE49-F238E27FC236}">
                <a16:creationId xmlns:a16="http://schemas.microsoft.com/office/drawing/2014/main" id="{71E7340E-8886-CA6A-FC82-8876BD8777AB}"/>
              </a:ext>
            </a:extLst>
          </p:cNvPr>
          <p:cNvSpPr>
            <a:spLocks/>
          </p:cNvSpPr>
          <p:nvPr>
            <p:custDataLst>
              <p:tags r:id="rId52"/>
            </p:custDataLst>
          </p:nvPr>
        </p:nvSpPr>
        <p:spPr bwMode="auto">
          <a:xfrm>
            <a:off x="575786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B0010-7AC3-497D-AA43-FAA22114100C}" type="datetime'1''''''''''5'''''''''''''''''''''''">
              <a:rPr lang="en-US" altLang="en-US" sz="800" smtClean="0"/>
              <a:pPr/>
              <a:t>15</a:t>
            </a:fld>
            <a:endParaRPr kumimoji="1" lang="en-US" altLang="ja-JP" sz="800" dirty="0">
              <a:sym typeface="+mn-lt"/>
            </a:endParaRPr>
          </a:p>
        </p:txBody>
      </p:sp>
      <p:sp>
        <p:nvSpPr>
          <p:cNvPr id="216" name="テキスト プレースホルダ 9">
            <a:extLst>
              <a:ext uri="{FF2B5EF4-FFF2-40B4-BE49-F238E27FC236}">
                <a16:creationId xmlns:a16="http://schemas.microsoft.com/office/drawing/2014/main" id="{AEE19D40-53BE-0E81-F74C-993EB65E5D34}"/>
              </a:ext>
            </a:extLst>
          </p:cNvPr>
          <p:cNvSpPr>
            <a:spLocks/>
          </p:cNvSpPr>
          <p:nvPr>
            <p:custDataLst>
              <p:tags r:id="rId53"/>
            </p:custDataLst>
          </p:nvPr>
        </p:nvSpPr>
        <p:spPr bwMode="gray">
          <a:xfrm>
            <a:off x="6034087" y="2954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76AA5-940D-4E80-BB61-38CFDE8DDA4D}" type="datetime'''''''''''''''''''''''''''''''''''2''''''''''''''''''.''''5'''">
              <a:rPr lang="en-US" altLang="en-US" sz="800" smtClean="0"/>
              <a:pPr/>
              <a:t>2.5</a:t>
            </a:fld>
            <a:endParaRPr kumimoji="1" lang="en-US" altLang="ja-JP" sz="800" dirty="0">
              <a:sym typeface="+mn-lt"/>
            </a:endParaRPr>
          </a:p>
        </p:txBody>
      </p:sp>
      <p:sp>
        <p:nvSpPr>
          <p:cNvPr id="217" name="テキスト プレースホルダ 9">
            <a:extLst>
              <a:ext uri="{FF2B5EF4-FFF2-40B4-BE49-F238E27FC236}">
                <a16:creationId xmlns:a16="http://schemas.microsoft.com/office/drawing/2014/main" id="{920BF3ED-5607-BD07-36E2-EC2CBBB12D5E}"/>
              </a:ext>
            </a:extLst>
          </p:cNvPr>
          <p:cNvSpPr>
            <a:spLocks/>
          </p:cNvSpPr>
          <p:nvPr>
            <p:custDataLst>
              <p:tags r:id="rId54"/>
            </p:custDataLst>
          </p:nvPr>
        </p:nvSpPr>
        <p:spPr bwMode="gray">
          <a:xfrm>
            <a:off x="6034087" y="3313113"/>
            <a:ext cx="171450"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C37364-4E2A-4394-9638-D841F40C1E4C}" type="datetime'''0''''''''''''''''''''''''.''''4'''''''''''''''''''''''">
              <a:rPr lang="en-US" altLang="en-US" sz="800" smtClean="0"/>
              <a:pPr/>
              <a:t>0.4</a:t>
            </a:fld>
            <a:endParaRPr kumimoji="1" lang="en-US" altLang="ja-JP" sz="800" dirty="0">
              <a:sym typeface="+mn-lt"/>
            </a:endParaRPr>
          </a:p>
        </p:txBody>
      </p:sp>
      <p:sp>
        <p:nvSpPr>
          <p:cNvPr id="303" name="テキスト プレースホルダ 9">
            <a:extLst>
              <a:ext uri="{FF2B5EF4-FFF2-40B4-BE49-F238E27FC236}">
                <a16:creationId xmlns:a16="http://schemas.microsoft.com/office/drawing/2014/main" id="{A244E184-E1DE-ED8B-E83A-73DB8F6B98B1}"/>
              </a:ext>
            </a:extLst>
          </p:cNvPr>
          <p:cNvSpPr>
            <a:spLocks/>
          </p:cNvSpPr>
          <p:nvPr>
            <p:custDataLst>
              <p:tags r:id="rId55"/>
            </p:custDataLst>
          </p:nvPr>
        </p:nvSpPr>
        <p:spPr bwMode="auto">
          <a:xfrm>
            <a:off x="60563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2B062-2545-4F82-9F2F-B562546C8C33}" type="datetime'''''''''''''''''16'''''''''''''''''''''''''''''''">
              <a:rPr lang="en-US" altLang="en-US" sz="800" smtClean="0"/>
              <a:pPr/>
              <a:t>16</a:t>
            </a:fld>
            <a:endParaRPr kumimoji="1" lang="en-US" altLang="ja-JP" sz="800" dirty="0">
              <a:sym typeface="+mn-lt"/>
            </a:endParaRPr>
          </a:p>
        </p:txBody>
      </p:sp>
      <p:sp>
        <p:nvSpPr>
          <p:cNvPr id="218" name="テキスト プレースホルダ 9">
            <a:extLst>
              <a:ext uri="{FF2B5EF4-FFF2-40B4-BE49-F238E27FC236}">
                <a16:creationId xmlns:a16="http://schemas.microsoft.com/office/drawing/2014/main" id="{9207A2D1-7162-8B39-5E7D-58D7E8D8E889}"/>
              </a:ext>
            </a:extLst>
          </p:cNvPr>
          <p:cNvSpPr>
            <a:spLocks/>
          </p:cNvSpPr>
          <p:nvPr>
            <p:custDataLst>
              <p:tags r:id="rId56"/>
            </p:custDataLst>
          </p:nvPr>
        </p:nvSpPr>
        <p:spPr bwMode="gray">
          <a:xfrm>
            <a:off x="6330949" y="29337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E84F88-4A6E-4C37-B4BC-A5829806EAB9}" type="datetime'2''''''''''''''''''''''''''.''''''''''''''''''''''''''''''''5'">
              <a:rPr lang="en-US" altLang="en-US" sz="800" smtClean="0"/>
              <a:pPr/>
              <a:t>2.5</a:t>
            </a:fld>
            <a:endParaRPr kumimoji="1" lang="en-US" altLang="ja-JP" sz="800" dirty="0">
              <a:sym typeface="+mn-lt"/>
            </a:endParaRPr>
          </a:p>
        </p:txBody>
      </p:sp>
      <p:sp>
        <p:nvSpPr>
          <p:cNvPr id="219" name="テキスト プレースホルダ 9">
            <a:extLst>
              <a:ext uri="{FF2B5EF4-FFF2-40B4-BE49-F238E27FC236}">
                <a16:creationId xmlns:a16="http://schemas.microsoft.com/office/drawing/2014/main" id="{E2464AF5-6E27-01AA-890B-540F18DEBFCA}"/>
              </a:ext>
            </a:extLst>
          </p:cNvPr>
          <p:cNvSpPr>
            <a:spLocks/>
          </p:cNvSpPr>
          <p:nvPr>
            <p:custDataLst>
              <p:tags r:id="rId57"/>
            </p:custDataLst>
          </p:nvPr>
        </p:nvSpPr>
        <p:spPr bwMode="gray">
          <a:xfrm>
            <a:off x="6330949" y="33067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EFE514-6E6C-487F-8D11-656B1DF0E0BC}" type="datetime'0''''''''''''''''.''''5'''''''''''''''''''''''''''''''''''">
              <a:rPr lang="en-US" altLang="en-US" sz="800" smtClean="0"/>
              <a:pPr/>
              <a:t>0.5</a:t>
            </a:fld>
            <a:endParaRPr kumimoji="1" lang="en-US" altLang="ja-JP" sz="800" dirty="0">
              <a:sym typeface="+mn-lt"/>
            </a:endParaRPr>
          </a:p>
        </p:txBody>
      </p:sp>
      <p:sp>
        <p:nvSpPr>
          <p:cNvPr id="304" name="テキスト プレースホルダ 9">
            <a:extLst>
              <a:ext uri="{FF2B5EF4-FFF2-40B4-BE49-F238E27FC236}">
                <a16:creationId xmlns:a16="http://schemas.microsoft.com/office/drawing/2014/main" id="{F75254CE-808B-E8E5-3AB6-7415F0D7A0AA}"/>
              </a:ext>
            </a:extLst>
          </p:cNvPr>
          <p:cNvSpPr>
            <a:spLocks/>
          </p:cNvSpPr>
          <p:nvPr>
            <p:custDataLst>
              <p:tags r:id="rId58"/>
            </p:custDataLst>
          </p:nvPr>
        </p:nvSpPr>
        <p:spPr bwMode="auto">
          <a:xfrm>
            <a:off x="63531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A7045-A189-424D-9529-AC4E18E9EFB6}" type="datetime'''''''''1''''''''''''''''''''''''''''''''7'''">
              <a:rPr lang="en-US" altLang="en-US" sz="800" smtClean="0"/>
              <a:pPr/>
              <a:t>17</a:t>
            </a:fld>
            <a:endParaRPr kumimoji="1" lang="en-US" altLang="ja-JP" sz="800" dirty="0">
              <a:sym typeface="+mn-lt"/>
            </a:endParaRPr>
          </a:p>
        </p:txBody>
      </p:sp>
      <p:sp>
        <p:nvSpPr>
          <p:cNvPr id="220" name="テキスト プレースホルダ 9">
            <a:extLst>
              <a:ext uri="{FF2B5EF4-FFF2-40B4-BE49-F238E27FC236}">
                <a16:creationId xmlns:a16="http://schemas.microsoft.com/office/drawing/2014/main" id="{E82B3E1D-0C29-DD30-C38B-1F95D7E8CB4C}"/>
              </a:ext>
            </a:extLst>
          </p:cNvPr>
          <p:cNvSpPr>
            <a:spLocks/>
          </p:cNvSpPr>
          <p:nvPr>
            <p:custDataLst>
              <p:tags r:id="rId59"/>
            </p:custDataLst>
          </p:nvPr>
        </p:nvSpPr>
        <p:spPr bwMode="gray">
          <a:xfrm>
            <a:off x="6629399" y="29178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A4B40C-0FCD-430E-94CE-5879970E22BA}" type="datetime'''''''''''''''''''''''''2.''6'''''''''''''''''''''''">
              <a:rPr lang="en-US" altLang="en-US" sz="800" smtClean="0"/>
              <a:pPr/>
              <a:t>2.6</a:t>
            </a:fld>
            <a:endParaRPr kumimoji="1" lang="en-US" altLang="ja-JP" sz="800" dirty="0">
              <a:sym typeface="+mn-lt"/>
            </a:endParaRPr>
          </a:p>
        </p:txBody>
      </p:sp>
      <p:sp>
        <p:nvSpPr>
          <p:cNvPr id="221" name="テキスト プレースホルダ 9">
            <a:extLst>
              <a:ext uri="{FF2B5EF4-FFF2-40B4-BE49-F238E27FC236}">
                <a16:creationId xmlns:a16="http://schemas.microsoft.com/office/drawing/2014/main" id="{AE8F64DC-5EA7-03EC-598D-DEFEFF457487}"/>
              </a:ext>
            </a:extLst>
          </p:cNvPr>
          <p:cNvSpPr>
            <a:spLocks/>
          </p:cNvSpPr>
          <p:nvPr>
            <p:custDataLst>
              <p:tags r:id="rId60"/>
            </p:custDataLst>
          </p:nvPr>
        </p:nvSpPr>
        <p:spPr bwMode="gray">
          <a:xfrm>
            <a:off x="6629399" y="33051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5EFD8E-111A-4A00-B38A-917825A7537A}" type="datetime'''''''''''''''''''''''''0''''''.''''5'''''">
              <a:rPr lang="en-US" altLang="en-US" sz="800" smtClean="0"/>
              <a:pPr/>
              <a:t>0.5</a:t>
            </a:fld>
            <a:endParaRPr kumimoji="1" lang="en-US" altLang="ja-JP" sz="800" dirty="0">
              <a:sym typeface="+mn-lt"/>
            </a:endParaRPr>
          </a:p>
        </p:txBody>
      </p:sp>
      <p:sp>
        <p:nvSpPr>
          <p:cNvPr id="305" name="テキスト プレースホルダ 9">
            <a:extLst>
              <a:ext uri="{FF2B5EF4-FFF2-40B4-BE49-F238E27FC236}">
                <a16:creationId xmlns:a16="http://schemas.microsoft.com/office/drawing/2014/main" id="{7EAEFB38-0994-14E5-0A93-6AD1E126F061}"/>
              </a:ext>
            </a:extLst>
          </p:cNvPr>
          <p:cNvSpPr>
            <a:spLocks/>
          </p:cNvSpPr>
          <p:nvPr>
            <p:custDataLst>
              <p:tags r:id="rId61"/>
            </p:custDataLst>
          </p:nvPr>
        </p:nvSpPr>
        <p:spPr bwMode="auto">
          <a:xfrm>
            <a:off x="66516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2014C7-5EF9-42C2-A882-F629D9DB9A3F}" type="datetime'''''''''''''''''1''''''''''''''''''''''''8'''''''''''''">
              <a:rPr lang="en-US" altLang="en-US" sz="800" smtClean="0"/>
              <a:pPr/>
              <a:t>18</a:t>
            </a:fld>
            <a:endParaRPr kumimoji="1" lang="en-US" altLang="ja-JP" sz="800" dirty="0">
              <a:sym typeface="+mn-lt"/>
            </a:endParaRPr>
          </a:p>
        </p:txBody>
      </p:sp>
      <p:sp>
        <p:nvSpPr>
          <p:cNvPr id="222" name="テキスト プレースホルダ 9">
            <a:extLst>
              <a:ext uri="{FF2B5EF4-FFF2-40B4-BE49-F238E27FC236}">
                <a16:creationId xmlns:a16="http://schemas.microsoft.com/office/drawing/2014/main" id="{4E72BEC6-676A-FE8F-7399-4BE2BB17515A}"/>
              </a:ext>
            </a:extLst>
          </p:cNvPr>
          <p:cNvSpPr>
            <a:spLocks/>
          </p:cNvSpPr>
          <p:nvPr>
            <p:custDataLst>
              <p:tags r:id="rId62"/>
            </p:custDataLst>
          </p:nvPr>
        </p:nvSpPr>
        <p:spPr bwMode="gray">
          <a:xfrm>
            <a:off x="6926262" y="2954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FAB7C-3011-429D-A716-23EF6419DCAC}" type="datetime'''''''''''''''''2''.''''''''''''4'''''''''">
              <a:rPr lang="en-US" altLang="en-US" sz="800" smtClean="0"/>
              <a:pPr/>
              <a:t>2.4</a:t>
            </a:fld>
            <a:endParaRPr kumimoji="1" lang="en-US" altLang="ja-JP" sz="800" dirty="0">
              <a:sym typeface="+mn-lt"/>
            </a:endParaRPr>
          </a:p>
        </p:txBody>
      </p:sp>
      <p:sp>
        <p:nvSpPr>
          <p:cNvPr id="224" name="テキスト プレースホルダ 9">
            <a:extLst>
              <a:ext uri="{FF2B5EF4-FFF2-40B4-BE49-F238E27FC236}">
                <a16:creationId xmlns:a16="http://schemas.microsoft.com/office/drawing/2014/main" id="{084CBA7B-5653-6927-7842-44D55DD33A80}"/>
              </a:ext>
            </a:extLst>
          </p:cNvPr>
          <p:cNvSpPr>
            <a:spLocks/>
          </p:cNvSpPr>
          <p:nvPr>
            <p:custDataLst>
              <p:tags r:id="rId63"/>
            </p:custDataLst>
          </p:nvPr>
        </p:nvSpPr>
        <p:spPr bwMode="gray">
          <a:xfrm>
            <a:off x="6926262" y="33067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69215-2CB0-41E6-99C6-CB9C47D1F341}" type="datetime'''''''''''''0''.''''''''''''''''''''''5'''''''''''''''''''''">
              <a:rPr lang="en-US" altLang="en-US" sz="800" smtClean="0"/>
              <a:pPr/>
              <a:t>0.5</a:t>
            </a:fld>
            <a:endParaRPr kumimoji="1" lang="en-US" altLang="ja-JP" sz="800" dirty="0">
              <a:sym typeface="+mn-lt"/>
            </a:endParaRPr>
          </a:p>
        </p:txBody>
      </p:sp>
      <p:sp>
        <p:nvSpPr>
          <p:cNvPr id="306" name="テキスト プレースホルダ 9">
            <a:extLst>
              <a:ext uri="{FF2B5EF4-FFF2-40B4-BE49-F238E27FC236}">
                <a16:creationId xmlns:a16="http://schemas.microsoft.com/office/drawing/2014/main" id="{E781A15A-F0C0-CCB9-23A7-8C1B193E0EBC}"/>
              </a:ext>
            </a:extLst>
          </p:cNvPr>
          <p:cNvSpPr>
            <a:spLocks/>
          </p:cNvSpPr>
          <p:nvPr>
            <p:custDataLst>
              <p:tags r:id="rId64"/>
            </p:custDataLst>
          </p:nvPr>
        </p:nvSpPr>
        <p:spPr bwMode="auto">
          <a:xfrm>
            <a:off x="69484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B839F9-1289-4851-844A-E60DAC1150AF}" type="datetime'''''''''1''''''''''''''''''''''''''''9'''''''''''">
              <a:rPr lang="en-US" altLang="en-US" sz="800" smtClean="0"/>
              <a:pPr/>
              <a:t>19</a:t>
            </a:fld>
            <a:endParaRPr kumimoji="1" lang="en-US" altLang="ja-JP" sz="800" dirty="0">
              <a:sym typeface="+mn-lt"/>
            </a:endParaRPr>
          </a:p>
        </p:txBody>
      </p:sp>
      <p:sp>
        <p:nvSpPr>
          <p:cNvPr id="225" name="テキスト プレースホルダ 9">
            <a:extLst>
              <a:ext uri="{FF2B5EF4-FFF2-40B4-BE49-F238E27FC236}">
                <a16:creationId xmlns:a16="http://schemas.microsoft.com/office/drawing/2014/main" id="{1F161FAD-4584-B855-B874-27A8A223581E}"/>
              </a:ext>
            </a:extLst>
          </p:cNvPr>
          <p:cNvSpPr>
            <a:spLocks/>
          </p:cNvSpPr>
          <p:nvPr>
            <p:custDataLst>
              <p:tags r:id="rId65"/>
            </p:custDataLst>
          </p:nvPr>
        </p:nvSpPr>
        <p:spPr bwMode="gray">
          <a:xfrm>
            <a:off x="7224712" y="29384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A6E936-C915-48D9-92B2-C494D85D8F64}" type="datetime'''''''''''2''''''''''''.''''''''''''''''''''4'''''''''">
              <a:rPr lang="en-US" altLang="en-US" sz="800" smtClean="0"/>
              <a:pPr/>
              <a:t>2.4</a:t>
            </a:fld>
            <a:endParaRPr kumimoji="1" lang="en-US" altLang="ja-JP" sz="800" dirty="0">
              <a:sym typeface="+mn-lt"/>
            </a:endParaRPr>
          </a:p>
        </p:txBody>
      </p:sp>
      <p:sp>
        <p:nvSpPr>
          <p:cNvPr id="226" name="テキスト プレースホルダ 9">
            <a:extLst>
              <a:ext uri="{FF2B5EF4-FFF2-40B4-BE49-F238E27FC236}">
                <a16:creationId xmlns:a16="http://schemas.microsoft.com/office/drawing/2014/main" id="{9F9FBA5A-8CDF-44BE-9787-08490CF67FF5}"/>
              </a:ext>
            </a:extLst>
          </p:cNvPr>
          <p:cNvSpPr>
            <a:spLocks/>
          </p:cNvSpPr>
          <p:nvPr>
            <p:custDataLst>
              <p:tags r:id="rId66"/>
            </p:custDataLst>
          </p:nvPr>
        </p:nvSpPr>
        <p:spPr bwMode="gray">
          <a:xfrm>
            <a:off x="7224712" y="33035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485A8-8899-4630-A70F-E5A98D450F6B}" type="datetime'''''''''0''''''''.''''''''''''''''5'">
              <a:rPr lang="en-US" altLang="en-US" sz="800" smtClean="0"/>
              <a:pPr/>
              <a:t>0.5</a:t>
            </a:fld>
            <a:endParaRPr kumimoji="1" lang="en-US" altLang="ja-JP" sz="800" dirty="0">
              <a:sym typeface="+mn-lt"/>
            </a:endParaRPr>
          </a:p>
        </p:txBody>
      </p:sp>
      <p:sp>
        <p:nvSpPr>
          <p:cNvPr id="307" name="テキスト プレースホルダ 9">
            <a:extLst>
              <a:ext uri="{FF2B5EF4-FFF2-40B4-BE49-F238E27FC236}">
                <a16:creationId xmlns:a16="http://schemas.microsoft.com/office/drawing/2014/main" id="{7E379728-62C9-90AE-5973-01B1D6C041BA}"/>
              </a:ext>
            </a:extLst>
          </p:cNvPr>
          <p:cNvSpPr>
            <a:spLocks/>
          </p:cNvSpPr>
          <p:nvPr>
            <p:custDataLst>
              <p:tags r:id="rId67"/>
            </p:custDataLst>
          </p:nvPr>
        </p:nvSpPr>
        <p:spPr bwMode="auto">
          <a:xfrm>
            <a:off x="72469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56C42-4B57-4C17-8BDD-C22D5A23AAA4}" type="datetime'''2''''''''''''''''''''''''''''''''0'''''''''''">
              <a:rPr lang="en-US" altLang="en-US" sz="800" smtClean="0"/>
              <a:pPr/>
              <a:t>20</a:t>
            </a:fld>
            <a:endParaRPr kumimoji="1" lang="en-US" altLang="ja-JP" sz="800" dirty="0">
              <a:sym typeface="+mn-lt"/>
            </a:endParaRPr>
          </a:p>
        </p:txBody>
      </p:sp>
      <p:sp>
        <p:nvSpPr>
          <p:cNvPr id="227" name="テキスト プレースホルダ 9">
            <a:extLst>
              <a:ext uri="{FF2B5EF4-FFF2-40B4-BE49-F238E27FC236}">
                <a16:creationId xmlns:a16="http://schemas.microsoft.com/office/drawing/2014/main" id="{6E64251B-4BE4-F50D-5FAE-DCBBEBDAA658}"/>
              </a:ext>
            </a:extLst>
          </p:cNvPr>
          <p:cNvSpPr>
            <a:spLocks/>
          </p:cNvSpPr>
          <p:nvPr>
            <p:custDataLst>
              <p:tags r:id="rId68"/>
            </p:custDataLst>
          </p:nvPr>
        </p:nvSpPr>
        <p:spPr bwMode="gray">
          <a:xfrm>
            <a:off x="7521574" y="28971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E4B844-E0D5-41E6-AAB2-A427A513A4D9}" type="datetime'2''''''''''''''.''''''''''''''''''''''''''''6'''">
              <a:rPr lang="en-US" altLang="en-US" sz="800" smtClean="0"/>
              <a:pPr/>
              <a:t>2.6</a:t>
            </a:fld>
            <a:endParaRPr kumimoji="1" lang="en-US" altLang="ja-JP" sz="800" dirty="0">
              <a:sym typeface="+mn-lt"/>
            </a:endParaRPr>
          </a:p>
        </p:txBody>
      </p:sp>
      <p:sp>
        <p:nvSpPr>
          <p:cNvPr id="228" name="テキスト プレースホルダ 9">
            <a:extLst>
              <a:ext uri="{FF2B5EF4-FFF2-40B4-BE49-F238E27FC236}">
                <a16:creationId xmlns:a16="http://schemas.microsoft.com/office/drawing/2014/main" id="{370D5B49-3A66-7558-D2ED-B504B35778A8}"/>
              </a:ext>
            </a:extLst>
          </p:cNvPr>
          <p:cNvSpPr>
            <a:spLocks/>
          </p:cNvSpPr>
          <p:nvPr>
            <p:custDataLst>
              <p:tags r:id="rId69"/>
            </p:custDataLst>
          </p:nvPr>
        </p:nvSpPr>
        <p:spPr bwMode="gray">
          <a:xfrm>
            <a:off x="7521574" y="32940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9B04D-B8FB-428B-A510-33E0FF909E98}" type="datetime'''''0''''''''''''''''''''''''''.''''6'''''''">
              <a:rPr lang="en-US" altLang="en-US" sz="800" smtClean="0"/>
              <a:pPr/>
              <a:t>0.6</a:t>
            </a:fld>
            <a:endParaRPr kumimoji="1" lang="en-US" altLang="ja-JP" sz="800" dirty="0">
              <a:sym typeface="+mn-lt"/>
            </a:endParaRPr>
          </a:p>
        </p:txBody>
      </p:sp>
      <p:sp>
        <p:nvSpPr>
          <p:cNvPr id="308" name="テキスト プレースホルダ 9">
            <a:extLst>
              <a:ext uri="{FF2B5EF4-FFF2-40B4-BE49-F238E27FC236}">
                <a16:creationId xmlns:a16="http://schemas.microsoft.com/office/drawing/2014/main" id="{1E2ED9A1-E84D-BD1E-1CE6-92EE3D76B222}"/>
              </a:ext>
            </a:extLst>
          </p:cNvPr>
          <p:cNvSpPr>
            <a:spLocks/>
          </p:cNvSpPr>
          <p:nvPr>
            <p:custDataLst>
              <p:tags r:id="rId70"/>
            </p:custDataLst>
          </p:nvPr>
        </p:nvSpPr>
        <p:spPr bwMode="auto">
          <a:xfrm>
            <a:off x="75438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99FAF-47D6-43C5-BF16-61DB39EE277A}" type="datetime'''''''''''''''2''''''''''''''''''''''''''''''''''''''''1'''''">
              <a:rPr lang="en-US" altLang="en-US" sz="800" smtClean="0"/>
              <a:pPr/>
              <a:t>21</a:t>
            </a:fld>
            <a:endParaRPr kumimoji="1" lang="en-US" altLang="ja-JP" sz="800" dirty="0">
              <a:sym typeface="+mn-lt"/>
            </a:endParaRPr>
          </a:p>
        </p:txBody>
      </p:sp>
      <p:sp>
        <p:nvSpPr>
          <p:cNvPr id="229" name="テキスト プレースホルダ 9">
            <a:extLst>
              <a:ext uri="{FF2B5EF4-FFF2-40B4-BE49-F238E27FC236}">
                <a16:creationId xmlns:a16="http://schemas.microsoft.com/office/drawing/2014/main" id="{5AC58A1E-0167-3645-48EB-720E994DD210}"/>
              </a:ext>
            </a:extLst>
          </p:cNvPr>
          <p:cNvSpPr>
            <a:spLocks/>
          </p:cNvSpPr>
          <p:nvPr>
            <p:custDataLst>
              <p:tags r:id="rId71"/>
            </p:custDataLst>
          </p:nvPr>
        </p:nvSpPr>
        <p:spPr bwMode="gray">
          <a:xfrm>
            <a:off x="7820024" y="30019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C7C66-ABC8-4651-8A52-CB42673B2FFF}" type="datetime'''''''''''''''''''''''''''''2''''''.3'''''">
              <a:rPr lang="en-US" altLang="en-US" sz="800" smtClean="0"/>
              <a:pPr/>
              <a:t>2.3</a:t>
            </a:fld>
            <a:endParaRPr kumimoji="1" lang="en-US" altLang="ja-JP" sz="800" dirty="0">
              <a:sym typeface="+mn-lt"/>
            </a:endParaRPr>
          </a:p>
        </p:txBody>
      </p:sp>
      <p:sp>
        <p:nvSpPr>
          <p:cNvPr id="230" name="テキスト プレースホルダ 9">
            <a:extLst>
              <a:ext uri="{FF2B5EF4-FFF2-40B4-BE49-F238E27FC236}">
                <a16:creationId xmlns:a16="http://schemas.microsoft.com/office/drawing/2014/main" id="{EE2D6CDE-84F3-8836-AE19-F84EC8FBFE73}"/>
              </a:ext>
            </a:extLst>
          </p:cNvPr>
          <p:cNvSpPr>
            <a:spLocks/>
          </p:cNvSpPr>
          <p:nvPr>
            <p:custDataLst>
              <p:tags r:id="rId72"/>
            </p:custDataLst>
          </p:nvPr>
        </p:nvSpPr>
        <p:spPr bwMode="gray">
          <a:xfrm>
            <a:off x="7820024" y="3327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CBC68D-514C-4EA2-ACA4-521637258211}" type="datetime'''''''''0''''''''.''''''''''''3'''''''''''''''''''''''">
              <a:rPr lang="en-US" altLang="en-US" sz="800" smtClean="0">
                <a:effectLst/>
              </a:rPr>
              <a:pPr/>
              <a:t>0.3</a:t>
            </a:fld>
            <a:endParaRPr kumimoji="1" lang="en-US" altLang="ja-JP" sz="800" dirty="0">
              <a:sym typeface="+mn-lt"/>
            </a:endParaRPr>
          </a:p>
        </p:txBody>
      </p:sp>
      <p:sp>
        <p:nvSpPr>
          <p:cNvPr id="309" name="テキスト プレースホルダ 9">
            <a:extLst>
              <a:ext uri="{FF2B5EF4-FFF2-40B4-BE49-F238E27FC236}">
                <a16:creationId xmlns:a16="http://schemas.microsoft.com/office/drawing/2014/main" id="{25E1B6A9-3253-DB08-72FE-74D16574DAC4}"/>
              </a:ext>
            </a:extLst>
          </p:cNvPr>
          <p:cNvSpPr>
            <a:spLocks/>
          </p:cNvSpPr>
          <p:nvPr>
            <p:custDataLst>
              <p:tags r:id="rId73"/>
            </p:custDataLst>
          </p:nvPr>
        </p:nvSpPr>
        <p:spPr bwMode="auto">
          <a:xfrm>
            <a:off x="78422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42F143-022A-4B52-9EC3-67BDE9610649}" type="datetime'''''''2''2'''''''''''''''''''''''''''''">
              <a:rPr lang="en-US" altLang="en-US" sz="800" smtClean="0"/>
              <a:pPr/>
              <a:t>22</a:t>
            </a:fld>
            <a:endParaRPr kumimoji="1" lang="en-US" altLang="ja-JP" sz="800" dirty="0">
              <a:sym typeface="+mn-lt"/>
            </a:endParaRPr>
          </a:p>
        </p:txBody>
      </p:sp>
      <p:sp>
        <p:nvSpPr>
          <p:cNvPr id="231" name="テキスト プレースホルダ 9">
            <a:extLst>
              <a:ext uri="{FF2B5EF4-FFF2-40B4-BE49-F238E27FC236}">
                <a16:creationId xmlns:a16="http://schemas.microsoft.com/office/drawing/2014/main" id="{6BE92297-6D81-ECF3-7381-E90967FCB5D0}"/>
              </a:ext>
            </a:extLst>
          </p:cNvPr>
          <p:cNvSpPr>
            <a:spLocks/>
          </p:cNvSpPr>
          <p:nvPr>
            <p:custDataLst>
              <p:tags r:id="rId74"/>
            </p:custDataLst>
          </p:nvPr>
        </p:nvSpPr>
        <p:spPr bwMode="gray">
          <a:xfrm>
            <a:off x="8116887" y="29749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90D1F-2FD6-4E9F-B607-B3499B179BDF}" type="datetime'''''''''''''''''''2.''''''''5'''''''''''''''''''''''">
              <a:rPr lang="en-US" altLang="en-US" sz="800" smtClean="0"/>
              <a:pPr/>
              <a:t>2.5</a:t>
            </a:fld>
            <a:endParaRPr kumimoji="1" lang="en-US" altLang="ja-JP" sz="800" dirty="0">
              <a:sym typeface="+mn-lt"/>
            </a:endParaRPr>
          </a:p>
        </p:txBody>
      </p:sp>
      <p:sp>
        <p:nvSpPr>
          <p:cNvPr id="232" name="テキスト プレースホルダ 9">
            <a:extLst>
              <a:ext uri="{FF2B5EF4-FFF2-40B4-BE49-F238E27FC236}">
                <a16:creationId xmlns:a16="http://schemas.microsoft.com/office/drawing/2014/main" id="{41B6AACB-6DE6-EF94-0D66-04E8E6DC66AE}"/>
              </a:ext>
            </a:extLst>
          </p:cNvPr>
          <p:cNvSpPr>
            <a:spLocks/>
          </p:cNvSpPr>
          <p:nvPr>
            <p:custDataLst>
              <p:tags r:id="rId75"/>
            </p:custDataLst>
          </p:nvPr>
        </p:nvSpPr>
        <p:spPr bwMode="gray">
          <a:xfrm>
            <a:off x="8116887" y="3327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B1836E-5E83-4F1E-8368-8EC43BB846BC}" type="datetime'''''0''''.''''''''''3'''''''''''''''''''''''''''''''''''''">
              <a:rPr lang="en-US" altLang="en-US" sz="800" smtClean="0">
                <a:effectLst/>
              </a:rPr>
              <a:pPr/>
              <a:t>0.3</a:t>
            </a:fld>
            <a:endParaRPr kumimoji="1" lang="en-US" altLang="ja-JP" sz="800" dirty="0">
              <a:sym typeface="+mn-lt"/>
            </a:endParaRPr>
          </a:p>
        </p:txBody>
      </p:sp>
      <p:sp>
        <p:nvSpPr>
          <p:cNvPr id="310" name="テキスト プレースホルダ 9">
            <a:extLst>
              <a:ext uri="{FF2B5EF4-FFF2-40B4-BE49-F238E27FC236}">
                <a16:creationId xmlns:a16="http://schemas.microsoft.com/office/drawing/2014/main" id="{319A065C-C1ED-B962-5030-F0D61BA71647}"/>
              </a:ext>
            </a:extLst>
          </p:cNvPr>
          <p:cNvSpPr>
            <a:spLocks/>
          </p:cNvSpPr>
          <p:nvPr>
            <p:custDataLst>
              <p:tags r:id="rId76"/>
            </p:custDataLst>
          </p:nvPr>
        </p:nvSpPr>
        <p:spPr bwMode="auto">
          <a:xfrm>
            <a:off x="81391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D8B390-953D-40AD-A0B3-332BEFA907F3}" type="datetime'2''''''''3'''''''''''''''''''''''''''''''''''''''''">
              <a:rPr lang="en-US" altLang="en-US" sz="800" smtClean="0"/>
              <a:pPr/>
              <a:t>23</a:t>
            </a:fld>
            <a:endParaRPr kumimoji="1" lang="en-US" altLang="ja-JP" sz="800" dirty="0">
              <a:sym typeface="+mn-lt"/>
            </a:endParaRPr>
          </a:p>
        </p:txBody>
      </p:sp>
      <p:sp>
        <p:nvSpPr>
          <p:cNvPr id="183" name="テキスト プレースホルダ 9">
            <a:extLst>
              <a:ext uri="{FF2B5EF4-FFF2-40B4-BE49-F238E27FC236}">
                <a16:creationId xmlns:a16="http://schemas.microsoft.com/office/drawing/2014/main" id="{E25D6B77-77E0-B7A6-C5D6-206A4E4DFF5B}"/>
              </a:ext>
            </a:extLst>
          </p:cNvPr>
          <p:cNvSpPr>
            <a:spLocks/>
          </p:cNvSpPr>
          <p:nvPr>
            <p:custDataLst>
              <p:tags r:id="rId77"/>
            </p:custDataLst>
          </p:nvPr>
        </p:nvSpPr>
        <p:spPr bwMode="gray">
          <a:xfrm>
            <a:off x="1271587" y="33226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0E374B-8620-4454-B3F1-D71CB18E9D09}" type="datetime'''0''''''''''''''''''''''''.''''''''''''''''''''''3'''''''''''">
              <a:rPr lang="en-US" altLang="en-US" sz="800" smtClean="0">
                <a:effectLst/>
              </a:rPr>
              <a:pPr/>
              <a:t>0.3</a:t>
            </a:fld>
            <a:endParaRPr kumimoji="1" lang="en-US" altLang="ja-JP" sz="800" dirty="0">
              <a:sym typeface="+mn-lt"/>
            </a:endParaRPr>
          </a:p>
        </p:txBody>
      </p:sp>
      <p:sp>
        <p:nvSpPr>
          <p:cNvPr id="334" name="テキスト プレースホルダ 9">
            <a:extLst>
              <a:ext uri="{FF2B5EF4-FFF2-40B4-BE49-F238E27FC236}">
                <a16:creationId xmlns:a16="http://schemas.microsoft.com/office/drawing/2014/main" id="{9B3CF6D3-10B6-03F5-FDD0-DB6A68A5D419}"/>
              </a:ext>
            </a:extLst>
          </p:cNvPr>
          <p:cNvSpPr>
            <a:spLocks/>
          </p:cNvSpPr>
          <p:nvPr>
            <p:custDataLst>
              <p:tags r:id="rId78"/>
            </p:custDataLst>
          </p:nvPr>
        </p:nvSpPr>
        <p:spPr bwMode="gray">
          <a:xfrm>
            <a:off x="1568449" y="31861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96DC9-345A-4273-A835-BDA7830D517D}" type="datetime'''''''''''''''''0''''.''''4'''''''''''''''''''">
              <a:rPr lang="en-US" altLang="en-US" sz="800" b="1" smtClean="0"/>
              <a:pPr/>
              <a:t>0.4</a:t>
            </a:fld>
            <a:endParaRPr kumimoji="1" lang="en-US" altLang="ja-JP" sz="800" b="1" dirty="0">
              <a:sym typeface="+mn-lt"/>
            </a:endParaRPr>
          </a:p>
        </p:txBody>
      </p:sp>
      <p:sp>
        <p:nvSpPr>
          <p:cNvPr id="335" name="テキスト プレースホルダ 9">
            <a:extLst>
              <a:ext uri="{FF2B5EF4-FFF2-40B4-BE49-F238E27FC236}">
                <a16:creationId xmlns:a16="http://schemas.microsoft.com/office/drawing/2014/main" id="{B1E8A8BD-7A99-B43A-2336-D14B1FE8CEC3}"/>
              </a:ext>
            </a:extLst>
          </p:cNvPr>
          <p:cNvSpPr>
            <a:spLocks/>
          </p:cNvSpPr>
          <p:nvPr>
            <p:custDataLst>
              <p:tags r:id="rId79"/>
            </p:custDataLst>
          </p:nvPr>
        </p:nvSpPr>
        <p:spPr bwMode="gray">
          <a:xfrm>
            <a:off x="1866899" y="31559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751DD1-C71A-4701-AFB0-7CE47E0D2FBA}" type="datetime'''''''''''''''''''''''''''''''''''0.''''''''''''''''''''5'''''">
              <a:rPr lang="en-US" altLang="en-US" sz="800" b="1" smtClean="0"/>
              <a:pPr/>
              <a:t>0.5</a:t>
            </a:fld>
            <a:endParaRPr kumimoji="1" lang="en-US" altLang="ja-JP" sz="800" b="1" dirty="0">
              <a:sym typeface="+mn-lt"/>
            </a:endParaRPr>
          </a:p>
        </p:txBody>
      </p:sp>
      <p:sp>
        <p:nvSpPr>
          <p:cNvPr id="336" name="テキスト プレースホルダ 9">
            <a:extLst>
              <a:ext uri="{FF2B5EF4-FFF2-40B4-BE49-F238E27FC236}">
                <a16:creationId xmlns:a16="http://schemas.microsoft.com/office/drawing/2014/main" id="{92AEA012-000B-C017-212B-2838BC0941D6}"/>
              </a:ext>
            </a:extLst>
          </p:cNvPr>
          <p:cNvSpPr>
            <a:spLocks/>
          </p:cNvSpPr>
          <p:nvPr>
            <p:custDataLst>
              <p:tags r:id="rId80"/>
            </p:custDataLst>
          </p:nvPr>
        </p:nvSpPr>
        <p:spPr bwMode="gray">
          <a:xfrm>
            <a:off x="2163762" y="31543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EF4B4-9467-424F-A05C-D2A85A7583EE}" type="datetime'''''''''''''''''''''''''''''''''''''''0.5'''''''''''''''''''">
              <a:rPr lang="en-US" altLang="en-US" sz="800" b="1" smtClean="0"/>
              <a:pPr/>
              <a:t>0.5</a:t>
            </a:fld>
            <a:endParaRPr kumimoji="1" lang="en-US" altLang="ja-JP" sz="800" b="1" dirty="0">
              <a:sym typeface="+mn-lt"/>
            </a:endParaRPr>
          </a:p>
        </p:txBody>
      </p:sp>
      <p:sp>
        <p:nvSpPr>
          <p:cNvPr id="337" name="テキスト プレースホルダ 9">
            <a:extLst>
              <a:ext uri="{FF2B5EF4-FFF2-40B4-BE49-F238E27FC236}">
                <a16:creationId xmlns:a16="http://schemas.microsoft.com/office/drawing/2014/main" id="{981571F4-786B-CE40-F43F-2D39D3D61F2A}"/>
              </a:ext>
            </a:extLst>
          </p:cNvPr>
          <p:cNvSpPr>
            <a:spLocks/>
          </p:cNvSpPr>
          <p:nvPr>
            <p:custDataLst>
              <p:tags r:id="rId81"/>
            </p:custDataLst>
          </p:nvPr>
        </p:nvSpPr>
        <p:spPr bwMode="gray">
          <a:xfrm>
            <a:off x="2462212" y="3144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11D2CC-B258-4C7E-BFAD-678108EAB17A}" type="datetime'''''''''''''''''0''''''''''''''.''6'''''''''''''''''">
              <a:rPr lang="en-US" altLang="en-US" sz="800" b="1" smtClean="0"/>
              <a:pPr/>
              <a:t>0.6</a:t>
            </a:fld>
            <a:endParaRPr kumimoji="1" lang="en-US" altLang="ja-JP" sz="800" b="1" dirty="0">
              <a:sym typeface="+mn-lt"/>
            </a:endParaRPr>
          </a:p>
        </p:txBody>
      </p:sp>
      <p:sp>
        <p:nvSpPr>
          <p:cNvPr id="338" name="テキスト プレースホルダ 9">
            <a:extLst>
              <a:ext uri="{FF2B5EF4-FFF2-40B4-BE49-F238E27FC236}">
                <a16:creationId xmlns:a16="http://schemas.microsoft.com/office/drawing/2014/main" id="{2D31E365-9EB0-D768-1C69-A3117D2B05B8}"/>
              </a:ext>
            </a:extLst>
          </p:cNvPr>
          <p:cNvSpPr>
            <a:spLocks/>
          </p:cNvSpPr>
          <p:nvPr>
            <p:custDataLst>
              <p:tags r:id="rId82"/>
            </p:custDataLst>
          </p:nvPr>
        </p:nvSpPr>
        <p:spPr bwMode="gray">
          <a:xfrm>
            <a:off x="2759074" y="31242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4A38C7-B03C-4250-8813-180AC6DC87D6}" type="datetime'''''''''0''''''.''''''''6'''''''''''''''''">
              <a:rPr lang="en-US" altLang="en-US" sz="800" b="1" smtClean="0"/>
              <a:pPr/>
              <a:t>0.6</a:t>
            </a:fld>
            <a:endParaRPr kumimoji="1" lang="en-US" altLang="ja-JP" sz="800" b="1" dirty="0">
              <a:sym typeface="+mn-lt"/>
            </a:endParaRPr>
          </a:p>
        </p:txBody>
      </p:sp>
      <p:sp>
        <p:nvSpPr>
          <p:cNvPr id="341" name="テキスト プレースホルダ 9">
            <a:extLst>
              <a:ext uri="{FF2B5EF4-FFF2-40B4-BE49-F238E27FC236}">
                <a16:creationId xmlns:a16="http://schemas.microsoft.com/office/drawing/2014/main" id="{9D2AC6CA-90BB-6777-9ADA-03CE1EAC7C33}"/>
              </a:ext>
            </a:extLst>
          </p:cNvPr>
          <p:cNvSpPr>
            <a:spLocks/>
          </p:cNvSpPr>
          <p:nvPr>
            <p:custDataLst>
              <p:tags r:id="rId83"/>
            </p:custDataLst>
          </p:nvPr>
        </p:nvSpPr>
        <p:spPr bwMode="gray">
          <a:xfrm>
            <a:off x="3057524" y="31146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CFD437-DA87-4B9B-9814-24C4BB9A3A46}" type="datetime'''0''''''''''''''''''''''''.''''''''''7'''''''''''">
              <a:rPr lang="en-US" altLang="en-US" sz="800" b="1" smtClean="0"/>
              <a:pPr/>
              <a:t>0.7</a:t>
            </a:fld>
            <a:endParaRPr kumimoji="1" lang="en-US" altLang="ja-JP" sz="800" b="1" dirty="0">
              <a:sym typeface="+mn-lt"/>
            </a:endParaRPr>
          </a:p>
        </p:txBody>
      </p:sp>
      <p:sp>
        <p:nvSpPr>
          <p:cNvPr id="342" name="テキスト プレースホルダ 9">
            <a:extLst>
              <a:ext uri="{FF2B5EF4-FFF2-40B4-BE49-F238E27FC236}">
                <a16:creationId xmlns:a16="http://schemas.microsoft.com/office/drawing/2014/main" id="{B50F5A3B-CA24-2D2B-7916-39047143B99D}"/>
              </a:ext>
            </a:extLst>
          </p:cNvPr>
          <p:cNvSpPr>
            <a:spLocks/>
          </p:cNvSpPr>
          <p:nvPr>
            <p:custDataLst>
              <p:tags r:id="rId84"/>
            </p:custDataLst>
          </p:nvPr>
        </p:nvSpPr>
        <p:spPr bwMode="gray">
          <a:xfrm>
            <a:off x="3354387" y="31035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A4999D-4596-4FC4-A16E-DB55ACB4C9CB}" type="datetime'''''''''''''0''''''''''''''''''''.''''''''7'''''''">
              <a:rPr lang="en-US" altLang="en-US" sz="800" b="1" smtClean="0"/>
              <a:pPr/>
              <a:t>0.7</a:t>
            </a:fld>
            <a:endParaRPr kumimoji="1" lang="en-US" altLang="ja-JP" sz="800" b="1" dirty="0">
              <a:sym typeface="+mn-lt"/>
            </a:endParaRPr>
          </a:p>
        </p:txBody>
      </p:sp>
      <p:sp>
        <p:nvSpPr>
          <p:cNvPr id="343" name="テキスト プレースホルダ 9">
            <a:extLst>
              <a:ext uri="{FF2B5EF4-FFF2-40B4-BE49-F238E27FC236}">
                <a16:creationId xmlns:a16="http://schemas.microsoft.com/office/drawing/2014/main" id="{456C81DD-2737-1A86-22EA-064644F3977A}"/>
              </a:ext>
            </a:extLst>
          </p:cNvPr>
          <p:cNvSpPr>
            <a:spLocks/>
          </p:cNvSpPr>
          <p:nvPr>
            <p:custDataLst>
              <p:tags r:id="rId85"/>
            </p:custDataLst>
          </p:nvPr>
        </p:nvSpPr>
        <p:spPr bwMode="gray">
          <a:xfrm>
            <a:off x="3652837" y="30861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544A2-B4C0-44C0-9273-F9670C2EF7F3}" type="datetime'0''''.''''''''''8'''''''''''''''''''''''''''''''''''''''">
              <a:rPr lang="en-US" altLang="en-US" sz="800" b="1" smtClean="0"/>
              <a:pPr/>
              <a:t>0.8</a:t>
            </a:fld>
            <a:endParaRPr kumimoji="1" lang="en-US" altLang="ja-JP" sz="800" b="1" dirty="0">
              <a:sym typeface="+mn-lt"/>
            </a:endParaRPr>
          </a:p>
        </p:txBody>
      </p:sp>
      <p:sp>
        <p:nvSpPr>
          <p:cNvPr id="344" name="テキスト プレースホルダ 9">
            <a:extLst>
              <a:ext uri="{FF2B5EF4-FFF2-40B4-BE49-F238E27FC236}">
                <a16:creationId xmlns:a16="http://schemas.microsoft.com/office/drawing/2014/main" id="{6D3C291F-666E-279C-08D7-6E8B1A931531}"/>
              </a:ext>
            </a:extLst>
          </p:cNvPr>
          <p:cNvSpPr>
            <a:spLocks/>
          </p:cNvSpPr>
          <p:nvPr>
            <p:custDataLst>
              <p:tags r:id="rId86"/>
            </p:custDataLst>
          </p:nvPr>
        </p:nvSpPr>
        <p:spPr bwMode="gray">
          <a:xfrm>
            <a:off x="3949699" y="30702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152A40-F422-495E-B328-22242314670A}" type="datetime'0''''''''.''''9'''''''''''''''''''''''''''''''''''''''''">
              <a:rPr lang="en-US" altLang="en-US" sz="800" b="1" smtClean="0"/>
              <a:pPr/>
              <a:t>0.9</a:t>
            </a:fld>
            <a:endParaRPr kumimoji="1" lang="en-US" altLang="ja-JP" sz="800" b="1" dirty="0">
              <a:sym typeface="+mn-lt"/>
            </a:endParaRPr>
          </a:p>
        </p:txBody>
      </p:sp>
      <p:sp>
        <p:nvSpPr>
          <p:cNvPr id="345" name="テキスト プレースホルダ 9">
            <a:extLst>
              <a:ext uri="{FF2B5EF4-FFF2-40B4-BE49-F238E27FC236}">
                <a16:creationId xmlns:a16="http://schemas.microsoft.com/office/drawing/2014/main" id="{E12615AD-516A-4178-F790-38F4904296C5}"/>
              </a:ext>
            </a:extLst>
          </p:cNvPr>
          <p:cNvSpPr>
            <a:spLocks/>
          </p:cNvSpPr>
          <p:nvPr>
            <p:custDataLst>
              <p:tags r:id="rId87"/>
            </p:custDataLst>
          </p:nvPr>
        </p:nvSpPr>
        <p:spPr bwMode="gray">
          <a:xfrm>
            <a:off x="4248149" y="3081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C9B24-99E5-40BB-9E60-677D7533818C}" type="datetime'''''''''''''''''''0''''''''''''''''''.''''''''''''8'''''">
              <a:rPr lang="en-US" altLang="en-US" sz="800" b="1" smtClean="0"/>
              <a:pPr/>
              <a:t>0.8</a:t>
            </a:fld>
            <a:endParaRPr kumimoji="1" lang="en-US" altLang="ja-JP" sz="800" b="1" dirty="0">
              <a:sym typeface="+mn-lt"/>
            </a:endParaRPr>
          </a:p>
        </p:txBody>
      </p:sp>
      <p:sp>
        <p:nvSpPr>
          <p:cNvPr id="346" name="テキスト プレースホルダ 9">
            <a:extLst>
              <a:ext uri="{FF2B5EF4-FFF2-40B4-BE49-F238E27FC236}">
                <a16:creationId xmlns:a16="http://schemas.microsoft.com/office/drawing/2014/main" id="{5453F316-3B40-1387-374D-8D80CE5986C3}"/>
              </a:ext>
            </a:extLst>
          </p:cNvPr>
          <p:cNvSpPr>
            <a:spLocks/>
          </p:cNvSpPr>
          <p:nvPr>
            <p:custDataLst>
              <p:tags r:id="rId88"/>
            </p:custDataLst>
          </p:nvPr>
        </p:nvSpPr>
        <p:spPr bwMode="gray">
          <a:xfrm>
            <a:off x="4545012" y="3074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87C84E-E55F-4F0E-93DD-192C067DDF8E}" type="datetime'''''''''''''''''''''0''''.''''''''''''''''8'''''''''''''''''">
              <a:rPr lang="en-US" altLang="en-US" sz="800" b="1" smtClean="0"/>
              <a:pPr/>
              <a:t>0.8</a:t>
            </a:fld>
            <a:endParaRPr kumimoji="1" lang="en-US" altLang="ja-JP" sz="800" b="1" dirty="0">
              <a:sym typeface="+mn-lt"/>
            </a:endParaRPr>
          </a:p>
        </p:txBody>
      </p:sp>
      <p:sp>
        <p:nvSpPr>
          <p:cNvPr id="333" name="テキスト プレースホルダ 9">
            <a:extLst>
              <a:ext uri="{FF2B5EF4-FFF2-40B4-BE49-F238E27FC236}">
                <a16:creationId xmlns:a16="http://schemas.microsoft.com/office/drawing/2014/main" id="{D0AF625E-3EC9-A714-C856-6E35794374C7}"/>
              </a:ext>
            </a:extLst>
          </p:cNvPr>
          <p:cNvSpPr>
            <a:spLocks/>
          </p:cNvSpPr>
          <p:nvPr>
            <p:custDataLst>
              <p:tags r:id="rId89"/>
            </p:custDataLst>
          </p:nvPr>
        </p:nvSpPr>
        <p:spPr bwMode="gray">
          <a:xfrm>
            <a:off x="1271587" y="32004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1977E-F8C5-4A28-8D81-B9F633D69CD4}" type="datetime'''''''''''''''0''''''''''.''''''''''''''''''''''''3'''''''''">
              <a:rPr lang="en-US" altLang="en-US" sz="800" b="1" smtClean="0"/>
              <a:pPr/>
              <a:t>0.3</a:t>
            </a:fld>
            <a:endParaRPr kumimoji="1" lang="en-US" altLang="ja-JP" sz="800" b="1" dirty="0">
              <a:sym typeface="+mn-lt"/>
            </a:endParaRPr>
          </a:p>
        </p:txBody>
      </p:sp>
      <p:sp>
        <p:nvSpPr>
          <p:cNvPr id="348" name="テキスト プレースホルダ 9">
            <a:extLst>
              <a:ext uri="{FF2B5EF4-FFF2-40B4-BE49-F238E27FC236}">
                <a16:creationId xmlns:a16="http://schemas.microsoft.com/office/drawing/2014/main" id="{A051E01C-9F19-6BED-C2D2-078378270BE1}"/>
              </a:ext>
            </a:extLst>
          </p:cNvPr>
          <p:cNvSpPr>
            <a:spLocks/>
          </p:cNvSpPr>
          <p:nvPr>
            <p:custDataLst>
              <p:tags r:id="rId90"/>
            </p:custDataLst>
          </p:nvPr>
        </p:nvSpPr>
        <p:spPr bwMode="gray">
          <a:xfrm>
            <a:off x="5140324" y="28956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58BF00-1614-4035-B8B2-3C5518143A10}" type="datetime'''''''1''.''''''6'''''''''''''''''''''''''''">
              <a:rPr lang="en-US" altLang="en-US" sz="800" b="1" smtClean="0"/>
              <a:pPr/>
              <a:t>1.6</a:t>
            </a:fld>
            <a:endParaRPr kumimoji="1" lang="en-US" altLang="ja-JP" sz="800" b="1" dirty="0">
              <a:sym typeface="+mn-lt"/>
            </a:endParaRPr>
          </a:p>
        </p:txBody>
      </p:sp>
      <p:sp>
        <p:nvSpPr>
          <p:cNvPr id="349" name="テキスト プレースホルダ 9">
            <a:extLst>
              <a:ext uri="{FF2B5EF4-FFF2-40B4-BE49-F238E27FC236}">
                <a16:creationId xmlns:a16="http://schemas.microsoft.com/office/drawing/2014/main" id="{029FC023-887C-EDF6-C01A-F9EDA37B8087}"/>
              </a:ext>
            </a:extLst>
          </p:cNvPr>
          <p:cNvSpPr>
            <a:spLocks/>
          </p:cNvSpPr>
          <p:nvPr>
            <p:custDataLst>
              <p:tags r:id="rId91"/>
            </p:custDataLst>
          </p:nvPr>
        </p:nvSpPr>
        <p:spPr bwMode="gray">
          <a:xfrm>
            <a:off x="5438774" y="27305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85375-E2B8-425A-A078-C3C2AA60C16A}" type="datetime'''''2''''''''''''''.''''''''''''''2'''''''''''''''''''">
              <a:rPr lang="en-US" altLang="en-US" sz="800" b="1" smtClean="0"/>
              <a:pPr/>
              <a:t>2.2</a:t>
            </a:fld>
            <a:endParaRPr kumimoji="1" lang="en-US" altLang="ja-JP" sz="800" b="1" dirty="0">
              <a:sym typeface="+mn-lt"/>
            </a:endParaRPr>
          </a:p>
        </p:txBody>
      </p:sp>
      <p:sp>
        <p:nvSpPr>
          <p:cNvPr id="350" name="テキスト プレースホルダ 9">
            <a:extLst>
              <a:ext uri="{FF2B5EF4-FFF2-40B4-BE49-F238E27FC236}">
                <a16:creationId xmlns:a16="http://schemas.microsoft.com/office/drawing/2014/main" id="{58F26357-D461-3AEF-49E7-A657600279EE}"/>
              </a:ext>
            </a:extLst>
          </p:cNvPr>
          <p:cNvSpPr>
            <a:spLocks/>
          </p:cNvSpPr>
          <p:nvPr>
            <p:custDataLst>
              <p:tags r:id="rId92"/>
            </p:custDataLst>
          </p:nvPr>
        </p:nvSpPr>
        <p:spPr bwMode="gray">
          <a:xfrm>
            <a:off x="5735637" y="25336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85852A-F5C9-45CC-A535-8AB3EB0C5932}" type="datetime'''3.''''''''''''''''''''''''''''''''''''''''''''''''0'''''''">
              <a:rPr lang="en-US" altLang="en-US" sz="800" b="1" smtClean="0"/>
              <a:pPr/>
              <a:t>3.0</a:t>
            </a:fld>
            <a:endParaRPr kumimoji="1" lang="en-US" altLang="ja-JP" sz="800" b="1" dirty="0">
              <a:sym typeface="+mn-lt"/>
            </a:endParaRPr>
          </a:p>
        </p:txBody>
      </p:sp>
      <p:sp>
        <p:nvSpPr>
          <p:cNvPr id="351" name="テキスト プレースホルダ 9">
            <a:extLst>
              <a:ext uri="{FF2B5EF4-FFF2-40B4-BE49-F238E27FC236}">
                <a16:creationId xmlns:a16="http://schemas.microsoft.com/office/drawing/2014/main" id="{9E3A959F-B006-134F-5C81-1C7175381494}"/>
              </a:ext>
            </a:extLst>
          </p:cNvPr>
          <p:cNvSpPr>
            <a:spLocks/>
          </p:cNvSpPr>
          <p:nvPr>
            <p:custDataLst>
              <p:tags r:id="rId93"/>
            </p:custDataLst>
          </p:nvPr>
        </p:nvSpPr>
        <p:spPr bwMode="gray">
          <a:xfrm>
            <a:off x="6034087" y="25638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EC516-E3EE-4FF1-90DA-6205D9912AFB}" type="datetime'''''''''2''''''''''''''.''''''''''''9'''''''''''''''''''''">
              <a:rPr lang="en-US" altLang="en-US" sz="800" b="1" smtClean="0"/>
              <a:pPr/>
              <a:t>2.9</a:t>
            </a:fld>
            <a:endParaRPr kumimoji="1" lang="en-US" altLang="ja-JP" sz="800" b="1" dirty="0">
              <a:sym typeface="+mn-lt"/>
            </a:endParaRPr>
          </a:p>
        </p:txBody>
      </p:sp>
      <p:sp>
        <p:nvSpPr>
          <p:cNvPr id="352" name="テキスト プレースホルダ 9">
            <a:extLst>
              <a:ext uri="{FF2B5EF4-FFF2-40B4-BE49-F238E27FC236}">
                <a16:creationId xmlns:a16="http://schemas.microsoft.com/office/drawing/2014/main" id="{595EC088-3DA5-6035-C699-FD7096C20794}"/>
              </a:ext>
            </a:extLst>
          </p:cNvPr>
          <p:cNvSpPr>
            <a:spLocks/>
          </p:cNvSpPr>
          <p:nvPr>
            <p:custDataLst>
              <p:tags r:id="rId94"/>
            </p:custDataLst>
          </p:nvPr>
        </p:nvSpPr>
        <p:spPr bwMode="gray">
          <a:xfrm>
            <a:off x="6330949" y="25336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1E6AB9-A6D3-4671-8ADC-810A6FB33697}" type="datetime'3''''''''''''''''''''''.''''''''''''''''''''''''''0'''">
              <a:rPr lang="en-US" altLang="en-US" sz="800" b="1" smtClean="0"/>
              <a:pPr/>
              <a:t>3.0</a:t>
            </a:fld>
            <a:endParaRPr kumimoji="1" lang="en-US" altLang="ja-JP" sz="800" b="1" dirty="0">
              <a:sym typeface="+mn-lt"/>
            </a:endParaRPr>
          </a:p>
        </p:txBody>
      </p:sp>
      <p:sp>
        <p:nvSpPr>
          <p:cNvPr id="353" name="テキスト プレースホルダ 9">
            <a:extLst>
              <a:ext uri="{FF2B5EF4-FFF2-40B4-BE49-F238E27FC236}">
                <a16:creationId xmlns:a16="http://schemas.microsoft.com/office/drawing/2014/main" id="{EA458E52-45E6-841C-91B1-56DB4CCBB9FB}"/>
              </a:ext>
            </a:extLst>
          </p:cNvPr>
          <p:cNvSpPr>
            <a:spLocks/>
          </p:cNvSpPr>
          <p:nvPr>
            <p:custDataLst>
              <p:tags r:id="rId95"/>
            </p:custDataLst>
          </p:nvPr>
        </p:nvSpPr>
        <p:spPr bwMode="gray">
          <a:xfrm>
            <a:off x="6629399" y="2505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2EE36-F757-41F0-8A76-FC6139486E2E}" type="datetime'''''''''''3''''''''''''''''''.''2'''''''''''''''''''''">
              <a:rPr lang="en-US" altLang="en-US" sz="800" b="1" smtClean="0"/>
              <a:pPr/>
              <a:t>3.2</a:t>
            </a:fld>
            <a:endParaRPr kumimoji="1" lang="en-US" altLang="ja-JP" sz="800" b="1" dirty="0">
              <a:sym typeface="+mn-lt"/>
            </a:endParaRPr>
          </a:p>
        </p:txBody>
      </p:sp>
      <p:sp>
        <p:nvSpPr>
          <p:cNvPr id="354" name="テキスト プレースホルダ 9">
            <a:extLst>
              <a:ext uri="{FF2B5EF4-FFF2-40B4-BE49-F238E27FC236}">
                <a16:creationId xmlns:a16="http://schemas.microsoft.com/office/drawing/2014/main" id="{1FEDF81B-BB2A-D369-DC0A-E4C7D302A228}"/>
              </a:ext>
            </a:extLst>
          </p:cNvPr>
          <p:cNvSpPr>
            <a:spLocks/>
          </p:cNvSpPr>
          <p:nvPr>
            <p:custDataLst>
              <p:tags r:id="rId96"/>
            </p:custDataLst>
          </p:nvPr>
        </p:nvSpPr>
        <p:spPr bwMode="gray">
          <a:xfrm>
            <a:off x="6926262" y="25765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0254E4-A2C9-46D0-BFE2-15A819729CED}" type="datetime'''''''''2''''''''''.9'''">
              <a:rPr lang="en-US" altLang="en-US" sz="800" b="1" smtClean="0"/>
              <a:pPr/>
              <a:t>2.9</a:t>
            </a:fld>
            <a:endParaRPr kumimoji="1" lang="en-US" altLang="ja-JP" sz="800" b="1" dirty="0">
              <a:sym typeface="+mn-lt"/>
            </a:endParaRPr>
          </a:p>
        </p:txBody>
      </p:sp>
      <p:sp>
        <p:nvSpPr>
          <p:cNvPr id="355" name="テキスト プレースホルダ 9">
            <a:extLst>
              <a:ext uri="{FF2B5EF4-FFF2-40B4-BE49-F238E27FC236}">
                <a16:creationId xmlns:a16="http://schemas.microsoft.com/office/drawing/2014/main" id="{4BB8FE23-FF2B-BCC9-259C-37A46AA19902}"/>
              </a:ext>
            </a:extLst>
          </p:cNvPr>
          <p:cNvSpPr>
            <a:spLocks/>
          </p:cNvSpPr>
          <p:nvPr>
            <p:custDataLst>
              <p:tags r:id="rId97"/>
            </p:custDataLst>
          </p:nvPr>
        </p:nvSpPr>
        <p:spPr bwMode="gray">
          <a:xfrm>
            <a:off x="7224712" y="25527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C817BE-87DE-4DDF-9F74-E262C9D61398}" type="datetime'''''''''''''''3.''''''''''''''''''''''''''''''0'''''''">
              <a:rPr lang="en-US" altLang="en-US" sz="800" b="1" smtClean="0"/>
              <a:pPr/>
              <a:t>3.0</a:t>
            </a:fld>
            <a:endParaRPr kumimoji="1" lang="en-US" altLang="ja-JP" sz="800" b="1" dirty="0">
              <a:sym typeface="+mn-lt"/>
            </a:endParaRPr>
          </a:p>
        </p:txBody>
      </p:sp>
      <p:sp>
        <p:nvSpPr>
          <p:cNvPr id="356" name="テキスト プレースホルダ 9">
            <a:extLst>
              <a:ext uri="{FF2B5EF4-FFF2-40B4-BE49-F238E27FC236}">
                <a16:creationId xmlns:a16="http://schemas.microsoft.com/office/drawing/2014/main" id="{C6995A66-2A22-BD25-12EC-B822B1CCD5D8}"/>
              </a:ext>
            </a:extLst>
          </p:cNvPr>
          <p:cNvSpPr>
            <a:spLocks/>
          </p:cNvSpPr>
          <p:nvPr>
            <p:custDataLst>
              <p:tags r:id="rId98"/>
            </p:custDataLst>
          </p:nvPr>
        </p:nvSpPr>
        <p:spPr bwMode="gray">
          <a:xfrm>
            <a:off x="7521574" y="24860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100B3-B50A-4D35-9E7D-720641F511F2}" type="datetime'''''''''''3''''''''''''''.''''''''''''''2'''''''''''">
              <a:rPr lang="en-US" altLang="en-US" sz="800" b="1" smtClean="0"/>
              <a:pPr/>
              <a:t>3.2</a:t>
            </a:fld>
            <a:endParaRPr kumimoji="1" lang="en-US" altLang="ja-JP" sz="800" b="1" dirty="0">
              <a:sym typeface="+mn-lt"/>
            </a:endParaRPr>
          </a:p>
        </p:txBody>
      </p:sp>
      <p:sp>
        <p:nvSpPr>
          <p:cNvPr id="357" name="テキスト プレースホルダ 9">
            <a:extLst>
              <a:ext uri="{FF2B5EF4-FFF2-40B4-BE49-F238E27FC236}">
                <a16:creationId xmlns:a16="http://schemas.microsoft.com/office/drawing/2014/main" id="{9E747EEE-D141-B99E-17EE-E0D61F72184A}"/>
              </a:ext>
            </a:extLst>
          </p:cNvPr>
          <p:cNvSpPr>
            <a:spLocks/>
          </p:cNvSpPr>
          <p:nvPr>
            <p:custDataLst>
              <p:tags r:id="rId99"/>
            </p:custDataLst>
          </p:nvPr>
        </p:nvSpPr>
        <p:spPr bwMode="gray">
          <a:xfrm>
            <a:off x="7820024" y="2632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35BB3-4374-4598-ABD3-216E087CD707}" type="datetime'''''''''2''''.''''6'''">
              <a:rPr lang="en-US" altLang="en-US" sz="800" b="1" smtClean="0"/>
              <a:pPr/>
              <a:t>2.6</a:t>
            </a:fld>
            <a:endParaRPr kumimoji="1" lang="en-US" altLang="ja-JP" sz="800" b="1" dirty="0">
              <a:sym typeface="+mn-lt"/>
            </a:endParaRPr>
          </a:p>
        </p:txBody>
      </p:sp>
      <p:sp>
        <p:nvSpPr>
          <p:cNvPr id="358" name="テキスト プレースホルダ 9">
            <a:extLst>
              <a:ext uri="{FF2B5EF4-FFF2-40B4-BE49-F238E27FC236}">
                <a16:creationId xmlns:a16="http://schemas.microsoft.com/office/drawing/2014/main" id="{992AFB5D-B74A-5A93-1FC4-47488CD84923}"/>
              </a:ext>
            </a:extLst>
          </p:cNvPr>
          <p:cNvSpPr>
            <a:spLocks/>
          </p:cNvSpPr>
          <p:nvPr>
            <p:custDataLst>
              <p:tags r:id="rId100"/>
            </p:custDataLst>
          </p:nvPr>
        </p:nvSpPr>
        <p:spPr bwMode="gray">
          <a:xfrm>
            <a:off x="8116887" y="25781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C38F8-073E-4806-9BFF-42403D2BED02}" type="datetime'''2''''.''''''''9'''''''''''''''''">
              <a:rPr lang="en-US" altLang="en-US" sz="800" b="1" smtClean="0"/>
              <a:pPr/>
              <a:t>2.9</a:t>
            </a:fld>
            <a:endParaRPr kumimoji="1" lang="en-US" altLang="ja-JP" sz="800" b="1" dirty="0">
              <a:sym typeface="+mn-lt"/>
            </a:endParaRPr>
          </a:p>
        </p:txBody>
      </p:sp>
      <p:sp>
        <p:nvSpPr>
          <p:cNvPr id="347" name="テキスト プレースホルダ 9">
            <a:extLst>
              <a:ext uri="{FF2B5EF4-FFF2-40B4-BE49-F238E27FC236}">
                <a16:creationId xmlns:a16="http://schemas.microsoft.com/office/drawing/2014/main" id="{ECC92536-7046-A857-BD07-CD287C97F1CF}"/>
              </a:ext>
            </a:extLst>
          </p:cNvPr>
          <p:cNvSpPr>
            <a:spLocks/>
          </p:cNvSpPr>
          <p:nvPr>
            <p:custDataLst>
              <p:tags r:id="rId101"/>
            </p:custDataLst>
          </p:nvPr>
        </p:nvSpPr>
        <p:spPr bwMode="gray">
          <a:xfrm>
            <a:off x="4843462" y="29940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70AD9A-68D1-4449-9851-762CB220E133}" type="datetime'1''''''''.''''2'''''''''''''''''''''''''''''''''''''''''''''''">
              <a:rPr lang="en-US" altLang="en-US" sz="800" b="1" smtClean="0"/>
              <a:pPr/>
              <a:t>1.2</a:t>
            </a:fld>
            <a:endParaRPr kumimoji="1" lang="en-US" altLang="ja-JP" sz="800" b="1" dirty="0">
              <a:sym typeface="+mn-lt"/>
            </a:endParaRPr>
          </a:p>
        </p:txBody>
      </p:sp>
      <p:sp>
        <p:nvSpPr>
          <p:cNvPr id="7" name="Rectangle 6" hidden="1"/>
          <p:cNvSpPr/>
          <p:nvPr>
            <p:custDataLst>
              <p:tags r:id="rId10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32520" y="1844824"/>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7725" y="4215939"/>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484784"/>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08708" y="3878361"/>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729877" y="191327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03"/>
            </p:custDataLst>
          </p:nvPr>
        </p:nvSpPr>
        <p:spPr bwMode="gray">
          <a:xfrm>
            <a:off x="8401050" y="248602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04"/>
            </p:custDataLst>
          </p:nvPr>
        </p:nvSpPr>
        <p:spPr bwMode="gray">
          <a:xfrm>
            <a:off x="8401050" y="267335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05"/>
            </p:custDataLst>
          </p:nvPr>
        </p:nvSpPr>
        <p:spPr bwMode="auto">
          <a:xfrm>
            <a:off x="8612188" y="24828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3E2146-6DB6-4D06-818A-D751B79F5B11}"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noGrp="1"/>
          </p:cNvSpPr>
          <p:nvPr>
            <p:custDataLst>
              <p:tags r:id="rId106"/>
            </p:custDataLst>
          </p:nvPr>
        </p:nvSpPr>
        <p:spPr bwMode="auto">
          <a:xfrm>
            <a:off x="8612188" y="26701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452FAC1-17F5-4969-BFCA-A110C3EF8C53}"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107"/>
            </p:custDataLst>
          </p:nvPr>
        </p:nvSpPr>
        <p:spPr bwMode="gray">
          <a:xfrm>
            <a:off x="8405813" y="54038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17">
            <a:extLst>
              <a:ext uri="{FF2B5EF4-FFF2-40B4-BE49-F238E27FC236}">
                <a16:creationId xmlns:a16="http://schemas.microsoft.com/office/drawing/2014/main" id="{8D0AEC7D-6DBE-477C-9F81-BD7C644929DA}"/>
              </a:ext>
            </a:extLst>
          </p:cNvPr>
          <p:cNvSpPr/>
          <p:nvPr>
            <p:custDataLst>
              <p:tags r:id="rId108"/>
            </p:custDataLst>
          </p:nvPr>
        </p:nvSpPr>
        <p:spPr bwMode="auto">
          <a:xfrm>
            <a:off x="8405813" y="560705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09"/>
            </p:custDataLst>
          </p:nvPr>
        </p:nvSpPr>
        <p:spPr bwMode="auto">
          <a:xfrm>
            <a:off x="8636000" y="53990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E2A4CA88-8AC8-4F12-A241-1116FED92239}"/>
              </a:ext>
            </a:extLst>
          </p:cNvPr>
          <p:cNvSpPr>
            <a:spLocks noGrp="1"/>
          </p:cNvSpPr>
          <p:nvPr>
            <p:custDataLst>
              <p:tags r:id="rId110"/>
            </p:custDataLst>
          </p:nvPr>
        </p:nvSpPr>
        <p:spPr bwMode="auto">
          <a:xfrm>
            <a:off x="8636000" y="5602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3056C8-7708-40C2-9C98-67D52393BF55}" type="datetime'''''''''''''政''''''''''府'''''''''''''''''''''''''''''''">
              <a:rPr kumimoji="0" lang="ja-JP" altLang="en-US" sz="1000" smtClean="0"/>
              <a:pPr/>
              <a:t>政府</a:t>
            </a:fld>
            <a:endParaRPr kumimoji="0" lang="ja-JP" altLang="en-US" sz="1000" dirty="0">
              <a:sym typeface="+mn-lt"/>
            </a:endParaRPr>
          </a:p>
        </p:txBody>
      </p:sp>
      <p:cxnSp>
        <p:nvCxnSpPr>
          <p:cNvPr id="297" name="Straight Connector 296"/>
          <p:cNvCxnSpPr/>
          <p:nvPr>
            <p:custDataLst>
              <p:tags r:id="rId111"/>
            </p:custDataLst>
          </p:nvPr>
        </p:nvCxnSpPr>
        <p:spPr bwMode="gray">
          <a:xfrm>
            <a:off x="8397875" y="3055938"/>
            <a:ext cx="1936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12"/>
            </p:custDataLst>
          </p:nvPr>
        </p:nvSpPr>
        <p:spPr bwMode="gray">
          <a:xfrm>
            <a:off x="8469313" y="3030538"/>
            <a:ext cx="50800" cy="508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13"/>
            </p:custDataLst>
          </p:nvPr>
        </p:nvSpPr>
        <p:spPr bwMode="auto">
          <a:xfrm>
            <a:off x="8647113" y="29987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年以降、医療費支出総額は大きく増加している。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と、他国と比較して低い。</a:t>
            </a:r>
          </a:p>
        </p:txBody>
      </p:sp>
      <p:sp>
        <p:nvSpPr>
          <p:cNvPr id="339" name="テキスト ボックス 18">
            <a:extLst>
              <a:ext uri="{FF2B5EF4-FFF2-40B4-BE49-F238E27FC236}">
                <a16:creationId xmlns:a16="http://schemas.microsoft.com/office/drawing/2014/main" id="{4C0CD08B-1AE9-4980-8D25-0EF3F6633DBA}"/>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テキスト ボックス 6">
            <a:extLst>
              <a:ext uri="{FF2B5EF4-FFF2-40B4-BE49-F238E27FC236}">
                <a16:creationId xmlns:a16="http://schemas.microsoft.com/office/drawing/2014/main" id="{1A1C8458-44D1-4057-BF96-52BC05DC0782}"/>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9" name="Chart 378">
            <a:extLst>
              <a:ext uri="{FF2B5EF4-FFF2-40B4-BE49-F238E27FC236}">
                <a16:creationId xmlns:a16="http://schemas.microsoft.com/office/drawing/2014/main" id="{2FFC62D2-2C59-B0A8-D1E2-072387E086D8}"/>
              </a:ext>
            </a:extLst>
          </p:cNvPr>
          <p:cNvGraphicFramePr/>
          <p:nvPr>
            <p:custDataLst>
              <p:tags r:id="rId114"/>
            </p:custDataLst>
            <p:extLst>
              <p:ext uri="{D42A27DB-BD31-4B8C-83A1-F6EECF244321}">
                <p14:modId xmlns:p14="http://schemas.microsoft.com/office/powerpoint/2010/main" val="343940231"/>
              </p:ext>
            </p:extLst>
          </p:nvPr>
        </p:nvGraphicFramePr>
        <p:xfrm>
          <a:off x="1125538" y="1693863"/>
          <a:ext cx="7242175" cy="1344612"/>
        </p:xfrm>
        <a:graphic>
          <a:graphicData uri="http://schemas.openxmlformats.org/drawingml/2006/chart">
            <c:chart xmlns:c="http://schemas.openxmlformats.org/drawingml/2006/chart" xmlns:r="http://schemas.openxmlformats.org/officeDocument/2006/relationships" r:id="rId200"/>
          </a:graphicData>
        </a:graphic>
      </p:graphicFrame>
      <p:cxnSp>
        <p:nvCxnSpPr>
          <p:cNvPr id="327" name="Straight Connector 326">
            <a:extLst>
              <a:ext uri="{FF2B5EF4-FFF2-40B4-BE49-F238E27FC236}">
                <a16:creationId xmlns:a16="http://schemas.microsoft.com/office/drawing/2014/main" id="{E7128BAD-37D3-F47A-C63B-1DE10BFC393C}"/>
              </a:ext>
            </a:extLst>
          </p:cNvPr>
          <p:cNvCxnSpPr/>
          <p:nvPr>
            <p:custDataLst>
              <p:tags r:id="rId115"/>
            </p:custDataLst>
          </p:nvPr>
        </p:nvCxnSpPr>
        <p:spPr bwMode="auto">
          <a:xfrm flipV="1">
            <a:off x="5321300" y="5759450"/>
            <a:ext cx="111125" cy="873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84" name="Chart 383">
            <a:extLst>
              <a:ext uri="{FF2B5EF4-FFF2-40B4-BE49-F238E27FC236}">
                <a16:creationId xmlns:a16="http://schemas.microsoft.com/office/drawing/2014/main" id="{7ADD5101-41B1-0D49-0A5E-A73634F05225}"/>
              </a:ext>
            </a:extLst>
          </p:cNvPr>
          <p:cNvGraphicFramePr/>
          <p:nvPr>
            <p:custDataLst>
              <p:tags r:id="rId116"/>
            </p:custDataLst>
            <p:extLst>
              <p:ext uri="{D42A27DB-BD31-4B8C-83A1-F6EECF244321}">
                <p14:modId xmlns:p14="http://schemas.microsoft.com/office/powerpoint/2010/main" val="635682211"/>
              </p:ext>
            </p:extLst>
          </p:nvPr>
        </p:nvGraphicFramePr>
        <p:xfrm>
          <a:off x="766763" y="4283075"/>
          <a:ext cx="7670800" cy="1892300"/>
        </p:xfrm>
        <a:graphic>
          <a:graphicData uri="http://schemas.openxmlformats.org/drawingml/2006/chart">
            <c:chart xmlns:c="http://schemas.openxmlformats.org/drawingml/2006/chart" xmlns:r="http://schemas.openxmlformats.org/officeDocument/2006/relationships" r:id="rId201"/>
          </a:graphicData>
        </a:graphic>
      </p:graphicFrame>
      <p:sp>
        <p:nvSpPr>
          <p:cNvPr id="147" name="テキスト プレースホルダ 9">
            <a:extLst>
              <a:ext uri="{FF2B5EF4-FFF2-40B4-BE49-F238E27FC236}">
                <a16:creationId xmlns:a16="http://schemas.microsoft.com/office/drawing/2014/main" id="{7F527C9D-642B-AD35-3943-48406BA952AC}"/>
              </a:ext>
            </a:extLst>
          </p:cNvPr>
          <p:cNvSpPr>
            <a:spLocks/>
          </p:cNvSpPr>
          <p:nvPr>
            <p:custDataLst>
              <p:tags r:id="rId117"/>
            </p:custDataLst>
          </p:nvPr>
        </p:nvSpPr>
        <p:spPr bwMode="auto">
          <a:xfrm>
            <a:off x="15779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CA27F-8377-4F08-B9E0-D13D7A7E8A8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2A2E3BC7-0B8A-65FC-C7EE-9820F7AE9CBB}"/>
              </a:ext>
            </a:extLst>
          </p:cNvPr>
          <p:cNvSpPr>
            <a:spLocks/>
          </p:cNvSpPr>
          <p:nvPr>
            <p:custDataLst>
              <p:tags r:id="rId118"/>
            </p:custDataLst>
          </p:nvPr>
        </p:nvSpPr>
        <p:spPr bwMode="auto">
          <a:xfrm>
            <a:off x="18764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677E5E-9DC9-4D4B-ACB1-440230C1DE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D7DBAC65-1AD7-3CC8-489D-EC06F7F274E5}"/>
              </a:ext>
            </a:extLst>
          </p:cNvPr>
          <p:cNvSpPr>
            <a:spLocks/>
          </p:cNvSpPr>
          <p:nvPr>
            <p:custDataLst>
              <p:tags r:id="rId119"/>
            </p:custDataLst>
          </p:nvPr>
        </p:nvSpPr>
        <p:spPr bwMode="auto">
          <a:xfrm>
            <a:off x="21732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36E4AF-CF6C-47D4-982F-85F00C56DA0D}"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F52DE7A7-2290-3E56-78CA-0A2EF8EF62E8}"/>
              </a:ext>
            </a:extLst>
          </p:cNvPr>
          <p:cNvSpPr>
            <a:spLocks/>
          </p:cNvSpPr>
          <p:nvPr>
            <p:custDataLst>
              <p:tags r:id="rId120"/>
            </p:custDataLst>
          </p:nvPr>
        </p:nvSpPr>
        <p:spPr bwMode="auto">
          <a:xfrm>
            <a:off x="24717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0B039-F96D-48BA-97C4-D939E1AFE4DB}"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E9446259-7A95-877E-D585-E823E07724E8}"/>
              </a:ext>
            </a:extLst>
          </p:cNvPr>
          <p:cNvSpPr>
            <a:spLocks/>
          </p:cNvSpPr>
          <p:nvPr>
            <p:custDataLst>
              <p:tags r:id="rId121"/>
            </p:custDataLst>
          </p:nvPr>
        </p:nvSpPr>
        <p:spPr bwMode="auto">
          <a:xfrm>
            <a:off x="27701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1DE1F9-2BB0-4AA1-8C5C-4134A5AEE89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68CAFD3E-47EC-0E43-BDC5-505DBE8C3777}"/>
              </a:ext>
            </a:extLst>
          </p:cNvPr>
          <p:cNvSpPr>
            <a:spLocks/>
          </p:cNvSpPr>
          <p:nvPr>
            <p:custDataLst>
              <p:tags r:id="rId122"/>
            </p:custDataLst>
          </p:nvPr>
        </p:nvSpPr>
        <p:spPr bwMode="auto">
          <a:xfrm>
            <a:off x="30670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03255-760D-404F-B9E5-2C85F41860E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12ADDAE6-D52A-B694-6474-5FD697D79CAE}"/>
              </a:ext>
            </a:extLst>
          </p:cNvPr>
          <p:cNvSpPr>
            <a:spLocks/>
          </p:cNvSpPr>
          <p:nvPr>
            <p:custDataLst>
              <p:tags r:id="rId123"/>
            </p:custDataLst>
          </p:nvPr>
        </p:nvSpPr>
        <p:spPr bwMode="auto">
          <a:xfrm>
            <a:off x="336550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AA93F-11CA-44F2-BEA7-BFF15381053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9C855FF3-5084-F709-0ADB-3049F6191D63}"/>
              </a:ext>
            </a:extLst>
          </p:cNvPr>
          <p:cNvSpPr>
            <a:spLocks/>
          </p:cNvSpPr>
          <p:nvPr>
            <p:custDataLst>
              <p:tags r:id="rId124"/>
            </p:custDataLst>
          </p:nvPr>
        </p:nvSpPr>
        <p:spPr bwMode="auto">
          <a:xfrm>
            <a:off x="366236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557C6-4CBC-411D-8EF7-4641F6037AC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00DDD2C0-7AC7-57BC-785A-EB0D7DC95FE4}"/>
              </a:ext>
            </a:extLst>
          </p:cNvPr>
          <p:cNvSpPr>
            <a:spLocks/>
          </p:cNvSpPr>
          <p:nvPr>
            <p:custDataLst>
              <p:tags r:id="rId125"/>
            </p:custDataLst>
          </p:nvPr>
        </p:nvSpPr>
        <p:spPr bwMode="auto">
          <a:xfrm>
            <a:off x="396081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A50B3F-F025-4670-932D-A0EE7CEA2CE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6649D948-9CD8-29FA-48A6-9618EA73DA50}"/>
              </a:ext>
            </a:extLst>
          </p:cNvPr>
          <p:cNvSpPr>
            <a:spLocks/>
          </p:cNvSpPr>
          <p:nvPr>
            <p:custDataLst>
              <p:tags r:id="rId126"/>
            </p:custDataLst>
          </p:nvPr>
        </p:nvSpPr>
        <p:spPr bwMode="auto">
          <a:xfrm>
            <a:off x="45561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9AE26E-DDA4-4354-8CE0-6BEAD6535F9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24005DC3-0AA3-7AB4-2D6B-5F3EFC8BDA06}"/>
              </a:ext>
            </a:extLst>
          </p:cNvPr>
          <p:cNvSpPr>
            <a:spLocks/>
          </p:cNvSpPr>
          <p:nvPr>
            <p:custDataLst>
              <p:tags r:id="rId127"/>
            </p:custDataLst>
          </p:nvPr>
        </p:nvSpPr>
        <p:spPr bwMode="auto">
          <a:xfrm>
            <a:off x="48545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279FB-83D7-4733-8E13-CC9571E47F7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C0748E87-5F33-E7EB-B535-56A43F46A11C}"/>
              </a:ext>
            </a:extLst>
          </p:cNvPr>
          <p:cNvSpPr>
            <a:spLocks/>
          </p:cNvSpPr>
          <p:nvPr>
            <p:custDataLst>
              <p:tags r:id="rId128"/>
            </p:custDataLst>
          </p:nvPr>
        </p:nvSpPr>
        <p:spPr bwMode="auto">
          <a:xfrm>
            <a:off x="51514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ADC9E2-ABA0-452D-91B4-E5084C315E5C}"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E2EE2EC0-0552-AEDC-650D-F1B5074E6BF6}"/>
              </a:ext>
            </a:extLst>
          </p:cNvPr>
          <p:cNvSpPr>
            <a:spLocks/>
          </p:cNvSpPr>
          <p:nvPr>
            <p:custDataLst>
              <p:tags r:id="rId129"/>
            </p:custDataLst>
          </p:nvPr>
        </p:nvSpPr>
        <p:spPr bwMode="auto">
          <a:xfrm>
            <a:off x="54498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D10769-772E-4B78-94B5-6D574B9663B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3D07AF8F-466E-BB07-95C4-1E6953A41927}"/>
              </a:ext>
            </a:extLst>
          </p:cNvPr>
          <p:cNvSpPr>
            <a:spLocks/>
          </p:cNvSpPr>
          <p:nvPr>
            <p:custDataLst>
              <p:tags r:id="rId130"/>
            </p:custDataLst>
          </p:nvPr>
        </p:nvSpPr>
        <p:spPr bwMode="auto">
          <a:xfrm>
            <a:off x="57467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902964-B903-428E-9523-36672F63823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00B919A-BFBC-5ACD-86C4-6C6F08FCAE72}"/>
              </a:ext>
            </a:extLst>
          </p:cNvPr>
          <p:cNvSpPr>
            <a:spLocks/>
          </p:cNvSpPr>
          <p:nvPr>
            <p:custDataLst>
              <p:tags r:id="rId131"/>
            </p:custDataLst>
          </p:nvPr>
        </p:nvSpPr>
        <p:spPr bwMode="gray">
          <a:xfrm>
            <a:off x="6069013" y="58134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5C651-4C21-47C2-A984-EA3BC18BBB92}" type="datetime'''8'''''''''">
              <a:rPr lang="en-US" altLang="en-US" sz="1000" smtClean="0">
                <a:solidFill>
                  <a:schemeClr val="bg1"/>
                </a:solidFill>
                <a:effectLst/>
                <a:sym typeface="+mn-lt"/>
              </a:rPr>
              <a:pPr marL="0" lvl="0" indent="0" algn="ctr">
                <a:spcBef>
                  <a:spcPct val="0"/>
                </a:spcBef>
                <a:buNone/>
              </a:pPr>
              <a:t>8</a:t>
            </a:fld>
            <a:endParaRPr kumimoji="1" lang="en-US" altLang="ja-JP" sz="1000" dirty="0">
              <a:solidFill>
                <a:schemeClr val="bg1"/>
              </a:solidFill>
              <a:sym typeface="+mn-lt"/>
            </a:endParaRPr>
          </a:p>
        </p:txBody>
      </p:sp>
      <p:sp>
        <p:nvSpPr>
          <p:cNvPr id="162" name="テキスト プレースホルダ 9">
            <a:extLst>
              <a:ext uri="{FF2B5EF4-FFF2-40B4-BE49-F238E27FC236}">
                <a16:creationId xmlns:a16="http://schemas.microsoft.com/office/drawing/2014/main" id="{3A820181-7C9E-6B47-448F-0598C93A6532}"/>
              </a:ext>
            </a:extLst>
          </p:cNvPr>
          <p:cNvSpPr>
            <a:spLocks/>
          </p:cNvSpPr>
          <p:nvPr>
            <p:custDataLst>
              <p:tags r:id="rId132"/>
            </p:custDataLst>
          </p:nvPr>
        </p:nvSpPr>
        <p:spPr bwMode="auto">
          <a:xfrm>
            <a:off x="604520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E0391D-0B34-4047-A5E6-F82C80EAE00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4FB14E6-5466-C53C-88C3-0BC86D2A2D09}"/>
              </a:ext>
            </a:extLst>
          </p:cNvPr>
          <p:cNvSpPr>
            <a:spLocks/>
          </p:cNvSpPr>
          <p:nvPr>
            <p:custDataLst>
              <p:tags r:id="rId133"/>
            </p:custDataLst>
          </p:nvPr>
        </p:nvSpPr>
        <p:spPr bwMode="gray">
          <a:xfrm>
            <a:off x="6367463" y="581025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372A44-9D6A-44F3-AE6F-0144F8357351}" type="datetime'''''''''''''''9'''''''''''''''''''''''''''''''''''">
              <a:rPr lang="en-US" altLang="en-US" sz="1000" smtClean="0">
                <a:solidFill>
                  <a:schemeClr val="bg1"/>
                </a:solidFill>
                <a:effectLst/>
                <a:sym typeface="+mn-lt"/>
              </a:rPr>
              <a:pPr marL="0" lvl="0" indent="0" algn="ctr">
                <a:spcBef>
                  <a:spcPct val="0"/>
                </a:spcBef>
                <a:buNone/>
              </a:pPr>
              <a:t>9</a:t>
            </a:fld>
            <a:endParaRPr kumimoji="1" lang="en-US" altLang="ja-JP" sz="1000" dirty="0">
              <a:solidFill>
                <a:schemeClr val="bg1"/>
              </a:solidFill>
              <a:sym typeface="+mn-lt"/>
            </a:endParaRPr>
          </a:p>
        </p:txBody>
      </p:sp>
      <p:sp>
        <p:nvSpPr>
          <p:cNvPr id="163" name="テキスト プレースホルダ 9">
            <a:extLst>
              <a:ext uri="{FF2B5EF4-FFF2-40B4-BE49-F238E27FC236}">
                <a16:creationId xmlns:a16="http://schemas.microsoft.com/office/drawing/2014/main" id="{A928A929-D41D-D70F-2E94-BD65F1DC0045}"/>
              </a:ext>
            </a:extLst>
          </p:cNvPr>
          <p:cNvSpPr>
            <a:spLocks/>
          </p:cNvSpPr>
          <p:nvPr>
            <p:custDataLst>
              <p:tags r:id="rId134"/>
            </p:custDataLst>
          </p:nvPr>
        </p:nvSpPr>
        <p:spPr bwMode="auto">
          <a:xfrm>
            <a:off x="63436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9B7139-9206-4C67-A501-0C1B2D0F1E99}"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A55003A6-4292-35DC-738D-DA6693225660}"/>
              </a:ext>
            </a:extLst>
          </p:cNvPr>
          <p:cNvSpPr>
            <a:spLocks/>
          </p:cNvSpPr>
          <p:nvPr>
            <p:custDataLst>
              <p:tags r:id="rId135"/>
            </p:custDataLst>
          </p:nvPr>
        </p:nvSpPr>
        <p:spPr bwMode="auto">
          <a:xfrm>
            <a:off x="664051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6FC444-6182-472C-A95A-328647141D3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A49000A-DDC8-9674-0D05-CCDD1CEE1ACF}"/>
              </a:ext>
            </a:extLst>
          </p:cNvPr>
          <p:cNvSpPr>
            <a:spLocks/>
          </p:cNvSpPr>
          <p:nvPr>
            <p:custDataLst>
              <p:tags r:id="rId136"/>
            </p:custDataLst>
          </p:nvPr>
        </p:nvSpPr>
        <p:spPr bwMode="gray">
          <a:xfrm>
            <a:off x="6962775" y="581183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6F046-8937-4458-9635-C9A68A972B80}" type="datetime'''''''''''''''''''''''''''''''''''9'''''''''''''''">
              <a:rPr lang="en-US" altLang="en-US" sz="1000" smtClean="0">
                <a:solidFill>
                  <a:schemeClr val="bg1"/>
                </a:solidFill>
                <a:effectLst/>
                <a:sym typeface="+mn-lt"/>
              </a:rPr>
              <a:pPr marL="0" lvl="0" indent="0" algn="ctr">
                <a:spcBef>
                  <a:spcPct val="0"/>
                </a:spcBef>
                <a:buNone/>
              </a:pPr>
              <a:t>9</a:t>
            </a:fld>
            <a:endParaRPr kumimoji="1" lang="en-US" altLang="ja-JP" sz="1000" dirty="0">
              <a:solidFill>
                <a:schemeClr val="bg1"/>
              </a:solidFill>
              <a:sym typeface="+mn-lt"/>
            </a:endParaRPr>
          </a:p>
        </p:txBody>
      </p:sp>
      <p:sp>
        <p:nvSpPr>
          <p:cNvPr id="165" name="テキスト プレースホルダ 9">
            <a:extLst>
              <a:ext uri="{FF2B5EF4-FFF2-40B4-BE49-F238E27FC236}">
                <a16:creationId xmlns:a16="http://schemas.microsoft.com/office/drawing/2014/main" id="{D5279AD2-9B75-8E43-0C12-E074C228C399}"/>
              </a:ext>
            </a:extLst>
          </p:cNvPr>
          <p:cNvSpPr>
            <a:spLocks/>
          </p:cNvSpPr>
          <p:nvPr>
            <p:custDataLst>
              <p:tags r:id="rId137"/>
            </p:custDataLst>
          </p:nvPr>
        </p:nvSpPr>
        <p:spPr bwMode="auto">
          <a:xfrm>
            <a:off x="693896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1607C-197C-41BF-ABF7-D3604CE1A09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81FB0512-5D15-D72F-8A6B-40C156528B3C}"/>
              </a:ext>
            </a:extLst>
          </p:cNvPr>
          <p:cNvSpPr>
            <a:spLocks/>
          </p:cNvSpPr>
          <p:nvPr>
            <p:custDataLst>
              <p:tags r:id="rId138"/>
            </p:custDataLst>
          </p:nvPr>
        </p:nvSpPr>
        <p:spPr bwMode="auto">
          <a:xfrm>
            <a:off x="72358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C7274-BB1A-4F7B-95E6-8122F3A32B8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09E2722E-5FE7-D3C4-902C-860AA01CA56F}"/>
              </a:ext>
            </a:extLst>
          </p:cNvPr>
          <p:cNvSpPr>
            <a:spLocks/>
          </p:cNvSpPr>
          <p:nvPr>
            <p:custDataLst>
              <p:tags r:id="rId139"/>
            </p:custDataLst>
          </p:nvPr>
        </p:nvSpPr>
        <p:spPr bwMode="auto">
          <a:xfrm>
            <a:off x="75342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9FF42D-EEC0-48E9-A865-74D9590838D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174D5BD-C558-08F8-7227-1C502C066400}"/>
              </a:ext>
            </a:extLst>
          </p:cNvPr>
          <p:cNvSpPr>
            <a:spLocks/>
          </p:cNvSpPr>
          <p:nvPr>
            <p:custDataLst>
              <p:tags r:id="rId140"/>
            </p:custDataLst>
          </p:nvPr>
        </p:nvSpPr>
        <p:spPr bwMode="gray">
          <a:xfrm>
            <a:off x="7854950" y="58261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1F630-55E5-458B-88AE-7D6232EE6AFD}" type="datetime'''''''''''''''''''''''''''''6'''''''''''''''''''">
              <a:rPr lang="en-US" altLang="en-US" sz="1000" smtClean="0">
                <a:solidFill>
                  <a:schemeClr val="bg1"/>
                </a:solidFill>
                <a:effectLst/>
                <a:sym typeface="+mn-lt"/>
              </a:rPr>
              <a:pPr marL="0" lvl="0" indent="0" algn="ctr">
                <a:spcBef>
                  <a:spcPct val="0"/>
                </a:spcBef>
                <a:buNone/>
              </a:pPr>
              <a:t>6</a:t>
            </a:fld>
            <a:endParaRPr kumimoji="1" lang="en-US" altLang="ja-JP" sz="1000" dirty="0">
              <a:solidFill>
                <a:schemeClr val="bg1"/>
              </a:solidFill>
              <a:sym typeface="+mn-lt"/>
            </a:endParaRPr>
          </a:p>
        </p:txBody>
      </p:sp>
      <p:sp>
        <p:nvSpPr>
          <p:cNvPr id="168" name="テキスト プレースホルダ 9">
            <a:extLst>
              <a:ext uri="{FF2B5EF4-FFF2-40B4-BE49-F238E27FC236}">
                <a16:creationId xmlns:a16="http://schemas.microsoft.com/office/drawing/2014/main" id="{77428F7E-2F76-F995-ECD2-6FBDD1F59074}"/>
              </a:ext>
            </a:extLst>
          </p:cNvPr>
          <p:cNvSpPr>
            <a:spLocks/>
          </p:cNvSpPr>
          <p:nvPr>
            <p:custDataLst>
              <p:tags r:id="rId141"/>
            </p:custDataLst>
          </p:nvPr>
        </p:nvSpPr>
        <p:spPr bwMode="auto">
          <a:xfrm>
            <a:off x="78311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FBF44-A67F-46B3-B739-C44A4E30CDB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DB7650BF-344A-FAB5-E6D7-0CD20A4A4EB6}"/>
              </a:ext>
            </a:extLst>
          </p:cNvPr>
          <p:cNvSpPr>
            <a:spLocks/>
          </p:cNvSpPr>
          <p:nvPr>
            <p:custDataLst>
              <p:tags r:id="rId142"/>
            </p:custDataLst>
          </p:nvPr>
        </p:nvSpPr>
        <p:spPr bwMode="gray">
          <a:xfrm>
            <a:off x="8153400" y="58277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5639DB-9B88-4125-9E1A-63477289E2C0}" type="datetime'''''''''''''''''''''''''6'''''">
              <a:rPr lang="en-US" altLang="en-US" sz="1000" smtClean="0">
                <a:solidFill>
                  <a:schemeClr val="bg1"/>
                </a:solidFill>
                <a:effectLst/>
                <a:sym typeface="+mn-lt"/>
              </a:rPr>
              <a:pPr marL="0" lvl="0" indent="0" algn="ctr">
                <a:spcBef>
                  <a:spcPct val="0"/>
                </a:spcBef>
                <a:buNone/>
              </a:pPr>
              <a:t>6</a:t>
            </a:fld>
            <a:endParaRPr kumimoji="1" lang="en-US" altLang="ja-JP" sz="1000" dirty="0">
              <a:solidFill>
                <a:schemeClr val="bg1"/>
              </a:solidFill>
              <a:sym typeface="+mn-lt"/>
            </a:endParaRPr>
          </a:p>
        </p:txBody>
      </p:sp>
      <p:sp>
        <p:nvSpPr>
          <p:cNvPr id="169" name="テキスト プレースホルダ 9">
            <a:extLst>
              <a:ext uri="{FF2B5EF4-FFF2-40B4-BE49-F238E27FC236}">
                <a16:creationId xmlns:a16="http://schemas.microsoft.com/office/drawing/2014/main" id="{447AD451-4959-F3B4-70A7-A8B601B1D6E3}"/>
              </a:ext>
            </a:extLst>
          </p:cNvPr>
          <p:cNvSpPr>
            <a:spLocks/>
          </p:cNvSpPr>
          <p:nvPr>
            <p:custDataLst>
              <p:tags r:id="rId143"/>
            </p:custDataLst>
          </p:nvPr>
        </p:nvSpPr>
        <p:spPr bwMode="auto">
          <a:xfrm>
            <a:off x="81295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20F85C-3DF9-45E0-8F47-F3A3E44D13A5}"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1CE34F89-FADA-6174-0C2E-FB147199F00B}"/>
              </a:ext>
            </a:extLst>
          </p:cNvPr>
          <p:cNvSpPr>
            <a:spLocks/>
          </p:cNvSpPr>
          <p:nvPr>
            <p:custDataLst>
              <p:tags r:id="rId144"/>
            </p:custDataLst>
          </p:nvPr>
        </p:nvSpPr>
        <p:spPr bwMode="gray">
          <a:xfrm>
            <a:off x="1304925" y="56832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D36C58-D605-4D50-AAD5-BDF12FC6A044}" type="datetime'''''4'''''''''''''''''''''''''''''''''''''''''''''''''''''''">
              <a:rPr lang="en-US" altLang="en-US" sz="1000" b="1" smtClean="0">
                <a:effectLst/>
                <a:sym typeface="+mn-lt"/>
              </a:rPr>
              <a:pPr marL="0" lvl="0" indent="0" algn="ctr">
                <a:spcBef>
                  <a:spcPct val="0"/>
                </a:spcBef>
                <a:buNone/>
              </a:pPr>
              <a:t>4</a:t>
            </a:fld>
            <a:endParaRPr kumimoji="1" lang="en-US" altLang="ja-JP" sz="1000" b="1" dirty="0">
              <a:sym typeface="+mn-lt"/>
            </a:endParaRPr>
          </a:p>
        </p:txBody>
      </p:sp>
      <p:sp>
        <p:nvSpPr>
          <p:cNvPr id="105" name="テキスト プレースホルダ 9">
            <a:extLst>
              <a:ext uri="{FF2B5EF4-FFF2-40B4-BE49-F238E27FC236}">
                <a16:creationId xmlns:a16="http://schemas.microsoft.com/office/drawing/2014/main" id="{6703A1DC-14BF-9341-150F-9973EA0696AE}"/>
              </a:ext>
            </a:extLst>
          </p:cNvPr>
          <p:cNvSpPr>
            <a:spLocks/>
          </p:cNvSpPr>
          <p:nvPr>
            <p:custDataLst>
              <p:tags r:id="rId145"/>
            </p:custDataLst>
          </p:nvPr>
        </p:nvSpPr>
        <p:spPr bwMode="gray">
          <a:xfrm>
            <a:off x="1601788" y="56832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3C7FC-A5F0-42D9-8DB8-86D1DD8600C0}" type="datetime'''''''4'''''''">
              <a:rPr lang="en-US" altLang="en-US" sz="1000" b="1" smtClean="0">
                <a:effectLst/>
                <a:sym typeface="+mn-lt"/>
              </a:rPr>
              <a:pPr marL="0" lvl="0" indent="0" algn="ctr">
                <a:spcBef>
                  <a:spcPct val="0"/>
                </a:spcBef>
                <a:buNone/>
              </a:pPr>
              <a:t>4</a:t>
            </a:fld>
            <a:endParaRPr kumimoji="1" lang="en-US" altLang="ja-JP" sz="1000" b="1" dirty="0">
              <a:sym typeface="+mn-lt"/>
            </a:endParaRPr>
          </a:p>
        </p:txBody>
      </p:sp>
      <p:sp>
        <p:nvSpPr>
          <p:cNvPr id="106" name="テキスト プレースホルダ 9">
            <a:extLst>
              <a:ext uri="{FF2B5EF4-FFF2-40B4-BE49-F238E27FC236}">
                <a16:creationId xmlns:a16="http://schemas.microsoft.com/office/drawing/2014/main" id="{7F1474B5-ED6F-0CCC-8918-672E7AC3F7BD}"/>
              </a:ext>
            </a:extLst>
          </p:cNvPr>
          <p:cNvSpPr>
            <a:spLocks/>
          </p:cNvSpPr>
          <p:nvPr>
            <p:custDataLst>
              <p:tags r:id="rId146"/>
            </p:custDataLst>
          </p:nvPr>
        </p:nvSpPr>
        <p:spPr bwMode="gray">
          <a:xfrm>
            <a:off x="1900238" y="5664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254E02-E36B-458F-8C3C-276DA10AC28B}"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07" name="テキスト プレースホルダ 9">
            <a:extLst>
              <a:ext uri="{FF2B5EF4-FFF2-40B4-BE49-F238E27FC236}">
                <a16:creationId xmlns:a16="http://schemas.microsoft.com/office/drawing/2014/main" id="{2B1F3823-3536-04A0-0810-4D9A57A45317}"/>
              </a:ext>
            </a:extLst>
          </p:cNvPr>
          <p:cNvSpPr>
            <a:spLocks/>
          </p:cNvSpPr>
          <p:nvPr>
            <p:custDataLst>
              <p:tags r:id="rId147"/>
            </p:custDataLst>
          </p:nvPr>
        </p:nvSpPr>
        <p:spPr bwMode="gray">
          <a:xfrm>
            <a:off x="2197100" y="56705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F189AE-B09E-43E3-B072-9FD3B6C7165B}" type="datetime'''''''''''6'''''''''''''''''''''''''''''''">
              <a:rPr lang="en-US" altLang="en-US" sz="1000" b="1" smtClean="0">
                <a:effectLst/>
                <a:sym typeface="+mn-lt"/>
              </a:rPr>
              <a:pPr marL="0" lvl="0" indent="0" algn="ctr">
                <a:spcBef>
                  <a:spcPct val="0"/>
                </a:spcBef>
                <a:buNone/>
              </a:pPr>
              <a:t>6</a:t>
            </a:fld>
            <a:endParaRPr kumimoji="1" lang="en-US" altLang="ja-JP" sz="1000" b="1" dirty="0">
              <a:sym typeface="+mn-lt"/>
            </a:endParaRPr>
          </a:p>
        </p:txBody>
      </p:sp>
      <p:sp>
        <p:nvSpPr>
          <p:cNvPr id="108" name="テキスト プレースホルダ 9">
            <a:extLst>
              <a:ext uri="{FF2B5EF4-FFF2-40B4-BE49-F238E27FC236}">
                <a16:creationId xmlns:a16="http://schemas.microsoft.com/office/drawing/2014/main" id="{070EC746-A71F-75FE-7A09-133BFBFAA810}"/>
              </a:ext>
            </a:extLst>
          </p:cNvPr>
          <p:cNvSpPr>
            <a:spLocks/>
          </p:cNvSpPr>
          <p:nvPr>
            <p:custDataLst>
              <p:tags r:id="rId148"/>
            </p:custDataLst>
          </p:nvPr>
        </p:nvSpPr>
        <p:spPr bwMode="gray">
          <a:xfrm>
            <a:off x="2495550" y="56689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B8702-D562-444A-A8A1-0BB331C07EAB}" type="datetime'''''''''''''''''''''''''''''6'''''''''''''''''''''''''''''">
              <a:rPr lang="en-US" altLang="en-US" sz="1000" b="1" smtClean="0">
                <a:effectLst/>
                <a:sym typeface="+mn-lt"/>
              </a:rPr>
              <a:pPr marL="0" lvl="0" indent="0" algn="ctr">
                <a:spcBef>
                  <a:spcPct val="0"/>
                </a:spcBef>
                <a:buNone/>
              </a:pPr>
              <a:t>6</a:t>
            </a:fld>
            <a:endParaRPr kumimoji="1" lang="en-US" altLang="ja-JP" sz="1000" b="1" dirty="0">
              <a:sym typeface="+mn-lt"/>
            </a:endParaRPr>
          </a:p>
        </p:txBody>
      </p:sp>
      <p:sp>
        <p:nvSpPr>
          <p:cNvPr id="109" name="テキスト プレースホルダ 9">
            <a:extLst>
              <a:ext uri="{FF2B5EF4-FFF2-40B4-BE49-F238E27FC236}">
                <a16:creationId xmlns:a16="http://schemas.microsoft.com/office/drawing/2014/main" id="{3B81F925-42B3-5ED4-04C4-4827C20E7E1D}"/>
              </a:ext>
            </a:extLst>
          </p:cNvPr>
          <p:cNvSpPr>
            <a:spLocks/>
          </p:cNvSpPr>
          <p:nvPr>
            <p:custDataLst>
              <p:tags r:id="rId149"/>
            </p:custDataLst>
          </p:nvPr>
        </p:nvSpPr>
        <p:spPr bwMode="gray">
          <a:xfrm>
            <a:off x="2794000" y="5664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0396BB-5CA3-4762-BEAA-097BA9F6385D}"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10" name="テキスト プレースホルダ 9">
            <a:extLst>
              <a:ext uri="{FF2B5EF4-FFF2-40B4-BE49-F238E27FC236}">
                <a16:creationId xmlns:a16="http://schemas.microsoft.com/office/drawing/2014/main" id="{77B8F2B0-9ED6-F134-8B8E-60CA5B8B8DB7}"/>
              </a:ext>
            </a:extLst>
          </p:cNvPr>
          <p:cNvSpPr>
            <a:spLocks/>
          </p:cNvSpPr>
          <p:nvPr>
            <p:custDataLst>
              <p:tags r:id="rId150"/>
            </p:custDataLst>
          </p:nvPr>
        </p:nvSpPr>
        <p:spPr bwMode="gray">
          <a:xfrm>
            <a:off x="3090863" y="56594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A91936-1984-452B-A829-F04E6B45440E}"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11" name="テキスト プレースホルダ 9">
            <a:extLst>
              <a:ext uri="{FF2B5EF4-FFF2-40B4-BE49-F238E27FC236}">
                <a16:creationId xmlns:a16="http://schemas.microsoft.com/office/drawing/2014/main" id="{8E7BC892-AFC5-9CD1-1E43-C1EEE2FEB7FB}"/>
              </a:ext>
            </a:extLst>
          </p:cNvPr>
          <p:cNvSpPr>
            <a:spLocks/>
          </p:cNvSpPr>
          <p:nvPr>
            <p:custDataLst>
              <p:tags r:id="rId151"/>
            </p:custDataLst>
          </p:nvPr>
        </p:nvSpPr>
        <p:spPr bwMode="gray">
          <a:xfrm>
            <a:off x="3389313" y="56403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154CB-3D0C-46C6-AD5A-BA705D5982EF}" type="datetime'''''''''''9'''''">
              <a:rPr lang="en-US" altLang="en-US" sz="1000" b="1" smtClean="0">
                <a:effectLst/>
                <a:sym typeface="+mn-lt"/>
              </a:rPr>
              <a:pPr marL="0" lvl="0" indent="0" algn="ctr">
                <a:spcBef>
                  <a:spcPct val="0"/>
                </a:spcBef>
                <a:buNone/>
              </a:pPr>
              <a:t>9</a:t>
            </a:fld>
            <a:endParaRPr kumimoji="1" lang="en-US" altLang="ja-JP" sz="1000" b="1" dirty="0">
              <a:sym typeface="+mn-lt"/>
            </a:endParaRPr>
          </a:p>
        </p:txBody>
      </p:sp>
      <p:sp>
        <p:nvSpPr>
          <p:cNvPr id="112" name="テキスト プレースホルダ 9">
            <a:extLst>
              <a:ext uri="{FF2B5EF4-FFF2-40B4-BE49-F238E27FC236}">
                <a16:creationId xmlns:a16="http://schemas.microsoft.com/office/drawing/2014/main" id="{FC5F9D4B-A344-2F42-09D2-8BC3DF99458A}"/>
              </a:ext>
            </a:extLst>
          </p:cNvPr>
          <p:cNvSpPr>
            <a:spLocks/>
          </p:cNvSpPr>
          <p:nvPr>
            <p:custDataLst>
              <p:tags r:id="rId152"/>
            </p:custDataLst>
          </p:nvPr>
        </p:nvSpPr>
        <p:spPr bwMode="gray">
          <a:xfrm>
            <a:off x="3651250" y="5580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B8B3C-DE84-4BED-93B8-381B21AF9EC5}" type="datetime'''''''''''''''''''''''''''1''''''''3'''''">
              <a:rPr lang="en-US" altLang="en-US" sz="1000" b="1" smtClean="0">
                <a:effectLst/>
                <a:sym typeface="+mn-lt"/>
              </a:rPr>
              <a:pPr marL="0" lvl="0" indent="0" algn="ctr">
                <a:spcBef>
                  <a:spcPct val="0"/>
                </a:spcBef>
                <a:buNone/>
              </a:pPr>
              <a:t>13</a:t>
            </a:fld>
            <a:endParaRPr kumimoji="1" lang="en-US" altLang="ja-JP" sz="1000" b="1" dirty="0">
              <a:sym typeface="+mn-lt"/>
            </a:endParaRPr>
          </a:p>
        </p:txBody>
      </p:sp>
      <p:sp>
        <p:nvSpPr>
          <p:cNvPr id="113" name="テキスト プレースホルダ 9">
            <a:extLst>
              <a:ext uri="{FF2B5EF4-FFF2-40B4-BE49-F238E27FC236}">
                <a16:creationId xmlns:a16="http://schemas.microsoft.com/office/drawing/2014/main" id="{89158CF8-A0E0-3C97-3888-6D93BE813D6B}"/>
              </a:ext>
            </a:extLst>
          </p:cNvPr>
          <p:cNvSpPr>
            <a:spLocks/>
          </p:cNvSpPr>
          <p:nvPr>
            <p:custDataLst>
              <p:tags r:id="rId153"/>
            </p:custDataLst>
          </p:nvPr>
        </p:nvSpPr>
        <p:spPr bwMode="gray">
          <a:xfrm>
            <a:off x="3949700" y="5526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EB933-D424-4E68-9A04-6F6BB31328EE}" type="datetime'''''''''''''''''''''''''''''1''''''''''''''''''''7'">
              <a:rPr lang="en-US" altLang="en-US" sz="1000" b="1" smtClean="0">
                <a:effectLst/>
                <a:sym typeface="+mn-lt"/>
              </a:rPr>
              <a:pPr marL="0" lvl="0" indent="0" algn="ctr">
                <a:spcBef>
                  <a:spcPct val="0"/>
                </a:spcBef>
                <a:buNone/>
              </a:pPr>
              <a:t>17</a:t>
            </a:fld>
            <a:endParaRPr kumimoji="1" lang="en-US" altLang="ja-JP" sz="1000" b="1" dirty="0">
              <a:sym typeface="+mn-lt"/>
            </a:endParaRPr>
          </a:p>
        </p:txBody>
      </p:sp>
      <p:sp>
        <p:nvSpPr>
          <p:cNvPr id="114" name="テキスト プレースホルダ 9">
            <a:extLst>
              <a:ext uri="{FF2B5EF4-FFF2-40B4-BE49-F238E27FC236}">
                <a16:creationId xmlns:a16="http://schemas.microsoft.com/office/drawing/2014/main" id="{6D3B134F-BFFE-EC6F-A288-CFB46C5BC717}"/>
              </a:ext>
            </a:extLst>
          </p:cNvPr>
          <p:cNvSpPr>
            <a:spLocks/>
          </p:cNvSpPr>
          <p:nvPr>
            <p:custDataLst>
              <p:tags r:id="rId154"/>
            </p:custDataLst>
          </p:nvPr>
        </p:nvSpPr>
        <p:spPr bwMode="gray">
          <a:xfrm>
            <a:off x="4246563" y="5507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A4EBD1-46B3-4311-B2B4-8108101BC5C6}" type="datetime'''''''''''''''1''''8'''">
              <a:rPr lang="en-US" altLang="en-US" sz="1000" b="1" smtClean="0">
                <a:effectLst/>
                <a:sym typeface="+mn-lt"/>
              </a:rPr>
              <a:pPr marL="0" lvl="0" indent="0" algn="ctr">
                <a:spcBef>
                  <a:spcPct val="0"/>
                </a:spcBef>
                <a:buNone/>
              </a:pPr>
              <a:t>18</a:t>
            </a:fld>
            <a:endParaRPr kumimoji="1" lang="en-US" altLang="ja-JP" sz="1000" b="1" dirty="0">
              <a:sym typeface="+mn-lt"/>
            </a:endParaRPr>
          </a:p>
        </p:txBody>
      </p:sp>
      <p:sp>
        <p:nvSpPr>
          <p:cNvPr id="156" name="テキスト プレースホルダ 9">
            <a:extLst>
              <a:ext uri="{FF2B5EF4-FFF2-40B4-BE49-F238E27FC236}">
                <a16:creationId xmlns:a16="http://schemas.microsoft.com/office/drawing/2014/main" id="{EB07DB7A-B82B-9E04-D892-A380A3C56D86}"/>
              </a:ext>
            </a:extLst>
          </p:cNvPr>
          <p:cNvSpPr>
            <a:spLocks/>
          </p:cNvSpPr>
          <p:nvPr>
            <p:custDataLst>
              <p:tags r:id="rId155"/>
            </p:custDataLst>
          </p:nvPr>
        </p:nvSpPr>
        <p:spPr bwMode="auto">
          <a:xfrm>
            <a:off x="42576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194EE-60B5-4951-8E62-522DF5AEFC1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8EE22683-AA57-DC8F-DD84-032A90289269}"/>
              </a:ext>
            </a:extLst>
          </p:cNvPr>
          <p:cNvSpPr>
            <a:spLocks/>
          </p:cNvSpPr>
          <p:nvPr>
            <p:custDataLst>
              <p:tags r:id="rId156"/>
            </p:custDataLst>
          </p:nvPr>
        </p:nvSpPr>
        <p:spPr bwMode="gray">
          <a:xfrm>
            <a:off x="4843463" y="5267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0439C8-78C7-4A4D-880A-9DB779E4EB15}" type="datetime'''''''''''''''''''''''''''3''''''''''''5'''''''''''''''">
              <a:rPr lang="en-US" altLang="en-US" sz="1000" b="1" smtClean="0">
                <a:effectLst/>
                <a:sym typeface="+mn-lt"/>
              </a:rPr>
              <a:pPr marL="0" lvl="0" indent="0" algn="ctr">
                <a:spcBef>
                  <a:spcPct val="0"/>
                </a:spcBef>
                <a:buNone/>
              </a:pPr>
              <a:t>35</a:t>
            </a:fld>
            <a:endParaRPr kumimoji="1" lang="en-US" altLang="ja-JP" sz="1000" b="1" dirty="0">
              <a:sym typeface="+mn-lt"/>
            </a:endParaRPr>
          </a:p>
        </p:txBody>
      </p:sp>
      <p:sp>
        <p:nvSpPr>
          <p:cNvPr id="117" name="テキスト プレースホルダ 9">
            <a:extLst>
              <a:ext uri="{FF2B5EF4-FFF2-40B4-BE49-F238E27FC236}">
                <a16:creationId xmlns:a16="http://schemas.microsoft.com/office/drawing/2014/main" id="{2A4720A9-1D01-61EB-B541-F1FB9F446EDB}"/>
              </a:ext>
            </a:extLst>
          </p:cNvPr>
          <p:cNvSpPr>
            <a:spLocks/>
          </p:cNvSpPr>
          <p:nvPr>
            <p:custDataLst>
              <p:tags r:id="rId157"/>
            </p:custDataLst>
          </p:nvPr>
        </p:nvSpPr>
        <p:spPr bwMode="gray">
          <a:xfrm>
            <a:off x="5140325" y="5276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7C5584-F9B0-40FA-98BA-B247F1C15459}" type="datetime'''''''''''''''''''''''''''''''''3''''''''''''''4'''''''">
              <a:rPr lang="en-US" altLang="en-US" sz="1000" b="1" smtClean="0">
                <a:effectLst/>
                <a:sym typeface="+mn-lt"/>
              </a:rPr>
              <a:pPr marL="0" lvl="0" indent="0" algn="ctr">
                <a:spcBef>
                  <a:spcPct val="0"/>
                </a:spcBef>
                <a:buNone/>
              </a:pPr>
              <a:t>34</a:t>
            </a:fld>
            <a:endParaRPr kumimoji="1" lang="en-US" altLang="ja-JP" sz="1000" b="1" dirty="0">
              <a:sym typeface="+mn-lt"/>
            </a:endParaRPr>
          </a:p>
        </p:txBody>
      </p:sp>
      <p:sp>
        <p:nvSpPr>
          <p:cNvPr id="118" name="テキスト プレースホルダ 9">
            <a:extLst>
              <a:ext uri="{FF2B5EF4-FFF2-40B4-BE49-F238E27FC236}">
                <a16:creationId xmlns:a16="http://schemas.microsoft.com/office/drawing/2014/main" id="{919F311F-5746-9805-365D-1D248A4BA070}"/>
              </a:ext>
            </a:extLst>
          </p:cNvPr>
          <p:cNvSpPr>
            <a:spLocks/>
          </p:cNvSpPr>
          <p:nvPr>
            <p:custDataLst>
              <p:tags r:id="rId158"/>
            </p:custDataLst>
          </p:nvPr>
        </p:nvSpPr>
        <p:spPr bwMode="gray">
          <a:xfrm>
            <a:off x="5438775" y="5065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5E169-3572-42E7-A1C8-150AB1B7029A}" type="datetime'4''''''''''''''''''''''''9'''''''''''''''''">
              <a:rPr lang="en-US" altLang="en-US" sz="1000" b="1" smtClean="0">
                <a:effectLst/>
                <a:sym typeface="+mn-lt"/>
              </a:rPr>
              <a:pPr marL="0" lvl="0" indent="0" algn="ctr">
                <a:spcBef>
                  <a:spcPct val="0"/>
                </a:spcBef>
                <a:buNone/>
              </a:pPr>
              <a:t>49</a:t>
            </a:fld>
            <a:endParaRPr kumimoji="1" lang="en-US" altLang="ja-JP" sz="1000" b="1" dirty="0">
              <a:sym typeface="+mn-lt"/>
            </a:endParaRPr>
          </a:p>
        </p:txBody>
      </p:sp>
      <p:sp>
        <p:nvSpPr>
          <p:cNvPr id="119" name="テキスト プレースホルダ 9">
            <a:extLst>
              <a:ext uri="{FF2B5EF4-FFF2-40B4-BE49-F238E27FC236}">
                <a16:creationId xmlns:a16="http://schemas.microsoft.com/office/drawing/2014/main" id="{B4D4CE49-820A-E37C-51D3-C6AB403688B0}"/>
              </a:ext>
            </a:extLst>
          </p:cNvPr>
          <p:cNvSpPr>
            <a:spLocks/>
          </p:cNvSpPr>
          <p:nvPr>
            <p:custDataLst>
              <p:tags r:id="rId159"/>
            </p:custDataLst>
          </p:nvPr>
        </p:nvSpPr>
        <p:spPr bwMode="gray">
          <a:xfrm>
            <a:off x="5735638" y="4924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41A13F-B059-4058-BDBE-5C83AE6FBEF7}" type="datetime'''''''5''''9'''''''''">
              <a:rPr lang="en-US" altLang="en-US" sz="1000" b="1" smtClean="0">
                <a:effectLst/>
                <a:sym typeface="+mn-lt"/>
              </a:rPr>
              <a:pPr marL="0" lvl="0" indent="0" algn="ctr">
                <a:spcBef>
                  <a:spcPct val="0"/>
                </a:spcBef>
                <a:buNone/>
              </a:pPr>
              <a:t>59</a:t>
            </a:fld>
            <a:endParaRPr kumimoji="1" lang="en-US" altLang="ja-JP" sz="1000" b="1" dirty="0">
              <a:sym typeface="+mn-lt"/>
            </a:endParaRPr>
          </a:p>
        </p:txBody>
      </p:sp>
      <p:sp>
        <p:nvSpPr>
          <p:cNvPr id="120" name="テキスト プレースホルダ 9">
            <a:extLst>
              <a:ext uri="{FF2B5EF4-FFF2-40B4-BE49-F238E27FC236}">
                <a16:creationId xmlns:a16="http://schemas.microsoft.com/office/drawing/2014/main" id="{5D6D83FE-D07A-9E9C-BE42-937A711F15B7}"/>
              </a:ext>
            </a:extLst>
          </p:cNvPr>
          <p:cNvSpPr>
            <a:spLocks/>
          </p:cNvSpPr>
          <p:nvPr>
            <p:custDataLst>
              <p:tags r:id="rId160"/>
            </p:custDataLst>
          </p:nvPr>
        </p:nvSpPr>
        <p:spPr bwMode="gray">
          <a:xfrm>
            <a:off x="6034088" y="4992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BCF794-7655-41BD-823D-3C11293D23CA}" type="datetime'''''''''''''''''''''''5''''''''''''''''''''''''''''4'">
              <a:rPr lang="en-US" altLang="en-US" sz="1000" b="1" smtClean="0">
                <a:effectLst/>
                <a:sym typeface="+mn-lt"/>
              </a:rPr>
              <a:pPr marL="0" lvl="0" indent="0" algn="ctr">
                <a:spcBef>
                  <a:spcPct val="0"/>
                </a:spcBef>
                <a:buNone/>
              </a:pPr>
              <a:t>54</a:t>
            </a:fld>
            <a:endParaRPr kumimoji="1" lang="en-US" altLang="ja-JP" sz="1000" b="1" dirty="0">
              <a:sym typeface="+mn-lt"/>
            </a:endParaRPr>
          </a:p>
        </p:txBody>
      </p:sp>
      <p:sp>
        <p:nvSpPr>
          <p:cNvPr id="121" name="テキスト プレースホルダ 9">
            <a:extLst>
              <a:ext uri="{FF2B5EF4-FFF2-40B4-BE49-F238E27FC236}">
                <a16:creationId xmlns:a16="http://schemas.microsoft.com/office/drawing/2014/main" id="{0C716A61-29B9-6968-52F9-6651A9DA20A5}"/>
              </a:ext>
            </a:extLst>
          </p:cNvPr>
          <p:cNvSpPr>
            <a:spLocks/>
          </p:cNvSpPr>
          <p:nvPr>
            <p:custDataLst>
              <p:tags r:id="rId161"/>
            </p:custDataLst>
          </p:nvPr>
        </p:nvSpPr>
        <p:spPr bwMode="gray">
          <a:xfrm>
            <a:off x="6332538" y="4995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7AD42-419B-4589-A876-B509ADC76FDF}" type="datetime'''''''5''''''''4'''''">
              <a:rPr lang="en-US" altLang="en-US" sz="1000" b="1" smtClean="0">
                <a:effectLst/>
                <a:sym typeface="+mn-lt"/>
              </a:rPr>
              <a:pPr marL="0" lvl="0" indent="0" algn="ctr">
                <a:spcBef>
                  <a:spcPct val="0"/>
                </a:spcBef>
                <a:buNone/>
              </a:pPr>
              <a:t>54</a:t>
            </a:fld>
            <a:endParaRPr kumimoji="1" lang="en-US" altLang="ja-JP" sz="1000" b="1" dirty="0">
              <a:sym typeface="+mn-lt"/>
            </a:endParaRPr>
          </a:p>
        </p:txBody>
      </p:sp>
      <p:sp>
        <p:nvSpPr>
          <p:cNvPr id="122" name="テキスト プレースホルダ 9">
            <a:extLst>
              <a:ext uri="{FF2B5EF4-FFF2-40B4-BE49-F238E27FC236}">
                <a16:creationId xmlns:a16="http://schemas.microsoft.com/office/drawing/2014/main" id="{D64EAD65-9125-A82C-6A75-B80B1AECEC77}"/>
              </a:ext>
            </a:extLst>
          </p:cNvPr>
          <p:cNvSpPr>
            <a:spLocks/>
          </p:cNvSpPr>
          <p:nvPr>
            <p:custDataLst>
              <p:tags r:id="rId162"/>
            </p:custDataLst>
          </p:nvPr>
        </p:nvSpPr>
        <p:spPr bwMode="gray">
          <a:xfrm>
            <a:off x="6629400" y="4972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62BB4-0E93-4F51-81C4-8D4875A7DD56}" type="datetime'''''''''''''''''''''''5''''''6'''''">
              <a:rPr lang="en-US" altLang="en-US" sz="1000" b="1" smtClean="0">
                <a:effectLst/>
                <a:sym typeface="+mn-lt"/>
              </a:rPr>
              <a:pPr marL="0" lvl="0" indent="0" algn="ctr">
                <a:spcBef>
                  <a:spcPct val="0"/>
                </a:spcBef>
                <a:buNone/>
              </a:pPr>
              <a:t>56</a:t>
            </a:fld>
            <a:endParaRPr kumimoji="1" lang="en-US" altLang="ja-JP" sz="1000" b="1" dirty="0">
              <a:sym typeface="+mn-lt"/>
            </a:endParaRPr>
          </a:p>
        </p:txBody>
      </p:sp>
      <p:sp>
        <p:nvSpPr>
          <p:cNvPr id="123" name="テキスト プレースホルダ 9">
            <a:extLst>
              <a:ext uri="{FF2B5EF4-FFF2-40B4-BE49-F238E27FC236}">
                <a16:creationId xmlns:a16="http://schemas.microsoft.com/office/drawing/2014/main" id="{15E8A8D7-2750-8CE6-B175-835FC85B4C31}"/>
              </a:ext>
            </a:extLst>
          </p:cNvPr>
          <p:cNvSpPr>
            <a:spLocks/>
          </p:cNvSpPr>
          <p:nvPr>
            <p:custDataLst>
              <p:tags r:id="rId163"/>
            </p:custDataLst>
          </p:nvPr>
        </p:nvSpPr>
        <p:spPr bwMode="gray">
          <a:xfrm>
            <a:off x="6927850" y="5054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0B077-C44A-436C-ADAC-B45A79A2408C}" type="datetime'''''''''''5''''''''''''''''''''''''''''''''0'''">
              <a:rPr lang="en-US" altLang="en-US" sz="1000" b="1" smtClean="0">
                <a:effectLst/>
                <a:sym typeface="+mn-lt"/>
              </a:rPr>
              <a:pPr marL="0" lvl="0" indent="0" algn="ctr">
                <a:spcBef>
                  <a:spcPct val="0"/>
                </a:spcBef>
                <a:buNone/>
              </a:pPr>
              <a:t>50</a:t>
            </a:fld>
            <a:endParaRPr kumimoji="1" lang="en-US" altLang="ja-JP" sz="1000" b="1" dirty="0">
              <a:sym typeface="+mn-lt"/>
            </a:endParaRPr>
          </a:p>
        </p:txBody>
      </p:sp>
      <p:sp>
        <p:nvSpPr>
          <p:cNvPr id="124" name="テキスト プレースホルダ 9">
            <a:extLst>
              <a:ext uri="{FF2B5EF4-FFF2-40B4-BE49-F238E27FC236}">
                <a16:creationId xmlns:a16="http://schemas.microsoft.com/office/drawing/2014/main" id="{964DB201-04B6-AD04-6CCE-2BD770AD4FE0}"/>
              </a:ext>
            </a:extLst>
          </p:cNvPr>
          <p:cNvSpPr>
            <a:spLocks/>
          </p:cNvSpPr>
          <p:nvPr>
            <p:custDataLst>
              <p:tags r:id="rId164"/>
            </p:custDataLst>
          </p:nvPr>
        </p:nvSpPr>
        <p:spPr bwMode="gray">
          <a:xfrm>
            <a:off x="7224713" y="4879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8744C-906B-4D95-9F79-8D225B4D5990}" type="datetime'''''''6''''''''''''''''''''''''2'">
              <a:rPr lang="en-US" altLang="en-US" sz="1000" b="1" smtClean="0">
                <a:effectLst/>
                <a:sym typeface="+mn-lt"/>
              </a:rPr>
              <a:pPr marL="0" lvl="0" indent="0" algn="ctr">
                <a:spcBef>
                  <a:spcPct val="0"/>
                </a:spcBef>
                <a:buNone/>
              </a:pPr>
              <a:t>62</a:t>
            </a:fld>
            <a:endParaRPr kumimoji="1" lang="en-US" altLang="ja-JP" sz="1000" b="1" dirty="0">
              <a:sym typeface="+mn-lt"/>
            </a:endParaRPr>
          </a:p>
        </p:txBody>
      </p:sp>
      <p:sp>
        <p:nvSpPr>
          <p:cNvPr id="125" name="テキスト プレースホルダ 9">
            <a:extLst>
              <a:ext uri="{FF2B5EF4-FFF2-40B4-BE49-F238E27FC236}">
                <a16:creationId xmlns:a16="http://schemas.microsoft.com/office/drawing/2014/main" id="{98B67331-5AB7-F995-2A49-82725677370E}"/>
              </a:ext>
            </a:extLst>
          </p:cNvPr>
          <p:cNvSpPr>
            <a:spLocks/>
          </p:cNvSpPr>
          <p:nvPr>
            <p:custDataLst>
              <p:tags r:id="rId165"/>
            </p:custDataLst>
          </p:nvPr>
        </p:nvSpPr>
        <p:spPr bwMode="gray">
          <a:xfrm>
            <a:off x="7523163" y="4516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B03B82-2CCB-4E51-8F93-27833CEF411C}" type="datetime'''''''''''''''''''''''87'''''''''''''''''''''">
              <a:rPr lang="en-US" altLang="en-US" sz="1000" b="1" smtClean="0">
                <a:effectLst/>
                <a:sym typeface="+mn-lt"/>
              </a:rPr>
              <a:pPr marL="0" lvl="0" indent="0" algn="ctr">
                <a:spcBef>
                  <a:spcPct val="0"/>
                </a:spcBef>
                <a:buNone/>
              </a:pPr>
              <a:t>87</a:t>
            </a:fld>
            <a:endParaRPr kumimoji="1" lang="en-US" altLang="ja-JP" sz="1000" b="1" dirty="0">
              <a:sym typeface="+mn-lt"/>
            </a:endParaRPr>
          </a:p>
        </p:txBody>
      </p:sp>
      <p:sp>
        <p:nvSpPr>
          <p:cNvPr id="126" name="テキスト プレースホルダ 9">
            <a:extLst>
              <a:ext uri="{FF2B5EF4-FFF2-40B4-BE49-F238E27FC236}">
                <a16:creationId xmlns:a16="http://schemas.microsoft.com/office/drawing/2014/main" id="{7CD91089-43A3-E422-28D6-0E9B64B7B9E0}"/>
              </a:ext>
            </a:extLst>
          </p:cNvPr>
          <p:cNvSpPr>
            <a:spLocks/>
          </p:cNvSpPr>
          <p:nvPr>
            <p:custDataLst>
              <p:tags r:id="rId166"/>
            </p:custDataLst>
          </p:nvPr>
        </p:nvSpPr>
        <p:spPr bwMode="gray">
          <a:xfrm>
            <a:off x="7820025" y="5046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7C648-7C45-48F9-9D04-8401CF11F39B}" type="datetime'''''''''''5''''''''''''''''''''''0'''''''">
              <a:rPr lang="en-US" altLang="en-US" sz="1000" b="1" smtClean="0">
                <a:effectLst/>
                <a:sym typeface="+mn-lt"/>
              </a:rPr>
              <a:pPr marL="0" lvl="0" indent="0" algn="ctr">
                <a:spcBef>
                  <a:spcPct val="0"/>
                </a:spcBef>
                <a:buNone/>
              </a:pPr>
              <a:t>50</a:t>
            </a:fld>
            <a:endParaRPr kumimoji="1" lang="en-US" altLang="ja-JP" sz="1000" b="1" dirty="0">
              <a:sym typeface="+mn-lt"/>
            </a:endParaRPr>
          </a:p>
        </p:txBody>
      </p:sp>
      <p:sp>
        <p:nvSpPr>
          <p:cNvPr id="127" name="テキスト プレースホルダ 9">
            <a:extLst>
              <a:ext uri="{FF2B5EF4-FFF2-40B4-BE49-F238E27FC236}">
                <a16:creationId xmlns:a16="http://schemas.microsoft.com/office/drawing/2014/main" id="{B1BF628C-68F2-7E7C-220F-598C9C90F523}"/>
              </a:ext>
            </a:extLst>
          </p:cNvPr>
          <p:cNvSpPr>
            <a:spLocks/>
          </p:cNvSpPr>
          <p:nvPr>
            <p:custDataLst>
              <p:tags r:id="rId167"/>
            </p:custDataLst>
          </p:nvPr>
        </p:nvSpPr>
        <p:spPr bwMode="gray">
          <a:xfrm>
            <a:off x="8118475" y="5011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E69044-D011-4174-90B1-EE9CBD81FB5F}" type="datetime'''''''5''''3'">
              <a:rPr lang="en-US" altLang="en-US" sz="1000" b="1" smtClean="0">
                <a:effectLst/>
                <a:sym typeface="+mn-lt"/>
              </a:rPr>
              <a:pPr marL="0" lvl="0" indent="0" algn="ctr">
                <a:spcBef>
                  <a:spcPct val="0"/>
                </a:spcBef>
                <a:buNone/>
              </a:pPr>
              <a:t>53</a:t>
            </a:fld>
            <a:endParaRPr kumimoji="1" lang="en-US" altLang="ja-JP" sz="1000" b="1" dirty="0">
              <a:sym typeface="+mn-lt"/>
            </a:endParaRPr>
          </a:p>
        </p:txBody>
      </p:sp>
      <p:sp>
        <p:nvSpPr>
          <p:cNvPr id="240" name="テキスト プレースホルダ 9">
            <a:extLst>
              <a:ext uri="{FF2B5EF4-FFF2-40B4-BE49-F238E27FC236}">
                <a16:creationId xmlns:a16="http://schemas.microsoft.com/office/drawing/2014/main" id="{58B129F9-5067-B660-9FA7-AAFCA8F0DB07}"/>
              </a:ext>
            </a:extLst>
          </p:cNvPr>
          <p:cNvSpPr>
            <a:spLocks/>
          </p:cNvSpPr>
          <p:nvPr>
            <p:custDataLst>
              <p:tags r:id="rId168"/>
            </p:custDataLst>
          </p:nvPr>
        </p:nvSpPr>
        <p:spPr bwMode="gray">
          <a:xfrm>
            <a:off x="1854200"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3DA9C8-274D-4497-BF72-718C3EA8C7A8}"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44" name="テキスト プレースホルダ 9">
            <a:extLst>
              <a:ext uri="{FF2B5EF4-FFF2-40B4-BE49-F238E27FC236}">
                <a16:creationId xmlns:a16="http://schemas.microsoft.com/office/drawing/2014/main" id="{7AF8E19B-692E-F16D-20CC-ADCD828F38A9}"/>
              </a:ext>
            </a:extLst>
          </p:cNvPr>
          <p:cNvSpPr>
            <a:spLocks/>
          </p:cNvSpPr>
          <p:nvPr>
            <p:custDataLst>
              <p:tags r:id="rId169"/>
            </p:custDataLst>
          </p:nvPr>
        </p:nvSpPr>
        <p:spPr bwMode="gray">
          <a:xfrm>
            <a:off x="1947863" y="581660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BD576-2FD3-4447-B8E8-BDF7DDB98AD9}"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10502564-432A-A7AC-0248-44349E5C375A}"/>
              </a:ext>
            </a:extLst>
          </p:cNvPr>
          <p:cNvSpPr>
            <a:spLocks/>
          </p:cNvSpPr>
          <p:nvPr>
            <p:custDataLst>
              <p:tags r:id="rId170"/>
            </p:custDataLst>
          </p:nvPr>
        </p:nvSpPr>
        <p:spPr bwMode="gray">
          <a:xfrm>
            <a:off x="2151063" y="586740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E0880A-CC7B-4E25-AB5C-A9284F190851}"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55" name="テキスト プレースホルダ 9">
            <a:extLst>
              <a:ext uri="{FF2B5EF4-FFF2-40B4-BE49-F238E27FC236}">
                <a16:creationId xmlns:a16="http://schemas.microsoft.com/office/drawing/2014/main" id="{5E69BDCD-322D-C82C-EBFA-638701D6140B}"/>
              </a:ext>
            </a:extLst>
          </p:cNvPr>
          <p:cNvSpPr>
            <a:spLocks/>
          </p:cNvSpPr>
          <p:nvPr>
            <p:custDataLst>
              <p:tags r:id="rId171"/>
            </p:custDataLst>
          </p:nvPr>
        </p:nvSpPr>
        <p:spPr bwMode="gray">
          <a:xfrm>
            <a:off x="2244725" y="582295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6B7D3-FCCA-4FFB-AC9A-A6953F08CCB3}" type="datetime'''''''''''''''''''''''''''''''''''''''''5'''">
              <a:rPr lang="en-US" altLang="en-US" sz="1000" smtClean="0">
                <a:effectLst/>
                <a:sym typeface="+mn-lt"/>
              </a:rPr>
              <a:pPr marL="0" lvl="0" indent="0" algn="ctr">
                <a:spcBef>
                  <a:spcPct val="0"/>
                </a:spcBef>
                <a:buNone/>
              </a:pPr>
              <a:t>5</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5FC7B54C-6171-1178-4734-744DC074AD16}"/>
              </a:ext>
            </a:extLst>
          </p:cNvPr>
          <p:cNvSpPr>
            <a:spLocks/>
          </p:cNvSpPr>
          <p:nvPr>
            <p:custDataLst>
              <p:tags r:id="rId172"/>
            </p:custDataLst>
          </p:nvPr>
        </p:nvSpPr>
        <p:spPr bwMode="gray">
          <a:xfrm>
            <a:off x="2449513" y="586740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C67448-458F-423F-9D66-6A7F8569FC07}"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61" name="テキスト プレースホルダ 9">
            <a:extLst>
              <a:ext uri="{FF2B5EF4-FFF2-40B4-BE49-F238E27FC236}">
                <a16:creationId xmlns:a16="http://schemas.microsoft.com/office/drawing/2014/main" id="{D21ACA41-9409-C30F-D01C-8A9BD203CB30}"/>
              </a:ext>
            </a:extLst>
          </p:cNvPr>
          <p:cNvSpPr>
            <a:spLocks/>
          </p:cNvSpPr>
          <p:nvPr>
            <p:custDataLst>
              <p:tags r:id="rId173"/>
            </p:custDataLst>
          </p:nvPr>
        </p:nvSpPr>
        <p:spPr bwMode="gray">
          <a:xfrm>
            <a:off x="2543175" y="5821363"/>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F7329B-0A29-49A9-AE29-6348FE6ADCF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4A0A11E4-A3BE-BD4C-AAD1-B0B091BCA777}"/>
              </a:ext>
            </a:extLst>
          </p:cNvPr>
          <p:cNvSpPr>
            <a:spLocks/>
          </p:cNvSpPr>
          <p:nvPr>
            <p:custDataLst>
              <p:tags r:id="rId174"/>
            </p:custDataLst>
          </p:nvPr>
        </p:nvSpPr>
        <p:spPr bwMode="auto">
          <a:xfrm>
            <a:off x="1211263" y="60642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4F1FA7-1013-4400-BFE4-7A48038FB3A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70" name="テキスト プレースホルダ 9">
            <a:extLst>
              <a:ext uri="{FF2B5EF4-FFF2-40B4-BE49-F238E27FC236}">
                <a16:creationId xmlns:a16="http://schemas.microsoft.com/office/drawing/2014/main" id="{8EFDB1BE-36CC-CD8E-FC87-AF5E750ADAC4}"/>
              </a:ext>
            </a:extLst>
          </p:cNvPr>
          <p:cNvSpPr>
            <a:spLocks/>
          </p:cNvSpPr>
          <p:nvPr>
            <p:custDataLst>
              <p:tags r:id="rId175"/>
            </p:custDataLst>
          </p:nvPr>
        </p:nvSpPr>
        <p:spPr bwMode="gray">
          <a:xfrm>
            <a:off x="1555750"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C2C63E-A534-43E6-8081-4ED666254976}"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72" name="テキスト プレースホルダ 9">
            <a:extLst>
              <a:ext uri="{FF2B5EF4-FFF2-40B4-BE49-F238E27FC236}">
                <a16:creationId xmlns:a16="http://schemas.microsoft.com/office/drawing/2014/main" id="{CF6E7AB0-267C-0DE1-B2C8-38BC44D5B37B}"/>
              </a:ext>
            </a:extLst>
          </p:cNvPr>
          <p:cNvSpPr>
            <a:spLocks/>
          </p:cNvSpPr>
          <p:nvPr>
            <p:custDataLst>
              <p:tags r:id="rId176"/>
            </p:custDataLst>
          </p:nvPr>
        </p:nvSpPr>
        <p:spPr bwMode="gray">
          <a:xfrm>
            <a:off x="1352550" y="583565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FE5FA4-8322-48ED-9B9A-E49EAC716D3B}" type="datetime'''''''''4'''''''''''''''''''''''''''''''''''">
              <a:rPr lang="en-US" altLang="en-US" sz="1000" smtClean="0">
                <a:effectLst/>
                <a:sym typeface="+mn-lt"/>
              </a:rPr>
              <a:pPr/>
              <a:t>4</a:t>
            </a:fld>
            <a:endParaRPr kumimoji="1" lang="en-US" altLang="ja-JP" sz="1000" dirty="0">
              <a:sym typeface="+mn-lt"/>
            </a:endParaRPr>
          </a:p>
        </p:txBody>
      </p:sp>
      <p:sp>
        <p:nvSpPr>
          <p:cNvPr id="279" name="テキスト プレースホルダ 9">
            <a:extLst>
              <a:ext uri="{FF2B5EF4-FFF2-40B4-BE49-F238E27FC236}">
                <a16:creationId xmlns:a16="http://schemas.microsoft.com/office/drawing/2014/main" id="{9EA483AF-A23F-9311-2464-414FACCC3F13}"/>
              </a:ext>
            </a:extLst>
          </p:cNvPr>
          <p:cNvSpPr>
            <a:spLocks/>
          </p:cNvSpPr>
          <p:nvPr>
            <p:custDataLst>
              <p:tags r:id="rId177"/>
            </p:custDataLst>
          </p:nvPr>
        </p:nvSpPr>
        <p:spPr bwMode="gray">
          <a:xfrm>
            <a:off x="1258888"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1E83DF-C66C-4B6F-AE49-BEB5D756484D}"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82" name="テキスト プレースホルダ 9">
            <a:extLst>
              <a:ext uri="{FF2B5EF4-FFF2-40B4-BE49-F238E27FC236}">
                <a16:creationId xmlns:a16="http://schemas.microsoft.com/office/drawing/2014/main" id="{719B31DC-CCE2-DBF0-FFD3-C758E932E496}"/>
              </a:ext>
            </a:extLst>
          </p:cNvPr>
          <p:cNvSpPr>
            <a:spLocks/>
          </p:cNvSpPr>
          <p:nvPr>
            <p:custDataLst>
              <p:tags r:id="rId178"/>
            </p:custDataLst>
          </p:nvPr>
        </p:nvSpPr>
        <p:spPr bwMode="gray">
          <a:xfrm>
            <a:off x="2747963"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3E2FD-6A49-4FF4-9BAA-7E89625D8C65}"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12" name="テキスト プレースホルダ 9">
            <a:extLst>
              <a:ext uri="{FF2B5EF4-FFF2-40B4-BE49-F238E27FC236}">
                <a16:creationId xmlns:a16="http://schemas.microsoft.com/office/drawing/2014/main" id="{6D7471C6-2A47-AE81-AF92-A5C08313E7C9}"/>
              </a:ext>
            </a:extLst>
          </p:cNvPr>
          <p:cNvSpPr>
            <a:spLocks/>
          </p:cNvSpPr>
          <p:nvPr>
            <p:custDataLst>
              <p:tags r:id="rId179"/>
            </p:custDataLst>
          </p:nvPr>
        </p:nvSpPr>
        <p:spPr bwMode="gray">
          <a:xfrm>
            <a:off x="2841625" y="581977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7122D-DE74-44E0-89F9-482BF69BAB7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315" name="テキスト プレースホルダ 9">
            <a:extLst>
              <a:ext uri="{FF2B5EF4-FFF2-40B4-BE49-F238E27FC236}">
                <a16:creationId xmlns:a16="http://schemas.microsoft.com/office/drawing/2014/main" id="{805B7295-4532-B8E6-E4FF-DE8CFA717026}"/>
              </a:ext>
            </a:extLst>
          </p:cNvPr>
          <p:cNvSpPr>
            <a:spLocks/>
          </p:cNvSpPr>
          <p:nvPr>
            <p:custDataLst>
              <p:tags r:id="rId180"/>
            </p:custDataLst>
          </p:nvPr>
        </p:nvSpPr>
        <p:spPr bwMode="gray">
          <a:xfrm>
            <a:off x="3044825"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7D571-4876-4A91-8BE2-BF65A882A87A}"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18" name="テキスト プレースホルダ 9">
            <a:extLst>
              <a:ext uri="{FF2B5EF4-FFF2-40B4-BE49-F238E27FC236}">
                <a16:creationId xmlns:a16="http://schemas.microsoft.com/office/drawing/2014/main" id="{46276B93-E45E-1BAF-E1A2-2BBA5EF9DA4E}"/>
              </a:ext>
            </a:extLst>
          </p:cNvPr>
          <p:cNvSpPr>
            <a:spLocks/>
          </p:cNvSpPr>
          <p:nvPr>
            <p:custDataLst>
              <p:tags r:id="rId181"/>
            </p:custDataLst>
          </p:nvPr>
        </p:nvSpPr>
        <p:spPr bwMode="gray">
          <a:xfrm>
            <a:off x="3138488" y="5811838"/>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FB836-4085-4527-8BC9-F160C71863D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321" name="テキスト プレースホルダ 9">
            <a:extLst>
              <a:ext uri="{FF2B5EF4-FFF2-40B4-BE49-F238E27FC236}">
                <a16:creationId xmlns:a16="http://schemas.microsoft.com/office/drawing/2014/main" id="{71DDFE49-9FE7-5709-71F2-F543E3F1373C}"/>
              </a:ext>
            </a:extLst>
          </p:cNvPr>
          <p:cNvSpPr>
            <a:spLocks/>
          </p:cNvSpPr>
          <p:nvPr>
            <p:custDataLst>
              <p:tags r:id="rId182"/>
            </p:custDataLst>
          </p:nvPr>
        </p:nvSpPr>
        <p:spPr bwMode="gray">
          <a:xfrm>
            <a:off x="3343275"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42A7AA-EC5D-4B16-A5C7-8342C2872B25}"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24" name="テキスト プレースホルダ 9">
            <a:extLst>
              <a:ext uri="{FF2B5EF4-FFF2-40B4-BE49-F238E27FC236}">
                <a16:creationId xmlns:a16="http://schemas.microsoft.com/office/drawing/2014/main" id="{7B57CBBE-9D79-1B19-399D-880357161F6F}"/>
              </a:ext>
            </a:extLst>
          </p:cNvPr>
          <p:cNvSpPr>
            <a:spLocks/>
          </p:cNvSpPr>
          <p:nvPr>
            <p:custDataLst>
              <p:tags r:id="rId183"/>
            </p:custDataLst>
          </p:nvPr>
        </p:nvSpPr>
        <p:spPr bwMode="gray">
          <a:xfrm>
            <a:off x="3436938" y="580072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C88E9-3DFB-429B-A933-C18DBB439752}" type="datetime'''''''8'''''''''''''''''''''''''''''''''">
              <a:rPr lang="en-US" altLang="en-US" sz="1000" smtClean="0">
                <a:effectLst/>
                <a:sym typeface="+mn-lt"/>
              </a:rPr>
              <a:pPr marL="0" lvl="0" indent="0" algn="ctr">
                <a:spcBef>
                  <a:spcPct val="0"/>
                </a:spcBef>
                <a:buNone/>
              </a:pPr>
              <a:t>8</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59C137F6-C1B7-4D5A-0355-D6D1D0D6F0D1}"/>
              </a:ext>
            </a:extLst>
          </p:cNvPr>
          <p:cNvSpPr>
            <a:spLocks/>
          </p:cNvSpPr>
          <p:nvPr>
            <p:custDataLst>
              <p:tags r:id="rId184"/>
            </p:custDataLst>
          </p:nvPr>
        </p:nvSpPr>
        <p:spPr bwMode="gray">
          <a:xfrm>
            <a:off x="4545013" y="5419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E3FEA9-BF3A-4A68-9C06-73EBBBB928E7}" type="datetime'''2''''4'''''''''''''''''''''''''''''''''">
              <a:rPr lang="en-US" altLang="en-US" sz="1000" b="1" smtClean="0">
                <a:effectLst/>
                <a:sym typeface="+mn-lt"/>
              </a:rPr>
              <a:pPr marL="0" lvl="0" indent="0" algn="ctr">
                <a:spcBef>
                  <a:spcPct val="0"/>
                </a:spcBef>
                <a:buNone/>
              </a:pPr>
              <a:t>24</a:t>
            </a:fld>
            <a:endParaRPr kumimoji="1" lang="en-US" altLang="ja-JP" sz="1000" b="1" dirty="0">
              <a:sym typeface="+mn-lt"/>
            </a:endParaRPr>
          </a:p>
        </p:txBody>
      </p:sp>
      <p:sp>
        <p:nvSpPr>
          <p:cNvPr id="329" name="テキスト プレースホルダ 9">
            <a:extLst>
              <a:ext uri="{FF2B5EF4-FFF2-40B4-BE49-F238E27FC236}">
                <a16:creationId xmlns:a16="http://schemas.microsoft.com/office/drawing/2014/main" id="{4713D804-7C76-65B9-99FB-58E88E695033}"/>
              </a:ext>
            </a:extLst>
          </p:cNvPr>
          <p:cNvSpPr>
            <a:spLocks/>
          </p:cNvSpPr>
          <p:nvPr>
            <p:custDataLst>
              <p:tags r:id="rId185"/>
            </p:custDataLst>
          </p:nvPr>
        </p:nvSpPr>
        <p:spPr bwMode="gray">
          <a:xfrm>
            <a:off x="3938588" y="586105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39121-89D1-495A-A62F-4C840D1FFAE9}" type="datetime'''''2'''''''''''''''''''''''''''''''''''''''''''''''''''">
              <a:rPr lang="en-US" altLang="en-US" sz="1000" smtClean="0">
                <a:solidFill>
                  <a:schemeClr val="bg1"/>
                </a:solidFill>
                <a:effectLst/>
                <a:sym typeface="+mn-lt"/>
              </a:rPr>
              <a:pPr/>
              <a:t>2</a:t>
            </a:fld>
            <a:endParaRPr kumimoji="1" lang="en-US" altLang="ja-JP" sz="1000" dirty="0">
              <a:solidFill>
                <a:schemeClr val="bg1"/>
              </a:solidFill>
              <a:sym typeface="+mn-lt"/>
            </a:endParaRPr>
          </a:p>
        </p:txBody>
      </p:sp>
      <p:sp>
        <p:nvSpPr>
          <p:cNvPr id="330" name="テキスト プレースホルダ 9">
            <a:extLst>
              <a:ext uri="{FF2B5EF4-FFF2-40B4-BE49-F238E27FC236}">
                <a16:creationId xmlns:a16="http://schemas.microsoft.com/office/drawing/2014/main" id="{20BD7F05-3ECC-7768-DFBA-E66732ED7E5F}"/>
              </a:ext>
            </a:extLst>
          </p:cNvPr>
          <p:cNvSpPr>
            <a:spLocks/>
          </p:cNvSpPr>
          <p:nvPr>
            <p:custDataLst>
              <p:tags r:id="rId186"/>
            </p:custDataLst>
          </p:nvPr>
        </p:nvSpPr>
        <p:spPr bwMode="gray">
          <a:xfrm>
            <a:off x="4579938" y="584993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228E1E-90C5-4BC1-A1EF-E6649231466D}" type="datetime'''''''''''''''3'''''''''''''''''''''''''''''">
              <a:rPr lang="en-US" altLang="en-US" sz="1000" smtClean="0">
                <a:solidFill>
                  <a:schemeClr val="bg1"/>
                </a:solidFill>
                <a:effectLst/>
                <a:sym typeface="+mn-lt"/>
              </a:rPr>
              <a:pPr/>
              <a:t>3</a:t>
            </a:fld>
            <a:endParaRPr kumimoji="1" lang="en-US" altLang="ja-JP" sz="1000" dirty="0">
              <a:solidFill>
                <a:schemeClr val="bg1"/>
              </a:solidFill>
              <a:sym typeface="+mn-lt"/>
            </a:endParaRPr>
          </a:p>
        </p:txBody>
      </p:sp>
      <p:sp>
        <p:nvSpPr>
          <p:cNvPr id="331" name="テキスト プレースホルダ 9">
            <a:extLst>
              <a:ext uri="{FF2B5EF4-FFF2-40B4-BE49-F238E27FC236}">
                <a16:creationId xmlns:a16="http://schemas.microsoft.com/office/drawing/2014/main" id="{BBB01F98-CE61-1D8E-96B4-492293CA353B}"/>
              </a:ext>
            </a:extLst>
          </p:cNvPr>
          <p:cNvSpPr>
            <a:spLocks/>
          </p:cNvSpPr>
          <p:nvPr>
            <p:custDataLst>
              <p:tags r:id="rId187"/>
            </p:custDataLst>
          </p:nvPr>
        </p:nvSpPr>
        <p:spPr bwMode="gray">
          <a:xfrm>
            <a:off x="4235450" y="585946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683A2-0E51-4D38-86CE-95301918FB0A}" type="datetime'''''2'''''''''''''''''''">
              <a:rPr lang="en-US" altLang="en-US" sz="1000" smtClean="0">
                <a:solidFill>
                  <a:schemeClr val="bg1"/>
                </a:solidFill>
                <a:effectLst/>
                <a:sym typeface="+mn-lt"/>
              </a:rPr>
              <a:pPr/>
              <a:t>2</a:t>
            </a:fld>
            <a:endParaRPr kumimoji="1" lang="en-US" altLang="ja-JP" sz="1000" dirty="0">
              <a:solidFill>
                <a:schemeClr val="bg1"/>
              </a:solidFill>
              <a:sym typeface="+mn-lt"/>
            </a:endParaRPr>
          </a:p>
        </p:txBody>
      </p:sp>
      <p:sp>
        <p:nvSpPr>
          <p:cNvPr id="332" name="テキスト プレースホルダ 9">
            <a:extLst>
              <a:ext uri="{FF2B5EF4-FFF2-40B4-BE49-F238E27FC236}">
                <a16:creationId xmlns:a16="http://schemas.microsoft.com/office/drawing/2014/main" id="{D1BEAFE3-639E-47B2-08E9-1A16B92E9256}"/>
              </a:ext>
            </a:extLst>
          </p:cNvPr>
          <p:cNvSpPr>
            <a:spLocks/>
          </p:cNvSpPr>
          <p:nvPr>
            <p:custDataLst>
              <p:tags r:id="rId188"/>
            </p:custDataLst>
          </p:nvPr>
        </p:nvSpPr>
        <p:spPr bwMode="gray">
          <a:xfrm>
            <a:off x="3640138" y="58642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394159-657E-41C8-80F0-3FCA80966D5F}" type="datetime'''''1'">
              <a:rPr lang="en-US" altLang="en-US" sz="1000" smtClean="0">
                <a:solidFill>
                  <a:schemeClr val="bg1"/>
                </a:solidFill>
                <a:effectLst/>
                <a:sym typeface="+mn-lt"/>
              </a:rPr>
              <a:pPr/>
              <a:t>1</a:t>
            </a:fld>
            <a:endParaRPr kumimoji="1" lang="en-US" altLang="ja-JP" sz="1000" dirty="0">
              <a:solidFill>
                <a:schemeClr val="bg1"/>
              </a:solidFill>
              <a:sym typeface="+mn-lt"/>
            </a:endParaRPr>
          </a:p>
        </p:txBody>
      </p:sp>
      <p:sp>
        <p:nvSpPr>
          <p:cNvPr id="359" name="テキスト プレースホルダ 9">
            <a:extLst>
              <a:ext uri="{FF2B5EF4-FFF2-40B4-BE49-F238E27FC236}">
                <a16:creationId xmlns:a16="http://schemas.microsoft.com/office/drawing/2014/main" id="{3392867D-E34D-BFBF-1AE8-A401A397CE38}"/>
              </a:ext>
            </a:extLst>
          </p:cNvPr>
          <p:cNvSpPr>
            <a:spLocks/>
          </p:cNvSpPr>
          <p:nvPr>
            <p:custDataLst>
              <p:tags r:id="rId189"/>
            </p:custDataLst>
          </p:nvPr>
        </p:nvSpPr>
        <p:spPr bwMode="gray">
          <a:xfrm>
            <a:off x="4878388" y="58261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7590F2-852A-4D40-AE55-E9EAACC2E0A4}" type="datetime'''''6'''">
              <a:rPr lang="en-US" altLang="en-US" sz="1000" smtClean="0">
                <a:solidFill>
                  <a:schemeClr val="bg1"/>
                </a:solidFill>
                <a:effectLst/>
                <a:sym typeface="+mn-lt"/>
              </a:rPr>
              <a:pPr/>
              <a:t>6</a:t>
            </a:fld>
            <a:endParaRPr kumimoji="1" lang="en-US" altLang="ja-JP" sz="1000" dirty="0">
              <a:solidFill>
                <a:schemeClr val="bg1"/>
              </a:solidFill>
              <a:sym typeface="+mn-lt"/>
            </a:endParaRPr>
          </a:p>
        </p:txBody>
      </p:sp>
      <p:sp>
        <p:nvSpPr>
          <p:cNvPr id="361" name="テキスト プレースホルダ 9">
            <a:extLst>
              <a:ext uri="{FF2B5EF4-FFF2-40B4-BE49-F238E27FC236}">
                <a16:creationId xmlns:a16="http://schemas.microsoft.com/office/drawing/2014/main" id="{9BB120EC-99A0-89C5-DEA6-6306067D4CB2}"/>
              </a:ext>
            </a:extLst>
          </p:cNvPr>
          <p:cNvSpPr>
            <a:spLocks/>
          </p:cNvSpPr>
          <p:nvPr>
            <p:custDataLst>
              <p:tags r:id="rId190"/>
            </p:custDataLst>
          </p:nvPr>
        </p:nvSpPr>
        <p:spPr bwMode="gray">
          <a:xfrm>
            <a:off x="5175250" y="582136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2A3C26-9FA4-4EE5-95CD-B063C9AB83EE}" type="datetime'''''''''''''''''''''7'''''''''''''''''''''''''''''''">
              <a:rPr lang="en-US" altLang="en-US" sz="1000" smtClean="0">
                <a:solidFill>
                  <a:schemeClr val="bg1"/>
                </a:solidFill>
                <a:effectLst/>
                <a:sym typeface="+mn-lt"/>
              </a:rPr>
              <a:pPr marL="0" lvl="0" indent="0" algn="ctr">
                <a:spcBef>
                  <a:spcPct val="0"/>
                </a:spcBef>
                <a:buNone/>
              </a:pPr>
              <a:t>7</a:t>
            </a:fld>
            <a:endParaRPr kumimoji="1" lang="en-US" altLang="ja-JP" sz="1000" dirty="0">
              <a:solidFill>
                <a:schemeClr val="bg1"/>
              </a:solidFill>
              <a:sym typeface="+mn-lt"/>
            </a:endParaRPr>
          </a:p>
        </p:txBody>
      </p:sp>
      <p:sp>
        <p:nvSpPr>
          <p:cNvPr id="369" name="テキスト プレースホルダ 9">
            <a:extLst>
              <a:ext uri="{FF2B5EF4-FFF2-40B4-BE49-F238E27FC236}">
                <a16:creationId xmlns:a16="http://schemas.microsoft.com/office/drawing/2014/main" id="{A123A9A6-F3DA-5C87-E283-921C7C3F6634}"/>
              </a:ext>
            </a:extLst>
          </p:cNvPr>
          <p:cNvSpPr>
            <a:spLocks/>
          </p:cNvSpPr>
          <p:nvPr>
            <p:custDataLst>
              <p:tags r:id="rId191"/>
            </p:custDataLst>
          </p:nvPr>
        </p:nvSpPr>
        <p:spPr bwMode="gray">
          <a:xfrm>
            <a:off x="3698875" y="57689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2B8416-9571-44AC-85AF-01017A66368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80" name="テキスト プレースホルダ 9">
            <a:extLst>
              <a:ext uri="{FF2B5EF4-FFF2-40B4-BE49-F238E27FC236}">
                <a16:creationId xmlns:a16="http://schemas.microsoft.com/office/drawing/2014/main" id="{1B046509-F117-3FD4-0A53-F8A00E71B013}"/>
              </a:ext>
            </a:extLst>
          </p:cNvPr>
          <p:cNvSpPr>
            <a:spLocks/>
          </p:cNvSpPr>
          <p:nvPr>
            <p:custDataLst>
              <p:tags r:id="rId192"/>
            </p:custDataLst>
          </p:nvPr>
        </p:nvSpPr>
        <p:spPr bwMode="gray">
          <a:xfrm>
            <a:off x="3997325" y="57388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79D71-C60A-48F9-BB41-CA4516CB7B5E}"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383" name="テキスト プレースホルダ 9">
            <a:extLst>
              <a:ext uri="{FF2B5EF4-FFF2-40B4-BE49-F238E27FC236}">
                <a16:creationId xmlns:a16="http://schemas.microsoft.com/office/drawing/2014/main" id="{BE6847E4-B147-8247-2A11-FFB4E3F40F5E}"/>
              </a:ext>
            </a:extLst>
          </p:cNvPr>
          <p:cNvSpPr>
            <a:spLocks/>
          </p:cNvSpPr>
          <p:nvPr>
            <p:custDataLst>
              <p:tags r:id="rId193"/>
            </p:custDataLst>
          </p:nvPr>
        </p:nvSpPr>
        <p:spPr bwMode="gray">
          <a:xfrm>
            <a:off x="4294188" y="57261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BEC27C-5617-4793-B932-798AE651DE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3032A10E-839F-6259-A5A3-E3A2D92616FC}"/>
              </a:ext>
            </a:extLst>
          </p:cNvPr>
          <p:cNvSpPr>
            <a:spLocks/>
          </p:cNvSpPr>
          <p:nvPr>
            <p:custDataLst>
              <p:tags r:id="rId194"/>
            </p:custDataLst>
          </p:nvPr>
        </p:nvSpPr>
        <p:spPr bwMode="gray">
          <a:xfrm>
            <a:off x="1649413" y="5837238"/>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BA4412-CBD0-4CA3-820F-D3FE3D133E6F}" type="datetime'''''''''''''''''''''4'''''''''''''''''''''''''''''">
              <a:rPr lang="en-US" altLang="en-US" sz="1000" smtClean="0">
                <a:effectLst/>
                <a:sym typeface="+mn-lt"/>
              </a:rPr>
              <a:pPr/>
              <a:t>4</a:t>
            </a:fld>
            <a:endParaRPr kumimoji="1" lang="en-US" altLang="ja-JP" sz="1000" dirty="0">
              <a:sym typeface="+mn-lt"/>
            </a:endParaRPr>
          </a:p>
        </p:txBody>
      </p:sp>
    </p:spTree>
    <p:extLst>
      <p:ext uri="{BB962C8B-B14F-4D97-AF65-F5344CB8AC3E}">
        <p14:creationId xmlns:p14="http://schemas.microsoft.com/office/powerpoint/2010/main" val="135274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921534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 imgW="360" imgH="360" progId="TCLayout.ActiveDocument.1">
                  <p:embed/>
                </p:oleObj>
              </mc:Choice>
              <mc:Fallback>
                <p:oleObj name="think-cellスライド"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sp>
        <p:nvSpPr>
          <p:cNvPr id="37" name="テキスト ボックス 25"/>
          <p:cNvSpPr txBox="1"/>
          <p:nvPr/>
        </p:nvSpPr>
        <p:spPr>
          <a:xfrm>
            <a:off x="200472" y="110821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ミャンマーにおける死亡要因は、「非感染性疾患」の割合が最も高く、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 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直線コネクタ 19">
            <a:extLst>
              <a:ext uri="{FF2B5EF4-FFF2-40B4-BE49-F238E27FC236}">
                <a16:creationId xmlns:a16="http://schemas.microsoft.com/office/drawing/2014/main" id="{5AB9FDF2-5F9C-16EC-CE12-CC60BFEBA910}"/>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CA27791E-EC71-62E3-1CDB-953640D5AA2F}"/>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16" name="テキスト ボックス 33">
            <a:extLst>
              <a:ext uri="{FF2B5EF4-FFF2-40B4-BE49-F238E27FC236}">
                <a16:creationId xmlns:a16="http://schemas.microsoft.com/office/drawing/2014/main" id="{65D50C37-D824-952B-2C16-F0744B311DC3}"/>
              </a:ext>
            </a:extLst>
          </p:cNvPr>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右矢印 35">
            <a:extLst>
              <a:ext uri="{FF2B5EF4-FFF2-40B4-BE49-F238E27FC236}">
                <a16:creationId xmlns:a16="http://schemas.microsoft.com/office/drawing/2014/main" id="{4429606B-C600-3399-A2E0-3235566CDDFC}"/>
              </a:ext>
            </a:extLst>
          </p:cNvPr>
          <p:cNvSpPr/>
          <p:nvPr/>
        </p:nvSpPr>
        <p:spPr>
          <a:xfrm>
            <a:off x="4321127"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2C9F20D6-5BDB-D385-523C-DD713F3177E7}"/>
              </a:ext>
            </a:extLst>
          </p:cNvPr>
          <p:cNvGraphicFramePr/>
          <p:nvPr>
            <p:custDataLst>
              <p:tags r:id="rId3"/>
            </p:custDataLst>
            <p:extLst>
              <p:ext uri="{D42A27DB-BD31-4B8C-83A1-F6EECF244321}">
                <p14:modId xmlns:p14="http://schemas.microsoft.com/office/powerpoint/2010/main" val="2780915678"/>
              </p:ext>
            </p:extLst>
          </p:nvPr>
        </p:nvGraphicFramePr>
        <p:xfrm>
          <a:off x="404813"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19" name="テキスト プレースホルダ 9">
            <a:extLst>
              <a:ext uri="{FF2B5EF4-FFF2-40B4-BE49-F238E27FC236}">
                <a16:creationId xmlns:a16="http://schemas.microsoft.com/office/drawing/2014/main" id="{5E3EB66B-8150-29A0-9385-7E1583A41286}"/>
              </a:ext>
            </a:extLst>
          </p:cNvPr>
          <p:cNvSpPr>
            <a:spLocks noGrp="1"/>
          </p:cNvSpPr>
          <p:nvPr>
            <p:custDataLst>
              <p:tags r:id="rId4"/>
            </p:custDataLst>
          </p:nvPr>
        </p:nvSpPr>
        <p:spPr bwMode="gray">
          <a:xfrm>
            <a:off x="1803400" y="329406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68D9A0-4437-4D4D-A725-FF7B769E7B69}" type="datetime'''''''''''''''''''''8''''.''''''3''''''''''%'''''''''''''">
              <a:rPr lang="en-US" altLang="en-US" smtClean="0">
                <a:effectLst/>
              </a:rPr>
              <a:pPr/>
              <a:t>8.3%</a:t>
            </a:fld>
            <a:endParaRPr kumimoji="0" lang="ja-JP" altLang="en-US" dirty="0">
              <a:sym typeface="+mn-lt"/>
            </a:endParaRPr>
          </a:p>
        </p:txBody>
      </p:sp>
      <p:sp>
        <p:nvSpPr>
          <p:cNvPr id="20" name="Rectangle 19">
            <a:extLst>
              <a:ext uri="{FF2B5EF4-FFF2-40B4-BE49-F238E27FC236}">
                <a16:creationId xmlns:a16="http://schemas.microsoft.com/office/drawing/2014/main" id="{6661FEC6-F7DE-7A84-111D-D27BC1C98059}"/>
              </a:ext>
            </a:extLst>
          </p:cNvPr>
          <p:cNvSpPr/>
          <p:nvPr>
            <p:custDataLst>
              <p:tags r:id="rId5"/>
            </p:custDataLst>
          </p:nvPr>
        </p:nvSpPr>
        <p:spPr bwMode="gray">
          <a:xfrm>
            <a:off x="737536"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F6255C80-41D3-02FB-9BEE-AF6C04C2747C}"/>
              </a:ext>
            </a:extLst>
          </p:cNvPr>
          <p:cNvSpPr/>
          <p:nvPr>
            <p:custDataLst>
              <p:tags r:id="rId6"/>
            </p:custDataLst>
          </p:nvPr>
        </p:nvSpPr>
        <p:spPr bwMode="gray">
          <a:xfrm>
            <a:off x="3405652"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Rectangle 21">
            <a:extLst>
              <a:ext uri="{FF2B5EF4-FFF2-40B4-BE49-F238E27FC236}">
                <a16:creationId xmlns:a16="http://schemas.microsoft.com/office/drawing/2014/main" id="{466C6535-8F26-788E-6855-1509AD87F15A}"/>
              </a:ext>
            </a:extLst>
          </p:cNvPr>
          <p:cNvSpPr/>
          <p:nvPr>
            <p:custDataLst>
              <p:tags r:id="rId7"/>
            </p:custDataLst>
          </p:nvPr>
        </p:nvSpPr>
        <p:spPr bwMode="gray">
          <a:xfrm>
            <a:off x="2357902"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テキスト プレースホルダ 9">
            <a:extLst>
              <a:ext uri="{FF2B5EF4-FFF2-40B4-BE49-F238E27FC236}">
                <a16:creationId xmlns:a16="http://schemas.microsoft.com/office/drawing/2014/main" id="{B9912E36-CA9C-43CA-AE79-4047ABD21075}"/>
              </a:ext>
            </a:extLst>
          </p:cNvPr>
          <p:cNvSpPr>
            <a:spLocks noGrp="1"/>
          </p:cNvSpPr>
          <p:nvPr>
            <p:custDataLst>
              <p:tags r:id="rId8"/>
            </p:custDataLst>
          </p:nvPr>
        </p:nvSpPr>
        <p:spPr bwMode="auto">
          <a:xfrm>
            <a:off x="1074086"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4" name="テキスト プレースホルダ 9">
            <a:extLst>
              <a:ext uri="{FF2B5EF4-FFF2-40B4-BE49-F238E27FC236}">
                <a16:creationId xmlns:a16="http://schemas.microsoft.com/office/drawing/2014/main" id="{A81DDDA0-A09F-5D1B-ECE5-FA893CBCA4EE}"/>
              </a:ext>
            </a:extLst>
          </p:cNvPr>
          <p:cNvSpPr>
            <a:spLocks noGrp="1"/>
          </p:cNvSpPr>
          <p:nvPr>
            <p:custDataLst>
              <p:tags r:id="rId9"/>
            </p:custDataLst>
          </p:nvPr>
        </p:nvSpPr>
        <p:spPr bwMode="auto">
          <a:xfrm>
            <a:off x="2694452"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F6B848-3F37-40E1-9119-D08E41C299AF}" type="datetime'''''''''''''''''''''感''''''''染''''''''''''''''''''''''''''症'">
              <a:rPr lang="ja-JP" altLang="en-US" smtClean="0"/>
              <a:pPr/>
              <a:t>感染症</a:t>
            </a:fld>
            <a:endParaRPr kumimoji="0" lang="ja-JP" altLang="en-US" dirty="0">
              <a:sym typeface="+mn-lt"/>
            </a:endParaRPr>
          </a:p>
        </p:txBody>
      </p:sp>
      <p:sp>
        <p:nvSpPr>
          <p:cNvPr id="25" name="テキスト プレースホルダ 9">
            <a:extLst>
              <a:ext uri="{FF2B5EF4-FFF2-40B4-BE49-F238E27FC236}">
                <a16:creationId xmlns:a16="http://schemas.microsoft.com/office/drawing/2014/main" id="{60FF2447-0FEA-A114-91AB-41B30532301D}"/>
              </a:ext>
            </a:extLst>
          </p:cNvPr>
          <p:cNvSpPr>
            <a:spLocks noGrp="1"/>
          </p:cNvSpPr>
          <p:nvPr>
            <p:custDataLst>
              <p:tags r:id="rId10"/>
            </p:custDataLst>
          </p:nvPr>
        </p:nvSpPr>
        <p:spPr bwMode="auto">
          <a:xfrm>
            <a:off x="3742202"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D3ADB0-2AD1-4985-BD17-E2E8B293612E}" type="datetime'事''''''''''故''''''''''''''等'''''''''''''">
              <a:rPr lang="ja-JP" altLang="en-US" smtClean="0"/>
              <a:pPr/>
              <a:t>事故等</a:t>
            </a:fld>
            <a:endParaRPr kumimoji="0" lang="ja-JP" altLang="en-US" dirty="0">
              <a:sym typeface="+mn-lt"/>
            </a:endParaRPr>
          </a:p>
        </p:txBody>
      </p:sp>
      <p:sp>
        <p:nvSpPr>
          <p:cNvPr id="26" name="テキスト ボックス 34">
            <a:extLst>
              <a:ext uri="{FF2B5EF4-FFF2-40B4-BE49-F238E27FC236}">
                <a16:creationId xmlns:a16="http://schemas.microsoft.com/office/drawing/2014/main" id="{506A740A-564A-64F8-FFDA-7246F1B92680}"/>
              </a:ext>
            </a:extLst>
          </p:cNvPr>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7" name="Rectangle 26">
            <a:extLst>
              <a:ext uri="{FF2B5EF4-FFF2-40B4-BE49-F238E27FC236}">
                <a16:creationId xmlns:a16="http://schemas.microsoft.com/office/drawing/2014/main" id="{EC217A69-0FE5-E7EA-8634-5C3176BF476C}"/>
              </a:ext>
            </a:extLst>
          </p:cNvPr>
          <p:cNvSpPr/>
          <p:nvPr>
            <p:custDataLst>
              <p:tags r:id="rId11"/>
            </p:custDataLst>
          </p:nvPr>
        </p:nvSpPr>
        <p:spPr bwMode="gray">
          <a:xfrm>
            <a:off x="5408613" y="5783262"/>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Rectangle 27">
            <a:extLst>
              <a:ext uri="{FF2B5EF4-FFF2-40B4-BE49-F238E27FC236}">
                <a16:creationId xmlns:a16="http://schemas.microsoft.com/office/drawing/2014/main" id="{42E4C389-95DD-45DF-6D90-503F7EC7C459}"/>
              </a:ext>
            </a:extLst>
          </p:cNvPr>
          <p:cNvSpPr/>
          <p:nvPr>
            <p:custDataLst>
              <p:tags r:id="rId12"/>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058D126D-8FDA-C62D-F0E9-A553E8916261}"/>
              </a:ext>
            </a:extLst>
          </p:cNvPr>
          <p:cNvSpPr/>
          <p:nvPr>
            <p:custDataLst>
              <p:tags r:id="rId13"/>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テキスト プレースホルダ 9">
            <a:extLst>
              <a:ext uri="{FF2B5EF4-FFF2-40B4-BE49-F238E27FC236}">
                <a16:creationId xmlns:a16="http://schemas.microsoft.com/office/drawing/2014/main" id="{C7BCBB03-C6D8-963D-43E6-B2E1351D1887}"/>
              </a:ext>
            </a:extLst>
          </p:cNvPr>
          <p:cNvSpPr>
            <a:spLocks noGrp="1"/>
          </p:cNvSpPr>
          <p:nvPr>
            <p:custDataLst>
              <p:tags r:id="rId14"/>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2" name="テキスト プレースホルダ 9">
            <a:extLst>
              <a:ext uri="{FF2B5EF4-FFF2-40B4-BE49-F238E27FC236}">
                <a16:creationId xmlns:a16="http://schemas.microsoft.com/office/drawing/2014/main" id="{EE49BA74-6278-0F5C-F80A-4C7C3F082C96}"/>
              </a:ext>
            </a:extLst>
          </p:cNvPr>
          <p:cNvSpPr>
            <a:spLocks noGrp="1"/>
          </p:cNvSpPr>
          <p:nvPr>
            <p:custDataLst>
              <p:tags r:id="rId15"/>
            </p:custDataLst>
          </p:nvPr>
        </p:nvSpPr>
        <p:spPr bwMode="auto">
          <a:xfrm>
            <a:off x="572434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33" name="テキスト プレースホルダ 9">
            <a:extLst>
              <a:ext uri="{FF2B5EF4-FFF2-40B4-BE49-F238E27FC236}">
                <a16:creationId xmlns:a16="http://schemas.microsoft.com/office/drawing/2014/main" id="{B7FE788D-1BC8-F173-55AB-4D825225D1EF}"/>
              </a:ext>
            </a:extLst>
          </p:cNvPr>
          <p:cNvSpPr>
            <a:spLocks noGrp="1"/>
          </p:cNvSpPr>
          <p:nvPr>
            <p:custDataLst>
              <p:tags r:id="rId16"/>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graphicFrame>
        <p:nvGraphicFramePr>
          <p:cNvPr id="34" name="Chart 3">
            <a:extLst>
              <a:ext uri="{FF2B5EF4-FFF2-40B4-BE49-F238E27FC236}">
                <a16:creationId xmlns:a16="http://schemas.microsoft.com/office/drawing/2014/main" id="{A55846A8-71CD-EE2A-9690-24E5F0C8D50C}"/>
              </a:ext>
            </a:extLst>
          </p:cNvPr>
          <p:cNvGraphicFramePr/>
          <p:nvPr>
            <p:custDataLst>
              <p:tags r:id="rId17"/>
            </p:custDataLst>
            <p:extLst>
              <p:ext uri="{D42A27DB-BD31-4B8C-83A1-F6EECF244321}">
                <p14:modId xmlns:p14="http://schemas.microsoft.com/office/powerpoint/2010/main" val="2405264831"/>
              </p:ext>
            </p:extLst>
          </p:nvPr>
        </p:nvGraphicFramePr>
        <p:xfrm>
          <a:off x="5348210" y="3069749"/>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35" name="Rectangle 21">
            <a:extLst>
              <a:ext uri="{FF2B5EF4-FFF2-40B4-BE49-F238E27FC236}">
                <a16:creationId xmlns:a16="http://schemas.microsoft.com/office/drawing/2014/main" id="{F55B730B-ED5F-1182-8D1B-2471B799FDCC}"/>
              </a:ext>
            </a:extLst>
          </p:cNvPr>
          <p:cNvSpPr/>
          <p:nvPr>
            <p:custDataLst>
              <p:tags r:id="rId18"/>
            </p:custDataLst>
          </p:nvPr>
        </p:nvSpPr>
        <p:spPr bwMode="gray">
          <a:xfrm>
            <a:off x="5408613" y="6086104"/>
            <a:ext cx="285750" cy="201264"/>
          </a:xfrm>
          <a:prstGeom prst="rect">
            <a:avLst/>
          </a:prstGeom>
          <a:solidFill>
            <a:srgbClr val="40647F"/>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36" name="テキスト プレースホルダ 9">
            <a:extLst>
              <a:ext uri="{FF2B5EF4-FFF2-40B4-BE49-F238E27FC236}">
                <a16:creationId xmlns:a16="http://schemas.microsoft.com/office/drawing/2014/main" id="{FC1EAAAA-E1E5-3976-8856-E410426F352B}"/>
              </a:ext>
            </a:extLst>
          </p:cNvPr>
          <p:cNvSpPr>
            <a:spLocks noGrp="1"/>
          </p:cNvSpPr>
          <p:nvPr>
            <p:custDataLst>
              <p:tags r:id="rId19"/>
            </p:custDataLst>
          </p:nvPr>
        </p:nvSpPr>
        <p:spPr bwMode="auto">
          <a:xfrm>
            <a:off x="5817096" y="6062122"/>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600" noProof="1">
                <a:sym typeface="+mn-lt"/>
              </a:rPr>
              <a:t>COVID-19</a:t>
            </a:r>
            <a:r>
              <a:rPr kumimoji="0" lang="ja-JP" altLang="en-US" sz="1600" noProof="1">
                <a:sym typeface="+mn-lt"/>
              </a:rPr>
              <a:t>パンデミック関連</a:t>
            </a:r>
          </a:p>
        </p:txBody>
      </p:sp>
    </p:spTree>
    <p:extLst>
      <p:ext uri="{BB962C8B-B14F-4D97-AF65-F5344CB8AC3E}">
        <p14:creationId xmlns:p14="http://schemas.microsoft.com/office/powerpoint/2010/main" val="42517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515329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57" name="テキスト ボックス 115">
            <a:extLst>
              <a:ext uri="{FF2B5EF4-FFF2-40B4-BE49-F238E27FC236}">
                <a16:creationId xmlns:a16="http://schemas.microsoft.com/office/drawing/2014/main" id="{B70E244B-153F-41B1-BAC4-28365C925B8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A63ACF88-3796-A9CE-1020-9DF1D685D5AE}"/>
              </a:ext>
            </a:extLst>
          </p:cNvPr>
          <p:cNvGraphicFramePr>
            <a:graphicFrameLocks/>
          </p:cNvGraphicFramePr>
          <p:nvPr>
            <p:extLst>
              <p:ext uri="{D42A27DB-BD31-4B8C-83A1-F6EECF244321}">
                <p14:modId xmlns:p14="http://schemas.microsoft.com/office/powerpoint/2010/main" val="1669786911"/>
              </p:ext>
            </p:extLst>
          </p:nvPr>
        </p:nvGraphicFramePr>
        <p:xfrm>
          <a:off x="225666" y="1919921"/>
          <a:ext cx="2988000" cy="4548356"/>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7641">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112.4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81.13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69.08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66.83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55.89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37.79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25.22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20.44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19.36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17.21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7" name="Rectangle 6">
            <a:extLst>
              <a:ext uri="{FF2B5EF4-FFF2-40B4-BE49-F238E27FC236}">
                <a16:creationId xmlns:a16="http://schemas.microsoft.com/office/drawing/2014/main" id="{0E28A80D-D0AE-63E6-6732-E1913E9741BB}"/>
              </a:ext>
            </a:extLst>
          </p:cNvPr>
          <p:cNvSpPr/>
          <p:nvPr/>
        </p:nvSpPr>
        <p:spPr>
          <a:xfrm>
            <a:off x="201603"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合計</a:t>
            </a:r>
            <a:endParaRPr kumimoji="1" lang="en-IN" sz="1100" b="1" dirty="0">
              <a:latin typeface="+mj-ea"/>
              <a:ea typeface="+mj-ea"/>
            </a:endParaRPr>
          </a:p>
        </p:txBody>
      </p:sp>
      <p:graphicFrame>
        <p:nvGraphicFramePr>
          <p:cNvPr id="8" name="Content Placeholder 4">
            <a:extLst>
              <a:ext uri="{FF2B5EF4-FFF2-40B4-BE49-F238E27FC236}">
                <a16:creationId xmlns:a16="http://schemas.microsoft.com/office/drawing/2014/main" id="{B2C1B61B-C36B-80A9-BF69-8A6D28A4F393}"/>
              </a:ext>
            </a:extLst>
          </p:cNvPr>
          <p:cNvGraphicFramePr>
            <a:graphicFrameLocks/>
          </p:cNvGraphicFramePr>
          <p:nvPr>
            <p:extLst>
              <p:ext uri="{D42A27DB-BD31-4B8C-83A1-F6EECF244321}">
                <p14:modId xmlns:p14="http://schemas.microsoft.com/office/powerpoint/2010/main" val="1495634946"/>
              </p:ext>
            </p:extLst>
          </p:nvPr>
        </p:nvGraphicFramePr>
        <p:xfrm>
          <a:off x="3474104" y="1919918"/>
          <a:ext cx="2988000" cy="455635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123.14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95.81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79.80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71.44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61.72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35.20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32.20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29.20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28.56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早産合併症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18.25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9" name="Content Placeholder 4">
            <a:extLst>
              <a:ext uri="{FF2B5EF4-FFF2-40B4-BE49-F238E27FC236}">
                <a16:creationId xmlns:a16="http://schemas.microsoft.com/office/drawing/2014/main" id="{4A5C9943-D2F5-E6C1-4623-C788436399DE}"/>
              </a:ext>
            </a:extLst>
          </p:cNvPr>
          <p:cNvGraphicFramePr>
            <a:graphicFrameLocks/>
          </p:cNvGraphicFramePr>
          <p:nvPr>
            <p:extLst>
              <p:ext uri="{D42A27DB-BD31-4B8C-83A1-F6EECF244321}">
                <p14:modId xmlns:p14="http://schemas.microsoft.com/office/powerpoint/2010/main" val="335740794"/>
              </p:ext>
            </p:extLst>
          </p:nvPr>
        </p:nvGraphicFramePr>
        <p:xfrm>
          <a:off x="6722542" y="1919919"/>
          <a:ext cx="2988000" cy="455673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101.72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90.76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53.94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50.09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43.35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42.53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21.26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喘息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17.80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17.67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17.42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0" name="Rectangle 9">
            <a:extLst>
              <a:ext uri="{FF2B5EF4-FFF2-40B4-BE49-F238E27FC236}">
                <a16:creationId xmlns:a16="http://schemas.microsoft.com/office/drawing/2014/main" id="{C0B7C3F4-0888-A7F7-835B-3C1CF9FDAD21}"/>
              </a:ext>
            </a:extLst>
          </p:cNvPr>
          <p:cNvSpPr/>
          <p:nvPr/>
        </p:nvSpPr>
        <p:spPr>
          <a:xfrm>
            <a:off x="345283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男性</a:t>
            </a:r>
            <a:endParaRPr kumimoji="1" lang="en-IN" sz="1100" b="1" dirty="0">
              <a:latin typeface="+mj-ea"/>
              <a:ea typeface="+mj-ea"/>
            </a:endParaRPr>
          </a:p>
        </p:txBody>
      </p:sp>
      <p:sp>
        <p:nvSpPr>
          <p:cNvPr id="11" name="Rectangle 10">
            <a:extLst>
              <a:ext uri="{FF2B5EF4-FFF2-40B4-BE49-F238E27FC236}">
                <a16:creationId xmlns:a16="http://schemas.microsoft.com/office/drawing/2014/main" id="{68C3E250-2031-8B4F-B4EC-70B347C2C7A9}"/>
              </a:ext>
            </a:extLst>
          </p:cNvPr>
          <p:cNvSpPr/>
          <p:nvPr/>
        </p:nvSpPr>
        <p:spPr>
          <a:xfrm>
            <a:off x="670016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女性 </a:t>
            </a:r>
            <a:endParaRPr kumimoji="1" lang="en-IN" sz="1100" b="1" dirty="0">
              <a:latin typeface="+mj-ea"/>
              <a:ea typeface="+mj-ea"/>
            </a:endParaRPr>
          </a:p>
        </p:txBody>
      </p:sp>
      <p:sp>
        <p:nvSpPr>
          <p:cNvPr id="12" name="テキスト ボックス 25">
            <a:extLst>
              <a:ext uri="{FF2B5EF4-FFF2-40B4-BE49-F238E27FC236}">
                <a16:creationId xmlns:a16="http://schemas.microsoft.com/office/drawing/2014/main" id="{4C67F192-6B9E-A4AF-9B10-8B75347D5DA2}"/>
              </a:ext>
            </a:extLst>
          </p:cNvPr>
          <p:cNvSpPr txBox="1"/>
          <p:nvPr/>
        </p:nvSpPr>
        <p:spPr>
          <a:xfrm>
            <a:off x="200472" y="105015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非感染性疾患の中では、脳卒中が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位であり、次いで虚血性心疾患が上位を占めています。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Group 12">
            <a:extLst>
              <a:ext uri="{FF2B5EF4-FFF2-40B4-BE49-F238E27FC236}">
                <a16:creationId xmlns:a16="http://schemas.microsoft.com/office/drawing/2014/main" id="{4A5449F4-0ACB-23B9-C903-B8AE48373E70}"/>
              </a:ext>
            </a:extLst>
          </p:cNvPr>
          <p:cNvGrpSpPr/>
          <p:nvPr/>
        </p:nvGrpSpPr>
        <p:grpSpPr>
          <a:xfrm>
            <a:off x="200025" y="1365354"/>
            <a:ext cx="9504372" cy="288032"/>
            <a:chOff x="215409" y="2301386"/>
            <a:chExt cx="9418108" cy="288032"/>
          </a:xfrm>
        </p:grpSpPr>
        <p:cxnSp>
          <p:nvCxnSpPr>
            <p:cNvPr id="14" name="直線コネクタ 75">
              <a:extLst>
                <a:ext uri="{FF2B5EF4-FFF2-40B4-BE49-F238E27FC236}">
                  <a16:creationId xmlns:a16="http://schemas.microsoft.com/office/drawing/2014/main" id="{F76D3620-DC27-7D5F-D369-189B57B0D1BB}"/>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42BE9093-F256-3234-C543-6645DA38AB8E}"/>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9145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9EA4DFFB-D321-45CE-B49D-6971B3E26657}"/>
              </a:ext>
            </a:extLst>
          </p:cNvPr>
          <p:cNvGraphicFramePr>
            <a:graphicFrameLocks noChangeAspect="1"/>
          </p:cNvGraphicFramePr>
          <p:nvPr>
            <p:custDataLst>
              <p:tags r:id="rId1"/>
            </p:custDataLst>
            <p:extLst>
              <p:ext uri="{D42A27DB-BD31-4B8C-83A1-F6EECF244321}">
                <p14:modId xmlns:p14="http://schemas.microsoft.com/office/powerpoint/2010/main" val="4207272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2" name="Object 31" hidden="1">
                        <a:extLst>
                          <a:ext uri="{FF2B5EF4-FFF2-40B4-BE49-F238E27FC236}">
                            <a16:creationId xmlns:a16="http://schemas.microsoft.com/office/drawing/2014/main" id="{9EA4DFFB-D321-45CE-B49D-6971B3E266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15" name="テキスト ボックス 14"/>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年にかけて、心血管疾患が死亡原因の第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位となり、感染症および寄生虫病は第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位に、悪性腫瘍は第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位を維持しました。</a:t>
            </a:r>
          </a:p>
        </p:txBody>
      </p:sp>
      <p:sp>
        <p:nvSpPr>
          <p:cNvPr id="18" name="テキスト ボックス 115"/>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9" name="Table 58">
            <a:extLst>
              <a:ext uri="{FF2B5EF4-FFF2-40B4-BE49-F238E27FC236}">
                <a16:creationId xmlns:a16="http://schemas.microsoft.com/office/drawing/2014/main" id="{3B8F5A29-39B8-6B69-20D2-781F2B311C27}"/>
              </a:ext>
            </a:extLst>
          </p:cNvPr>
          <p:cNvGraphicFramePr>
            <a:graphicFrameLocks noGrp="1"/>
          </p:cNvGraphicFramePr>
          <p:nvPr>
            <p:extLst>
              <p:ext uri="{D42A27DB-BD31-4B8C-83A1-F6EECF244321}">
                <p14:modId xmlns:p14="http://schemas.microsoft.com/office/powerpoint/2010/main" val="1180585278"/>
              </p:ext>
            </p:extLst>
          </p:nvPr>
        </p:nvGraphicFramePr>
        <p:xfrm>
          <a:off x="2097551" y="2195744"/>
          <a:ext cx="2088080" cy="435649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bl>
          </a:graphicData>
        </a:graphic>
      </p:graphicFrame>
      <p:sp>
        <p:nvSpPr>
          <p:cNvPr id="60" name="Oval 59">
            <a:extLst>
              <a:ext uri="{FF2B5EF4-FFF2-40B4-BE49-F238E27FC236}">
                <a16:creationId xmlns:a16="http://schemas.microsoft.com/office/drawing/2014/main" id="{42E9F65C-A0FE-2F31-593C-9635CCE5BBFC}"/>
              </a:ext>
            </a:extLst>
          </p:cNvPr>
          <p:cNvSpPr/>
          <p:nvPr/>
        </p:nvSpPr>
        <p:spPr>
          <a:xfrm>
            <a:off x="4257456" y="265627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61" name="Oval 60">
            <a:extLst>
              <a:ext uri="{FF2B5EF4-FFF2-40B4-BE49-F238E27FC236}">
                <a16:creationId xmlns:a16="http://schemas.microsoft.com/office/drawing/2014/main" id="{8B6B02B2-60E8-87B5-8002-7DD310211DA5}"/>
              </a:ext>
            </a:extLst>
          </p:cNvPr>
          <p:cNvSpPr/>
          <p:nvPr/>
        </p:nvSpPr>
        <p:spPr>
          <a:xfrm>
            <a:off x="4257456" y="304817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62" name="Oval 61">
            <a:extLst>
              <a:ext uri="{FF2B5EF4-FFF2-40B4-BE49-F238E27FC236}">
                <a16:creationId xmlns:a16="http://schemas.microsoft.com/office/drawing/2014/main" id="{247F387D-91F7-C823-61D8-92DD84D52B56}"/>
              </a:ext>
            </a:extLst>
          </p:cNvPr>
          <p:cNvSpPr/>
          <p:nvPr/>
        </p:nvSpPr>
        <p:spPr>
          <a:xfrm>
            <a:off x="4257456" y="425760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64" name="TextBox 63">
            <a:extLst>
              <a:ext uri="{FF2B5EF4-FFF2-40B4-BE49-F238E27FC236}">
                <a16:creationId xmlns:a16="http://schemas.microsoft.com/office/drawing/2014/main" id="{C666C121-5FEC-7A71-084B-0420C2111A9C}"/>
              </a:ext>
            </a:extLst>
          </p:cNvPr>
          <p:cNvSpPr txBox="1"/>
          <p:nvPr/>
        </p:nvSpPr>
        <p:spPr>
          <a:xfrm>
            <a:off x="4186630" y="221369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65" name="TextBox 64">
            <a:extLst>
              <a:ext uri="{FF2B5EF4-FFF2-40B4-BE49-F238E27FC236}">
                <a16:creationId xmlns:a16="http://schemas.microsoft.com/office/drawing/2014/main" id="{55B11225-35AE-A921-489A-E0DE62046903}"/>
              </a:ext>
            </a:extLst>
          </p:cNvPr>
          <p:cNvSpPr txBox="1"/>
          <p:nvPr/>
        </p:nvSpPr>
        <p:spPr>
          <a:xfrm>
            <a:off x="5255584" y="221369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66" name="TextBox 65">
            <a:extLst>
              <a:ext uri="{FF2B5EF4-FFF2-40B4-BE49-F238E27FC236}">
                <a16:creationId xmlns:a16="http://schemas.microsoft.com/office/drawing/2014/main" id="{687B023E-0A0E-645F-9855-3AA7C4EA99CE}"/>
              </a:ext>
            </a:extLst>
          </p:cNvPr>
          <p:cNvSpPr txBox="1"/>
          <p:nvPr/>
        </p:nvSpPr>
        <p:spPr>
          <a:xfrm>
            <a:off x="5751174" y="1983959"/>
            <a:ext cx="2099442" cy="259879"/>
          </a:xfrm>
          <a:prstGeom prst="rect">
            <a:avLst/>
          </a:prstGeom>
          <a:noFill/>
        </p:spPr>
        <p:txBody>
          <a:bodyPr wrap="square" rtlCol="0">
            <a:spAutoFit/>
          </a:bodyPr>
          <a:lstStyle/>
          <a:p>
            <a:pPr algn="ctr">
              <a:lnSpc>
                <a:spcPct val="120000"/>
              </a:lnSpc>
            </a:pPr>
            <a:r>
              <a:rPr kumimoji="1" lang="en-IN" altLang="ja-JP" sz="1000" b="1" dirty="0"/>
              <a:t>2021</a:t>
            </a:r>
            <a:endParaRPr kumimoji="1" lang="ja-JP" altLang="en-US" sz="1000" b="1" dirty="0"/>
          </a:p>
        </p:txBody>
      </p:sp>
      <p:sp>
        <p:nvSpPr>
          <p:cNvPr id="63" name="TextBox 62">
            <a:extLst>
              <a:ext uri="{FF2B5EF4-FFF2-40B4-BE49-F238E27FC236}">
                <a16:creationId xmlns:a16="http://schemas.microsoft.com/office/drawing/2014/main" id="{DF207B1D-D102-5779-9C98-47594A6E491F}"/>
              </a:ext>
            </a:extLst>
          </p:cNvPr>
          <p:cNvSpPr txBox="1"/>
          <p:nvPr/>
        </p:nvSpPr>
        <p:spPr>
          <a:xfrm>
            <a:off x="2101479" y="1983160"/>
            <a:ext cx="2088000" cy="259879"/>
          </a:xfrm>
          <a:prstGeom prst="rect">
            <a:avLst/>
          </a:prstGeom>
          <a:noFill/>
        </p:spPr>
        <p:txBody>
          <a:bodyPr wrap="square" rtlCol="0">
            <a:spAutoFit/>
          </a:bodyPr>
          <a:lstStyle/>
          <a:p>
            <a:pPr algn="ctr">
              <a:lnSpc>
                <a:spcPct val="120000"/>
              </a:lnSpc>
            </a:pPr>
            <a:r>
              <a:rPr kumimoji="1" lang="en-IN" altLang="ja-JP" sz="1000" b="1" dirty="0"/>
              <a:t>2000</a:t>
            </a:r>
            <a:endParaRPr kumimoji="1" lang="ja-JP" altLang="en-US" sz="1000" b="1" dirty="0"/>
          </a:p>
        </p:txBody>
      </p:sp>
      <p:graphicFrame>
        <p:nvGraphicFramePr>
          <p:cNvPr id="73" name="Table 72">
            <a:extLst>
              <a:ext uri="{FF2B5EF4-FFF2-40B4-BE49-F238E27FC236}">
                <a16:creationId xmlns:a16="http://schemas.microsoft.com/office/drawing/2014/main" id="{50E42681-0C38-46C1-0D78-952A27DF0F84}"/>
              </a:ext>
            </a:extLst>
          </p:cNvPr>
          <p:cNvGraphicFramePr>
            <a:graphicFrameLocks noGrp="1"/>
          </p:cNvGraphicFramePr>
          <p:nvPr>
            <p:extLst>
              <p:ext uri="{D42A27DB-BD31-4B8C-83A1-F6EECF244321}">
                <p14:modId xmlns:p14="http://schemas.microsoft.com/office/powerpoint/2010/main" val="1284122919"/>
              </p:ext>
            </p:extLst>
          </p:nvPr>
        </p:nvGraphicFramePr>
        <p:xfrm>
          <a:off x="5866668" y="2195745"/>
          <a:ext cx="2088080" cy="435649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74" name="Oval 73">
            <a:extLst>
              <a:ext uri="{FF2B5EF4-FFF2-40B4-BE49-F238E27FC236}">
                <a16:creationId xmlns:a16="http://schemas.microsoft.com/office/drawing/2014/main" id="{571A2ECE-4EAD-3B09-6D9C-2B1E851F0497}"/>
              </a:ext>
            </a:extLst>
          </p:cNvPr>
          <p:cNvSpPr/>
          <p:nvPr/>
        </p:nvSpPr>
        <p:spPr>
          <a:xfrm>
            <a:off x="4257456" y="342628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75" name="Oval 74">
            <a:extLst>
              <a:ext uri="{FF2B5EF4-FFF2-40B4-BE49-F238E27FC236}">
                <a16:creationId xmlns:a16="http://schemas.microsoft.com/office/drawing/2014/main" id="{4505B776-F419-3474-15D7-F0ECBBD21203}"/>
              </a:ext>
            </a:extLst>
          </p:cNvPr>
          <p:cNvSpPr/>
          <p:nvPr/>
        </p:nvSpPr>
        <p:spPr>
          <a:xfrm>
            <a:off x="4257456" y="38165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76" name="Oval 75">
            <a:extLst>
              <a:ext uri="{FF2B5EF4-FFF2-40B4-BE49-F238E27FC236}">
                <a16:creationId xmlns:a16="http://schemas.microsoft.com/office/drawing/2014/main" id="{BFC51790-2EE5-2560-8AEA-5CEF51D632AB}"/>
              </a:ext>
            </a:extLst>
          </p:cNvPr>
          <p:cNvSpPr/>
          <p:nvPr/>
        </p:nvSpPr>
        <p:spPr>
          <a:xfrm>
            <a:off x="4257456" y="462958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77" name="Oval 76">
            <a:extLst>
              <a:ext uri="{FF2B5EF4-FFF2-40B4-BE49-F238E27FC236}">
                <a16:creationId xmlns:a16="http://schemas.microsoft.com/office/drawing/2014/main" id="{8649090C-5AA0-9763-C212-5B4F623CA95C}"/>
              </a:ext>
            </a:extLst>
          </p:cNvPr>
          <p:cNvSpPr/>
          <p:nvPr/>
        </p:nvSpPr>
        <p:spPr>
          <a:xfrm>
            <a:off x="4257456" y="503183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78" name="Oval 77">
            <a:extLst>
              <a:ext uri="{FF2B5EF4-FFF2-40B4-BE49-F238E27FC236}">
                <a16:creationId xmlns:a16="http://schemas.microsoft.com/office/drawing/2014/main" id="{E9E6C7CD-E0EA-8E6F-7624-12E90A775A2A}"/>
              </a:ext>
            </a:extLst>
          </p:cNvPr>
          <p:cNvSpPr/>
          <p:nvPr/>
        </p:nvSpPr>
        <p:spPr>
          <a:xfrm>
            <a:off x="4257456" y="54198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79" name="Oval 78">
            <a:extLst>
              <a:ext uri="{FF2B5EF4-FFF2-40B4-BE49-F238E27FC236}">
                <a16:creationId xmlns:a16="http://schemas.microsoft.com/office/drawing/2014/main" id="{0B81F086-1971-9C5E-F85C-7AD7C24A02BE}"/>
              </a:ext>
            </a:extLst>
          </p:cNvPr>
          <p:cNvSpPr/>
          <p:nvPr/>
        </p:nvSpPr>
        <p:spPr>
          <a:xfrm>
            <a:off x="4257456" y="584001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80" name="Oval 79">
            <a:extLst>
              <a:ext uri="{FF2B5EF4-FFF2-40B4-BE49-F238E27FC236}">
                <a16:creationId xmlns:a16="http://schemas.microsoft.com/office/drawing/2014/main" id="{AC2E5E2C-4702-79CF-7FE8-46CEB109047D}"/>
              </a:ext>
            </a:extLst>
          </p:cNvPr>
          <p:cNvSpPr/>
          <p:nvPr/>
        </p:nvSpPr>
        <p:spPr>
          <a:xfrm>
            <a:off x="4257456" y="626329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81" name="Oval 80">
            <a:extLst>
              <a:ext uri="{FF2B5EF4-FFF2-40B4-BE49-F238E27FC236}">
                <a16:creationId xmlns:a16="http://schemas.microsoft.com/office/drawing/2014/main" id="{53A22385-BEC7-0339-0F61-DEC819FC9B03}"/>
              </a:ext>
            </a:extLst>
          </p:cNvPr>
          <p:cNvSpPr/>
          <p:nvPr/>
        </p:nvSpPr>
        <p:spPr>
          <a:xfrm>
            <a:off x="5361459" y="265627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82" name="Oval 81">
            <a:extLst>
              <a:ext uri="{FF2B5EF4-FFF2-40B4-BE49-F238E27FC236}">
                <a16:creationId xmlns:a16="http://schemas.microsoft.com/office/drawing/2014/main" id="{074EB14A-B6F2-2084-BAB9-78A829E918DC}"/>
              </a:ext>
            </a:extLst>
          </p:cNvPr>
          <p:cNvSpPr/>
          <p:nvPr/>
        </p:nvSpPr>
        <p:spPr>
          <a:xfrm>
            <a:off x="5361459" y="304817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83" name="Oval 82">
            <a:extLst>
              <a:ext uri="{FF2B5EF4-FFF2-40B4-BE49-F238E27FC236}">
                <a16:creationId xmlns:a16="http://schemas.microsoft.com/office/drawing/2014/main" id="{7DB6A8FC-E0DF-1315-5B5E-FF45C6030863}"/>
              </a:ext>
            </a:extLst>
          </p:cNvPr>
          <p:cNvSpPr/>
          <p:nvPr/>
        </p:nvSpPr>
        <p:spPr>
          <a:xfrm>
            <a:off x="5361459" y="425760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84" name="Oval 83">
            <a:extLst>
              <a:ext uri="{FF2B5EF4-FFF2-40B4-BE49-F238E27FC236}">
                <a16:creationId xmlns:a16="http://schemas.microsoft.com/office/drawing/2014/main" id="{D2A421A0-14F6-F68E-F058-4DFE9C1E3D18}"/>
              </a:ext>
            </a:extLst>
          </p:cNvPr>
          <p:cNvSpPr/>
          <p:nvPr/>
        </p:nvSpPr>
        <p:spPr>
          <a:xfrm>
            <a:off x="5361459" y="342628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85" name="Oval 84">
            <a:extLst>
              <a:ext uri="{FF2B5EF4-FFF2-40B4-BE49-F238E27FC236}">
                <a16:creationId xmlns:a16="http://schemas.microsoft.com/office/drawing/2014/main" id="{5491BE99-EE82-21EF-6010-1529A3CE63BF}"/>
              </a:ext>
            </a:extLst>
          </p:cNvPr>
          <p:cNvSpPr/>
          <p:nvPr/>
        </p:nvSpPr>
        <p:spPr>
          <a:xfrm>
            <a:off x="5361459" y="38165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86" name="Oval 85">
            <a:extLst>
              <a:ext uri="{FF2B5EF4-FFF2-40B4-BE49-F238E27FC236}">
                <a16:creationId xmlns:a16="http://schemas.microsoft.com/office/drawing/2014/main" id="{518115CE-6F64-49DD-9363-407D1E222329}"/>
              </a:ext>
            </a:extLst>
          </p:cNvPr>
          <p:cNvSpPr/>
          <p:nvPr/>
        </p:nvSpPr>
        <p:spPr>
          <a:xfrm>
            <a:off x="5361459" y="462958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87" name="Oval 86">
            <a:extLst>
              <a:ext uri="{FF2B5EF4-FFF2-40B4-BE49-F238E27FC236}">
                <a16:creationId xmlns:a16="http://schemas.microsoft.com/office/drawing/2014/main" id="{36068B82-C049-BA68-CA26-14C3AAB7CCFE}"/>
              </a:ext>
            </a:extLst>
          </p:cNvPr>
          <p:cNvSpPr/>
          <p:nvPr/>
        </p:nvSpPr>
        <p:spPr>
          <a:xfrm>
            <a:off x="5361459" y="503183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88" name="Oval 87">
            <a:extLst>
              <a:ext uri="{FF2B5EF4-FFF2-40B4-BE49-F238E27FC236}">
                <a16:creationId xmlns:a16="http://schemas.microsoft.com/office/drawing/2014/main" id="{000D464C-93ED-9497-6BA6-373CE66DDBED}"/>
              </a:ext>
            </a:extLst>
          </p:cNvPr>
          <p:cNvSpPr/>
          <p:nvPr/>
        </p:nvSpPr>
        <p:spPr>
          <a:xfrm>
            <a:off x="5361459" y="54198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89" name="Oval 88">
            <a:extLst>
              <a:ext uri="{FF2B5EF4-FFF2-40B4-BE49-F238E27FC236}">
                <a16:creationId xmlns:a16="http://schemas.microsoft.com/office/drawing/2014/main" id="{F66BAEE0-F17C-FAA7-6E3B-490583891304}"/>
              </a:ext>
            </a:extLst>
          </p:cNvPr>
          <p:cNvSpPr/>
          <p:nvPr/>
        </p:nvSpPr>
        <p:spPr>
          <a:xfrm>
            <a:off x="5361459" y="584001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90" name="Oval 89">
            <a:extLst>
              <a:ext uri="{FF2B5EF4-FFF2-40B4-BE49-F238E27FC236}">
                <a16:creationId xmlns:a16="http://schemas.microsoft.com/office/drawing/2014/main" id="{20F1E224-429F-8EBF-9635-F2EB73D5C5B6}"/>
              </a:ext>
            </a:extLst>
          </p:cNvPr>
          <p:cNvSpPr/>
          <p:nvPr/>
        </p:nvSpPr>
        <p:spPr>
          <a:xfrm>
            <a:off x="5361459" y="626329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cxnSp>
        <p:nvCxnSpPr>
          <p:cNvPr id="91" name="Connector: Curved 90">
            <a:extLst>
              <a:ext uri="{FF2B5EF4-FFF2-40B4-BE49-F238E27FC236}">
                <a16:creationId xmlns:a16="http://schemas.microsoft.com/office/drawing/2014/main" id="{5CD8D745-CFA1-ECB9-2E86-8C9D22F4861A}"/>
              </a:ext>
            </a:extLst>
          </p:cNvPr>
          <p:cNvCxnSpPr>
            <a:cxnSpLocks/>
            <a:stCxn id="61" idx="6"/>
            <a:endCxn id="81" idx="2"/>
          </p:cNvCxnSpPr>
          <p:nvPr/>
        </p:nvCxnSpPr>
        <p:spPr>
          <a:xfrm flipV="1">
            <a:off x="4617496" y="2772970"/>
            <a:ext cx="743963" cy="391905"/>
          </a:xfrm>
          <a:prstGeom prst="curvedConnector3">
            <a:avLst>
              <a:gd name="adj1" fmla="val 62803"/>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2" name="Connector: Curved 91">
            <a:extLst>
              <a:ext uri="{FF2B5EF4-FFF2-40B4-BE49-F238E27FC236}">
                <a16:creationId xmlns:a16="http://schemas.microsoft.com/office/drawing/2014/main" id="{D3E05388-E950-9CB2-DF03-C58AFE6BDA31}"/>
              </a:ext>
            </a:extLst>
          </p:cNvPr>
          <p:cNvCxnSpPr>
            <a:cxnSpLocks/>
            <a:stCxn id="76" idx="6"/>
            <a:endCxn id="86" idx="2"/>
          </p:cNvCxnSpPr>
          <p:nvPr/>
        </p:nvCxnSpPr>
        <p:spPr>
          <a:xfrm>
            <a:off x="4617496" y="4746284"/>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895D777E-E356-D3F0-965D-0B0B6E11B5FC}"/>
              </a:ext>
            </a:extLst>
          </p:cNvPr>
          <p:cNvCxnSpPr>
            <a:cxnSpLocks/>
            <a:stCxn id="60" idx="6"/>
            <a:endCxn id="82" idx="2"/>
          </p:cNvCxnSpPr>
          <p:nvPr/>
        </p:nvCxnSpPr>
        <p:spPr>
          <a:xfrm>
            <a:off x="4617496" y="2772970"/>
            <a:ext cx="743963" cy="391905"/>
          </a:xfrm>
          <a:prstGeom prst="curvedConnector3">
            <a:avLst>
              <a:gd name="adj1" fmla="val 3805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4" name="Connector: Curved 93">
            <a:extLst>
              <a:ext uri="{FF2B5EF4-FFF2-40B4-BE49-F238E27FC236}">
                <a16:creationId xmlns:a16="http://schemas.microsoft.com/office/drawing/2014/main" id="{848E2C3A-9F63-4051-88C7-671B23F8138D}"/>
              </a:ext>
            </a:extLst>
          </p:cNvPr>
          <p:cNvCxnSpPr>
            <a:cxnSpLocks/>
            <a:stCxn id="74" idx="6"/>
            <a:endCxn id="84" idx="2"/>
          </p:cNvCxnSpPr>
          <p:nvPr/>
        </p:nvCxnSpPr>
        <p:spPr>
          <a:xfrm>
            <a:off x="4617496" y="3542981"/>
            <a:ext cx="743963" cy="12700"/>
          </a:xfrm>
          <a:prstGeom prst="curvedConnector3">
            <a:avLst>
              <a:gd name="adj1" fmla="val 5000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5" name="Connector: Curved 94">
            <a:extLst>
              <a:ext uri="{FF2B5EF4-FFF2-40B4-BE49-F238E27FC236}">
                <a16:creationId xmlns:a16="http://schemas.microsoft.com/office/drawing/2014/main" id="{44B41BB4-8338-74E8-569F-DD29C2801AF6}"/>
              </a:ext>
            </a:extLst>
          </p:cNvPr>
          <p:cNvCxnSpPr>
            <a:cxnSpLocks/>
            <a:stCxn id="75" idx="6"/>
            <a:endCxn id="89" idx="2"/>
          </p:cNvCxnSpPr>
          <p:nvPr/>
        </p:nvCxnSpPr>
        <p:spPr>
          <a:xfrm>
            <a:off x="4617496" y="3933245"/>
            <a:ext cx="743963" cy="2023472"/>
          </a:xfrm>
          <a:prstGeom prst="curvedConnector3">
            <a:avLst>
              <a:gd name="adj1" fmla="val 6707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6" name="Connector: Curved 95">
            <a:extLst>
              <a:ext uri="{FF2B5EF4-FFF2-40B4-BE49-F238E27FC236}">
                <a16:creationId xmlns:a16="http://schemas.microsoft.com/office/drawing/2014/main" id="{A33BB9F1-0D3F-BD4C-9F4E-3C8237E36FDF}"/>
              </a:ext>
            </a:extLst>
          </p:cNvPr>
          <p:cNvCxnSpPr>
            <a:cxnSpLocks/>
            <a:stCxn id="62" idx="6"/>
            <a:endCxn id="83" idx="2"/>
          </p:cNvCxnSpPr>
          <p:nvPr/>
        </p:nvCxnSpPr>
        <p:spPr>
          <a:xfrm>
            <a:off x="4617496" y="4374309"/>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47AD55A0-52D0-66C0-1432-77D1F0EF36A9}"/>
              </a:ext>
            </a:extLst>
          </p:cNvPr>
          <p:cNvCxnSpPr>
            <a:cxnSpLocks/>
            <a:stCxn id="77" idx="6"/>
            <a:endCxn id="85" idx="2"/>
          </p:cNvCxnSpPr>
          <p:nvPr/>
        </p:nvCxnSpPr>
        <p:spPr>
          <a:xfrm flipV="1">
            <a:off x="4617496" y="3933245"/>
            <a:ext cx="743963" cy="1215286"/>
          </a:xfrm>
          <a:prstGeom prst="curvedConnector3">
            <a:avLst>
              <a:gd name="adj1" fmla="val 3549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8" name="Connector: Curved 97">
            <a:extLst>
              <a:ext uri="{FF2B5EF4-FFF2-40B4-BE49-F238E27FC236}">
                <a16:creationId xmlns:a16="http://schemas.microsoft.com/office/drawing/2014/main" id="{C552FAA3-7919-4BEA-8DAA-48D36E2B416E}"/>
              </a:ext>
            </a:extLst>
          </p:cNvPr>
          <p:cNvCxnSpPr>
            <a:cxnSpLocks/>
            <a:stCxn id="78" idx="6"/>
            <a:endCxn id="88" idx="2"/>
          </p:cNvCxnSpPr>
          <p:nvPr/>
        </p:nvCxnSpPr>
        <p:spPr>
          <a:xfrm>
            <a:off x="4617496" y="5536501"/>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3B22C74E-E904-4E47-D6A4-31B6123EED77}"/>
              </a:ext>
            </a:extLst>
          </p:cNvPr>
          <p:cNvCxnSpPr>
            <a:cxnSpLocks/>
            <a:stCxn id="79" idx="6"/>
            <a:endCxn id="87" idx="2"/>
          </p:cNvCxnSpPr>
          <p:nvPr/>
        </p:nvCxnSpPr>
        <p:spPr>
          <a:xfrm flipV="1">
            <a:off x="4617496" y="5148531"/>
            <a:ext cx="743963" cy="8081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id="{FE953F3B-E1D3-6B18-CA60-D81A4E098D2F}"/>
              </a:ext>
            </a:extLst>
          </p:cNvPr>
          <p:cNvCxnSpPr>
            <a:cxnSpLocks/>
            <a:stCxn id="80" idx="6"/>
            <a:endCxn id="90" idx="2"/>
          </p:cNvCxnSpPr>
          <p:nvPr/>
        </p:nvCxnSpPr>
        <p:spPr>
          <a:xfrm>
            <a:off x="4617496" y="6379994"/>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37">
            <a:extLst>
              <a:ext uri="{FF2B5EF4-FFF2-40B4-BE49-F238E27FC236}">
                <a16:creationId xmlns:a16="http://schemas.microsoft.com/office/drawing/2014/main" id="{899341D4-E510-C090-9CF7-90ADC75AE80A}"/>
              </a:ext>
            </a:extLst>
          </p:cNvPr>
          <p:cNvGrpSpPr/>
          <p:nvPr/>
        </p:nvGrpSpPr>
        <p:grpSpPr>
          <a:xfrm>
            <a:off x="2105897" y="1656307"/>
            <a:ext cx="5848851" cy="288032"/>
            <a:chOff x="215409" y="2301386"/>
            <a:chExt cx="9418108" cy="288032"/>
          </a:xfrm>
        </p:grpSpPr>
        <p:cxnSp>
          <p:nvCxnSpPr>
            <p:cNvPr id="102" name="直線コネクタ 6">
              <a:extLst>
                <a:ext uri="{FF2B5EF4-FFF2-40B4-BE49-F238E27FC236}">
                  <a16:creationId xmlns:a16="http://schemas.microsoft.com/office/drawing/2014/main" id="{43088D2B-D170-3B54-B66E-9D6A2B8BDCED}"/>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Rectangle 6">
              <a:extLst>
                <a:ext uri="{FF2B5EF4-FFF2-40B4-BE49-F238E27FC236}">
                  <a16:creationId xmlns:a16="http://schemas.microsoft.com/office/drawing/2014/main" id="{E50F7E68-F3C0-7B0C-169A-E94C10A9D0F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2000</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07987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Chart 65">
            <a:extLst>
              <a:ext uri="{FF2B5EF4-FFF2-40B4-BE49-F238E27FC236}">
                <a16:creationId xmlns:a16="http://schemas.microsoft.com/office/drawing/2014/main" id="{E66424A3-0B12-437A-BB72-2441A596BE63}"/>
              </a:ext>
            </a:extLst>
          </p:cNvPr>
          <p:cNvGraphicFramePr/>
          <p:nvPr>
            <p:custDataLst>
              <p:tags r:id="rId2"/>
            </p:custDataLst>
          </p:nvPr>
        </p:nvGraphicFramePr>
        <p:xfrm>
          <a:off x="298450" y="2936875"/>
          <a:ext cx="9461500" cy="1395413"/>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192605" y="107180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年にかけて、死亡要因として「呼吸器感染症・結核」等の感染症の割合が減少し、「心血管疾患」や「新生物」等の非感染性疾患の割合が大幅に増加している。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aphicFrame>
        <p:nvGraphicFramePr>
          <p:cNvPr id="69" name="Chart 68">
            <a:extLst>
              <a:ext uri="{FF2B5EF4-FFF2-40B4-BE49-F238E27FC236}">
                <a16:creationId xmlns:a16="http://schemas.microsoft.com/office/drawing/2014/main" id="{AE7E0E12-A9BF-431A-891A-4A1B921C1AC8}"/>
              </a:ext>
            </a:extLst>
          </p:cNvPr>
          <p:cNvGraphicFramePr/>
          <p:nvPr>
            <p:custDataLst>
              <p:tags r:id="rId4"/>
            </p:custDataLst>
          </p:nvPr>
        </p:nvGraphicFramePr>
        <p:xfrm>
          <a:off x="58738" y="4249738"/>
          <a:ext cx="9929812" cy="1619250"/>
        </p:xfrm>
        <a:graphic>
          <a:graphicData uri="http://schemas.openxmlformats.org/drawingml/2006/chart">
            <c:chart xmlns:c="http://schemas.openxmlformats.org/drawingml/2006/chart" xmlns:r="http://schemas.openxmlformats.org/officeDocument/2006/relationships" r:id="rId9"/>
          </a:graphicData>
        </a:graphic>
      </p:graphicFrame>
      <p:grpSp>
        <p:nvGrpSpPr>
          <p:cNvPr id="40" name="グループ化 7">
            <a:extLst>
              <a:ext uri="{FF2B5EF4-FFF2-40B4-BE49-F238E27FC236}">
                <a16:creationId xmlns:a16="http://schemas.microsoft.com/office/drawing/2014/main" id="{CE8677D3-BF0B-4B80-9760-E1AD38D92FB3}"/>
              </a:ext>
            </a:extLst>
          </p:cNvPr>
          <p:cNvGrpSpPr/>
          <p:nvPr/>
        </p:nvGrpSpPr>
        <p:grpSpPr>
          <a:xfrm>
            <a:off x="218907" y="1841500"/>
            <a:ext cx="9414613" cy="288925"/>
            <a:chOff x="4803500" y="2113806"/>
            <a:chExt cx="2954133" cy="288032"/>
          </a:xfrm>
        </p:grpSpPr>
        <p:cxnSp>
          <p:nvCxnSpPr>
            <p:cNvPr id="41" name="直線コネクタ 75">
              <a:extLst>
                <a:ext uri="{FF2B5EF4-FFF2-40B4-BE49-F238E27FC236}">
                  <a16:creationId xmlns:a16="http://schemas.microsoft.com/office/drawing/2014/main" id="{84D86495-CCDC-4AF9-8055-9D865791A26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99C4658C-769E-4B20-A385-C2C486A0400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43" name="テキスト ボックス 118">
            <a:extLst>
              <a:ext uri="{FF2B5EF4-FFF2-40B4-BE49-F238E27FC236}">
                <a16:creationId xmlns:a16="http://schemas.microsoft.com/office/drawing/2014/main" id="{F5CFDB03-3B65-4F4A-BAAE-55A01A8EB06D}"/>
              </a:ext>
            </a:extLst>
          </p:cNvPr>
          <p:cNvSpPr txBox="1"/>
          <p:nvPr/>
        </p:nvSpPr>
        <p:spPr>
          <a:xfrm>
            <a:off x="56456" y="3538538"/>
            <a:ext cx="434082" cy="20002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44" name="テキスト ボックス 119">
            <a:extLst>
              <a:ext uri="{FF2B5EF4-FFF2-40B4-BE49-F238E27FC236}">
                <a16:creationId xmlns:a16="http://schemas.microsoft.com/office/drawing/2014/main" id="{A1AB2711-9A23-4C3B-AA1F-224BF446FA54}"/>
              </a:ext>
            </a:extLst>
          </p:cNvPr>
          <p:cNvSpPr txBox="1"/>
          <p:nvPr/>
        </p:nvSpPr>
        <p:spPr>
          <a:xfrm>
            <a:off x="56456" y="4840288"/>
            <a:ext cx="648072" cy="20002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100">
            <a:extLst>
              <a:ext uri="{FF2B5EF4-FFF2-40B4-BE49-F238E27FC236}">
                <a16:creationId xmlns:a16="http://schemas.microsoft.com/office/drawing/2014/main" id="{E103FE7C-CAA5-4B9A-A103-0311539BAFE5}"/>
              </a:ext>
            </a:extLst>
          </p:cNvPr>
          <p:cNvCxnSpPr/>
          <p:nvPr/>
        </p:nvCxnSpPr>
        <p:spPr>
          <a:xfrm>
            <a:off x="8394685" y="3811587"/>
            <a:ext cx="0" cy="1968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152">
            <a:extLst>
              <a:ext uri="{FF2B5EF4-FFF2-40B4-BE49-F238E27FC236}">
                <a16:creationId xmlns:a16="http://schemas.microsoft.com/office/drawing/2014/main" id="{23952170-621F-484F-B78B-9399FE86E380}"/>
              </a:ext>
            </a:extLst>
          </p:cNvPr>
          <p:cNvSpPr txBox="1"/>
          <p:nvPr/>
        </p:nvSpPr>
        <p:spPr>
          <a:xfrm>
            <a:off x="7622689" y="4811713"/>
            <a:ext cx="48090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grpSp>
        <p:nvGrpSpPr>
          <p:cNvPr id="48" name="グループ化 10">
            <a:extLst>
              <a:ext uri="{FF2B5EF4-FFF2-40B4-BE49-F238E27FC236}">
                <a16:creationId xmlns:a16="http://schemas.microsoft.com/office/drawing/2014/main" id="{89846497-FCA0-4310-B983-8D9DC6E5DE14}"/>
              </a:ext>
            </a:extLst>
          </p:cNvPr>
          <p:cNvGrpSpPr/>
          <p:nvPr/>
        </p:nvGrpSpPr>
        <p:grpSpPr>
          <a:xfrm>
            <a:off x="380492" y="2392363"/>
            <a:ext cx="994818" cy="649288"/>
            <a:chOff x="-1179690" y="716065"/>
            <a:chExt cx="994818" cy="648528"/>
          </a:xfrm>
        </p:grpSpPr>
        <p:sp>
          <p:nvSpPr>
            <p:cNvPr id="49" name="正方形/長方形 86">
              <a:extLst>
                <a:ext uri="{FF2B5EF4-FFF2-40B4-BE49-F238E27FC236}">
                  <a16:creationId xmlns:a16="http://schemas.microsoft.com/office/drawing/2014/main" id="{FA0B3893-D864-4F95-98FF-DC4896BA42A8}"/>
                </a:ext>
              </a:extLst>
            </p:cNvPr>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88">
              <a:extLst>
                <a:ext uri="{FF2B5EF4-FFF2-40B4-BE49-F238E27FC236}">
                  <a16:creationId xmlns:a16="http://schemas.microsoft.com/office/drawing/2014/main" id="{C825FBC8-7210-4E95-B743-E04A9A628F8C}"/>
                </a:ext>
              </a:extLst>
            </p:cNvPr>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89">
              <a:extLst>
                <a:ext uri="{FF2B5EF4-FFF2-40B4-BE49-F238E27FC236}">
                  <a16:creationId xmlns:a16="http://schemas.microsoft.com/office/drawing/2014/main" id="{642002F9-FC92-4EF0-B498-B848170F0054}"/>
                </a:ext>
              </a:extLst>
            </p:cNvPr>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91">
              <a:extLst>
                <a:ext uri="{FF2B5EF4-FFF2-40B4-BE49-F238E27FC236}">
                  <a16:creationId xmlns:a16="http://schemas.microsoft.com/office/drawing/2014/main" id="{F1445006-CCDE-4297-912A-FB50DA9BBF50}"/>
                </a:ext>
              </a:extLst>
            </p:cNvPr>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92">
              <a:extLst>
                <a:ext uri="{FF2B5EF4-FFF2-40B4-BE49-F238E27FC236}">
                  <a16:creationId xmlns:a16="http://schemas.microsoft.com/office/drawing/2014/main" id="{1B4F4622-0DF7-42B1-9102-412732E703B9}"/>
                </a:ext>
              </a:extLst>
            </p:cNvPr>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54" name="テキスト ボックス 93">
              <a:extLst>
                <a:ext uri="{FF2B5EF4-FFF2-40B4-BE49-F238E27FC236}">
                  <a16:creationId xmlns:a16="http://schemas.microsoft.com/office/drawing/2014/main" id="{3EF46FCB-45FE-4114-9CE1-8749E88E476C}"/>
                </a:ext>
              </a:extLst>
            </p:cNvPr>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56" name="テキスト ボックス 98">
              <a:extLst>
                <a:ext uri="{FF2B5EF4-FFF2-40B4-BE49-F238E27FC236}">
                  <a16:creationId xmlns:a16="http://schemas.microsoft.com/office/drawing/2014/main" id="{AC099F16-760F-47A0-8E18-08F382587D55}"/>
                </a:ext>
              </a:extLst>
            </p:cNvPr>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7" name="テキスト ボックス 115">
            <a:extLst>
              <a:ext uri="{FF2B5EF4-FFF2-40B4-BE49-F238E27FC236}">
                <a16:creationId xmlns:a16="http://schemas.microsoft.com/office/drawing/2014/main" id="{B70E244B-153F-41B1-BAC4-28365C925B8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90">
            <a:extLst>
              <a:ext uri="{FF2B5EF4-FFF2-40B4-BE49-F238E27FC236}">
                <a16:creationId xmlns:a16="http://schemas.microsoft.com/office/drawing/2014/main" id="{BD7DD20A-9267-474B-B6A2-411A7E718428}"/>
              </a:ext>
            </a:extLst>
          </p:cNvPr>
          <p:cNvSpPr txBox="1"/>
          <p:nvPr/>
        </p:nvSpPr>
        <p:spPr>
          <a:xfrm>
            <a:off x="790654" y="492601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59" name="テキスト ボックス 134">
            <a:extLst>
              <a:ext uri="{FF2B5EF4-FFF2-40B4-BE49-F238E27FC236}">
                <a16:creationId xmlns:a16="http://schemas.microsoft.com/office/drawing/2014/main" id="{D65A2AD5-8D37-492A-871C-2FD0264BA78A}"/>
              </a:ext>
            </a:extLst>
          </p:cNvPr>
          <p:cNvSpPr txBox="1"/>
          <p:nvPr/>
        </p:nvSpPr>
        <p:spPr>
          <a:xfrm>
            <a:off x="1734981" y="357346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60" name="テキスト ボックス 78">
            <a:extLst>
              <a:ext uri="{FF2B5EF4-FFF2-40B4-BE49-F238E27FC236}">
                <a16:creationId xmlns:a16="http://schemas.microsoft.com/office/drawing/2014/main" id="{810FF92D-8506-459C-B3BF-BCD28ECA655E}"/>
              </a:ext>
            </a:extLst>
          </p:cNvPr>
          <p:cNvSpPr txBox="1"/>
          <p:nvPr/>
        </p:nvSpPr>
        <p:spPr>
          <a:xfrm>
            <a:off x="3941228" y="3584575"/>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2">
            <a:extLst>
              <a:ext uri="{FF2B5EF4-FFF2-40B4-BE49-F238E27FC236}">
                <a16:creationId xmlns:a16="http://schemas.microsoft.com/office/drawing/2014/main" id="{37A240D3-CF2F-4BA8-8159-F5CF0B1647D8}"/>
              </a:ext>
            </a:extLst>
          </p:cNvPr>
          <p:cNvSpPr txBox="1"/>
          <p:nvPr/>
        </p:nvSpPr>
        <p:spPr>
          <a:xfrm>
            <a:off x="2813910" y="4926013"/>
            <a:ext cx="28854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137">
            <a:extLst>
              <a:ext uri="{FF2B5EF4-FFF2-40B4-BE49-F238E27FC236}">
                <a16:creationId xmlns:a16="http://schemas.microsoft.com/office/drawing/2014/main" id="{1EECF0F6-E4D3-4711-BCF7-8869EE880019}"/>
              </a:ext>
            </a:extLst>
          </p:cNvPr>
          <p:cNvSpPr txBox="1"/>
          <p:nvPr/>
        </p:nvSpPr>
        <p:spPr>
          <a:xfrm>
            <a:off x="4781941" y="3570288"/>
            <a:ext cx="577082"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慢性呼吸器病</a:t>
            </a:r>
          </a:p>
        </p:txBody>
      </p:sp>
      <p:sp>
        <p:nvSpPr>
          <p:cNvPr id="63" name="テキスト ボックス 63">
            <a:extLst>
              <a:ext uri="{FF2B5EF4-FFF2-40B4-BE49-F238E27FC236}">
                <a16:creationId xmlns:a16="http://schemas.microsoft.com/office/drawing/2014/main" id="{97D03B4A-64D6-4427-9353-A44E53B08B8A}"/>
              </a:ext>
            </a:extLst>
          </p:cNvPr>
          <p:cNvSpPr txBox="1"/>
          <p:nvPr/>
        </p:nvSpPr>
        <p:spPr>
          <a:xfrm>
            <a:off x="1928664" y="4840288"/>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4" name="テキスト ボックス 110">
            <a:extLst>
              <a:ext uri="{FF2B5EF4-FFF2-40B4-BE49-F238E27FC236}">
                <a16:creationId xmlns:a16="http://schemas.microsoft.com/office/drawing/2014/main" id="{67E2AB1D-C093-4E6C-B59A-E02FBE8E8722}"/>
              </a:ext>
            </a:extLst>
          </p:cNvPr>
          <p:cNvSpPr txBox="1"/>
          <p:nvPr/>
        </p:nvSpPr>
        <p:spPr>
          <a:xfrm>
            <a:off x="5616782" y="3525838"/>
            <a:ext cx="69770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136">
            <a:extLst>
              <a:ext uri="{FF2B5EF4-FFF2-40B4-BE49-F238E27FC236}">
                <a16:creationId xmlns:a16="http://schemas.microsoft.com/office/drawing/2014/main" id="{2DBFA1D4-ADB5-4053-98B9-F0D0710F1093}"/>
              </a:ext>
            </a:extLst>
          </p:cNvPr>
          <p:cNvSpPr txBox="1"/>
          <p:nvPr/>
        </p:nvSpPr>
        <p:spPr>
          <a:xfrm>
            <a:off x="3271212" y="4838700"/>
            <a:ext cx="67127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7" name="テキスト ボックス 176">
            <a:extLst>
              <a:ext uri="{FF2B5EF4-FFF2-40B4-BE49-F238E27FC236}">
                <a16:creationId xmlns:a16="http://schemas.microsoft.com/office/drawing/2014/main" id="{6A19F393-F1D8-4F32-9606-3BF03419EE61}"/>
              </a:ext>
            </a:extLst>
          </p:cNvPr>
          <p:cNvSpPr txBox="1"/>
          <p:nvPr/>
        </p:nvSpPr>
        <p:spPr>
          <a:xfrm>
            <a:off x="3926363" y="48672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4">
            <a:extLst>
              <a:ext uri="{FF2B5EF4-FFF2-40B4-BE49-F238E27FC236}">
                <a16:creationId xmlns:a16="http://schemas.microsoft.com/office/drawing/2014/main" id="{E0D0AFB5-E563-4092-9DB0-ADB5470BEA47}"/>
              </a:ext>
            </a:extLst>
          </p:cNvPr>
          <p:cNvSpPr txBox="1"/>
          <p:nvPr/>
        </p:nvSpPr>
        <p:spPr>
          <a:xfrm>
            <a:off x="6467550" y="35337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0" name="左中かっこ 179">
            <a:extLst>
              <a:ext uri="{FF2B5EF4-FFF2-40B4-BE49-F238E27FC236}">
                <a16:creationId xmlns:a16="http://schemas.microsoft.com/office/drawing/2014/main" id="{06B85F29-9BCF-40DF-82EB-A1C38B61D934}"/>
              </a:ext>
            </a:extLst>
          </p:cNvPr>
          <p:cNvSpPr/>
          <p:nvPr/>
        </p:nvSpPr>
        <p:spPr>
          <a:xfrm rot="5400000">
            <a:off x="7096125" y="3138488"/>
            <a:ext cx="61542" cy="4460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2" name="テキスト ボックス 107">
            <a:extLst>
              <a:ext uri="{FF2B5EF4-FFF2-40B4-BE49-F238E27FC236}">
                <a16:creationId xmlns:a16="http://schemas.microsoft.com/office/drawing/2014/main" id="{FF2E3612-23F3-40C0-9D64-C3BCE0BD197A}"/>
              </a:ext>
            </a:extLst>
          </p:cNvPr>
          <p:cNvSpPr txBox="1"/>
          <p:nvPr/>
        </p:nvSpPr>
        <p:spPr>
          <a:xfrm>
            <a:off x="3882289" y="2387600"/>
            <a:ext cx="1870833"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br>
              <a:rPr lang="en-US" altLang="ja-JP" dirty="0"/>
            </a:br>
            <a:r>
              <a:rPr lang="ja-JP" altLang="en-US" dirty="0"/>
              <a:t>皮膚及び皮下疾患／物質使用障害／筋骨格系疾患／精神障害</a:t>
            </a:r>
            <a:endParaRPr lang="en-US" altLang="ja-JP" dirty="0"/>
          </a:p>
          <a:p>
            <a:r>
              <a:rPr lang="en-US" altLang="ja-JP" dirty="0"/>
              <a:t>※</a:t>
            </a:r>
            <a:r>
              <a:rPr lang="ja-JP" altLang="en-US" dirty="0"/>
              <a:t>割合の大きい順</a:t>
            </a:r>
          </a:p>
        </p:txBody>
      </p:sp>
      <p:cxnSp>
        <p:nvCxnSpPr>
          <p:cNvPr id="73" name="直線コネクタ 108">
            <a:extLst>
              <a:ext uri="{FF2B5EF4-FFF2-40B4-BE49-F238E27FC236}">
                <a16:creationId xmlns:a16="http://schemas.microsoft.com/office/drawing/2014/main" id="{D7177189-35D1-43A6-B173-AF1CA01C5A05}"/>
              </a:ext>
            </a:extLst>
          </p:cNvPr>
          <p:cNvCxnSpPr>
            <a:cxnSpLocks/>
            <a:stCxn id="72" idx="2"/>
          </p:cNvCxnSpPr>
          <p:nvPr/>
        </p:nvCxnSpPr>
        <p:spPr>
          <a:xfrm>
            <a:off x="4817706" y="2971800"/>
            <a:ext cx="2295853" cy="3762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左中かっこ 117">
            <a:extLst>
              <a:ext uri="{FF2B5EF4-FFF2-40B4-BE49-F238E27FC236}">
                <a16:creationId xmlns:a16="http://schemas.microsoft.com/office/drawing/2014/main" id="{092A0D4E-4B24-48AB-A318-48D771A1BE02}"/>
              </a:ext>
            </a:extLst>
          </p:cNvPr>
          <p:cNvSpPr/>
          <p:nvPr/>
        </p:nvSpPr>
        <p:spPr>
          <a:xfrm rot="5400000">
            <a:off x="8804275" y="3094038"/>
            <a:ext cx="77135" cy="5207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8" name="テキスト ボックス 95">
            <a:extLst>
              <a:ext uri="{FF2B5EF4-FFF2-40B4-BE49-F238E27FC236}">
                <a16:creationId xmlns:a16="http://schemas.microsoft.com/office/drawing/2014/main" id="{95CB2596-FB6E-4770-A377-1E850E950095}"/>
              </a:ext>
            </a:extLst>
          </p:cNvPr>
          <p:cNvSpPr txBox="1"/>
          <p:nvPr/>
        </p:nvSpPr>
        <p:spPr>
          <a:xfrm>
            <a:off x="5992835" y="2387600"/>
            <a:ext cx="2110756" cy="584200"/>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その他の感染症／腸管感染症／</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a:t>
            </a: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栄養失調／顧みられない熱帯病とマラリア</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79" name="直線コネクタ 96">
            <a:extLst>
              <a:ext uri="{FF2B5EF4-FFF2-40B4-BE49-F238E27FC236}">
                <a16:creationId xmlns:a16="http://schemas.microsoft.com/office/drawing/2014/main" id="{62BC4CB1-C181-470A-B0C1-81D289230289}"/>
              </a:ext>
            </a:extLst>
          </p:cNvPr>
          <p:cNvCxnSpPr>
            <a:cxnSpLocks/>
            <a:stCxn id="78" idx="2"/>
          </p:cNvCxnSpPr>
          <p:nvPr/>
        </p:nvCxnSpPr>
        <p:spPr>
          <a:xfrm>
            <a:off x="7048213" y="2971800"/>
            <a:ext cx="1797144" cy="354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97">
            <a:extLst>
              <a:ext uri="{FF2B5EF4-FFF2-40B4-BE49-F238E27FC236}">
                <a16:creationId xmlns:a16="http://schemas.microsoft.com/office/drawing/2014/main" id="{EC243D10-2EEE-4B55-B078-095A6400FF74}"/>
              </a:ext>
            </a:extLst>
          </p:cNvPr>
          <p:cNvSpPr/>
          <p:nvPr/>
        </p:nvSpPr>
        <p:spPr>
          <a:xfrm>
            <a:off x="9037717" y="3479800"/>
            <a:ext cx="492443" cy="339725"/>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65">
            <a:extLst>
              <a:ext uri="{FF2B5EF4-FFF2-40B4-BE49-F238E27FC236}">
                <a16:creationId xmlns:a16="http://schemas.microsoft.com/office/drawing/2014/main" id="{BF093D94-4140-47D4-A0B2-B5D2ACD52082}"/>
              </a:ext>
            </a:extLst>
          </p:cNvPr>
          <p:cNvSpPr/>
          <p:nvPr/>
        </p:nvSpPr>
        <p:spPr>
          <a:xfrm>
            <a:off x="8845357" y="4799013"/>
            <a:ext cx="492443" cy="338138"/>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3" name="テキスト ボックス 66">
            <a:extLst>
              <a:ext uri="{FF2B5EF4-FFF2-40B4-BE49-F238E27FC236}">
                <a16:creationId xmlns:a16="http://schemas.microsoft.com/office/drawing/2014/main" id="{3E5C3944-8043-406E-9BD4-587E4E73BA85}"/>
              </a:ext>
            </a:extLst>
          </p:cNvPr>
          <p:cNvSpPr txBox="1"/>
          <p:nvPr/>
        </p:nvSpPr>
        <p:spPr>
          <a:xfrm>
            <a:off x="9337800" y="4840288"/>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テキスト ボックス 142">
            <a:extLst>
              <a:ext uri="{FF2B5EF4-FFF2-40B4-BE49-F238E27FC236}">
                <a16:creationId xmlns:a16="http://schemas.microsoft.com/office/drawing/2014/main" id="{A332C60C-C039-428D-8246-0DBDE5BF3D56}"/>
              </a:ext>
            </a:extLst>
          </p:cNvPr>
          <p:cNvSpPr txBox="1"/>
          <p:nvPr/>
        </p:nvSpPr>
        <p:spPr>
          <a:xfrm flipH="1">
            <a:off x="9623242" y="4794250"/>
            <a:ext cx="223655" cy="347663"/>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8" name="テキスト ボックス 106">
            <a:extLst>
              <a:ext uri="{FF2B5EF4-FFF2-40B4-BE49-F238E27FC236}">
                <a16:creationId xmlns:a16="http://schemas.microsoft.com/office/drawing/2014/main" id="{1BEA3997-5D96-40D3-96DC-4F525115616F}"/>
              </a:ext>
            </a:extLst>
          </p:cNvPr>
          <p:cNvSpPr txBox="1"/>
          <p:nvPr/>
        </p:nvSpPr>
        <p:spPr>
          <a:xfrm>
            <a:off x="5295495" y="4927600"/>
            <a:ext cx="1059332"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1" name="テキスト ボックス 68">
            <a:extLst>
              <a:ext uri="{FF2B5EF4-FFF2-40B4-BE49-F238E27FC236}">
                <a16:creationId xmlns:a16="http://schemas.microsoft.com/office/drawing/2014/main" id="{DE319DCC-C534-4D92-BCC2-BB308A5183EA}"/>
              </a:ext>
            </a:extLst>
          </p:cNvPr>
          <p:cNvSpPr txBox="1"/>
          <p:nvPr/>
        </p:nvSpPr>
        <p:spPr>
          <a:xfrm>
            <a:off x="7478307" y="3532188"/>
            <a:ext cx="548653"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5" name="テキスト ボックス 114">
            <a:extLst>
              <a:ext uri="{FF2B5EF4-FFF2-40B4-BE49-F238E27FC236}">
                <a16:creationId xmlns:a16="http://schemas.microsoft.com/office/drawing/2014/main" id="{EBA54417-4222-414C-AFD9-30AB90DFE8AE}"/>
              </a:ext>
            </a:extLst>
          </p:cNvPr>
          <p:cNvSpPr txBox="1"/>
          <p:nvPr/>
        </p:nvSpPr>
        <p:spPr>
          <a:xfrm>
            <a:off x="6848833" y="4870450"/>
            <a:ext cx="57708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テキスト ボックス 111">
            <a:extLst>
              <a:ext uri="{FF2B5EF4-FFF2-40B4-BE49-F238E27FC236}">
                <a16:creationId xmlns:a16="http://schemas.microsoft.com/office/drawing/2014/main" id="{3C762C9C-81D8-4579-B397-117B465DB7DC}"/>
              </a:ext>
            </a:extLst>
          </p:cNvPr>
          <p:cNvSpPr txBox="1"/>
          <p:nvPr/>
        </p:nvSpPr>
        <p:spPr>
          <a:xfrm>
            <a:off x="8267484" y="4859338"/>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00" name="テキスト ボックス 69">
            <a:extLst>
              <a:ext uri="{FF2B5EF4-FFF2-40B4-BE49-F238E27FC236}">
                <a16:creationId xmlns:a16="http://schemas.microsoft.com/office/drawing/2014/main" id="{765B3BAE-EB5A-422D-9196-CF1BB51E2572}"/>
              </a:ext>
            </a:extLst>
          </p:cNvPr>
          <p:cNvSpPr txBox="1"/>
          <p:nvPr/>
        </p:nvSpPr>
        <p:spPr>
          <a:xfrm>
            <a:off x="8077055" y="4054475"/>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1" name="テキスト ボックス 130">
            <a:extLst>
              <a:ext uri="{FF2B5EF4-FFF2-40B4-BE49-F238E27FC236}">
                <a16:creationId xmlns:a16="http://schemas.microsoft.com/office/drawing/2014/main" id="{52136372-D954-4B72-89E4-9D4CCBADF740}"/>
              </a:ext>
            </a:extLst>
          </p:cNvPr>
          <p:cNvSpPr txBox="1"/>
          <p:nvPr/>
        </p:nvSpPr>
        <p:spPr>
          <a:xfrm>
            <a:off x="3920967" y="5797550"/>
            <a:ext cx="1646855"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p>
          <a:p>
            <a:r>
              <a:rPr lang="ja-JP" altLang="en-US" dirty="0"/>
              <a:t>物質使用障害／筋骨格系疾患／</a:t>
            </a:r>
          </a:p>
          <a:p>
            <a:r>
              <a:rPr lang="ja-JP" altLang="en-US" dirty="0"/>
              <a:t>皮膚及び皮下疾患</a:t>
            </a:r>
          </a:p>
          <a:p>
            <a:r>
              <a:rPr lang="en-US" altLang="ja-JP" dirty="0"/>
              <a:t>※</a:t>
            </a:r>
            <a:r>
              <a:rPr lang="ja-JP" altLang="en-US" dirty="0"/>
              <a:t>割合の大きい順</a:t>
            </a:r>
          </a:p>
        </p:txBody>
      </p:sp>
      <p:sp>
        <p:nvSpPr>
          <p:cNvPr id="102" name="左中かっこ 174">
            <a:extLst>
              <a:ext uri="{FF2B5EF4-FFF2-40B4-BE49-F238E27FC236}">
                <a16:creationId xmlns:a16="http://schemas.microsoft.com/office/drawing/2014/main" id="{A8CEE7E4-3C42-4004-A3ED-826C54312196}"/>
              </a:ext>
            </a:extLst>
          </p:cNvPr>
          <p:cNvSpPr/>
          <p:nvPr/>
        </p:nvSpPr>
        <p:spPr>
          <a:xfrm rot="16200000" flipV="1">
            <a:off x="4554538" y="4937125"/>
            <a:ext cx="66548" cy="5794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3" name="直線コネクタ 183">
            <a:extLst>
              <a:ext uri="{FF2B5EF4-FFF2-40B4-BE49-F238E27FC236}">
                <a16:creationId xmlns:a16="http://schemas.microsoft.com/office/drawing/2014/main" id="{733970AF-1201-452C-A3FC-B410194A91D3}"/>
              </a:ext>
            </a:extLst>
          </p:cNvPr>
          <p:cNvCxnSpPr>
            <a:stCxn id="102" idx="1"/>
            <a:endCxn id="101" idx="0"/>
          </p:cNvCxnSpPr>
          <p:nvPr/>
        </p:nvCxnSpPr>
        <p:spPr>
          <a:xfrm>
            <a:off x="4587812" y="5260118"/>
            <a:ext cx="156583" cy="537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左中かっこ 131">
            <a:extLst>
              <a:ext uri="{FF2B5EF4-FFF2-40B4-BE49-F238E27FC236}">
                <a16:creationId xmlns:a16="http://schemas.microsoft.com/office/drawing/2014/main" id="{B370C2A9-E3A6-4899-BBDA-6677A5E85214}"/>
              </a:ext>
            </a:extLst>
          </p:cNvPr>
          <p:cNvSpPr/>
          <p:nvPr/>
        </p:nvSpPr>
        <p:spPr>
          <a:xfrm rot="16200000" flipV="1">
            <a:off x="8745538" y="5103813"/>
            <a:ext cx="74168" cy="25241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05" name="テキスト ボックス 170">
            <a:extLst>
              <a:ext uri="{FF2B5EF4-FFF2-40B4-BE49-F238E27FC236}">
                <a16:creationId xmlns:a16="http://schemas.microsoft.com/office/drawing/2014/main" id="{81A2E1CC-D0B8-4EC1-88B3-5A549C1B34D2}"/>
              </a:ext>
            </a:extLst>
          </p:cNvPr>
          <p:cNvSpPr txBox="1"/>
          <p:nvPr/>
        </p:nvSpPr>
        <p:spPr>
          <a:xfrm>
            <a:off x="7815736" y="5867400"/>
            <a:ext cx="1695679" cy="4603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顧みられない熱帯病とマラリア／</a:t>
            </a:r>
          </a:p>
          <a:p>
            <a:r>
              <a:rPr lang="ja-JP" altLang="en-US" dirty="0"/>
              <a:t>栄養失調／</a:t>
            </a:r>
            <a:r>
              <a:rPr lang="en-US" altLang="ja-JP" dirty="0"/>
              <a:t>HIV /</a:t>
            </a:r>
            <a:r>
              <a:rPr lang="ja-JP" altLang="en-US" dirty="0"/>
              <a:t>エイズ・性感染症</a:t>
            </a:r>
          </a:p>
          <a:p>
            <a:r>
              <a:rPr lang="en-US" altLang="ja-JP" dirty="0"/>
              <a:t>※</a:t>
            </a:r>
            <a:r>
              <a:rPr lang="ja-JP" altLang="en-US" dirty="0"/>
              <a:t>割合の大きい順</a:t>
            </a:r>
          </a:p>
        </p:txBody>
      </p:sp>
      <p:cxnSp>
        <p:nvCxnSpPr>
          <p:cNvPr id="106" name="直線コネクタ 182">
            <a:extLst>
              <a:ext uri="{FF2B5EF4-FFF2-40B4-BE49-F238E27FC236}">
                <a16:creationId xmlns:a16="http://schemas.microsoft.com/office/drawing/2014/main" id="{B5B071F6-7032-44CD-A081-84E83514ABA5}"/>
              </a:ext>
            </a:extLst>
          </p:cNvPr>
          <p:cNvCxnSpPr>
            <a:cxnSpLocks/>
            <a:stCxn id="104" idx="1"/>
          </p:cNvCxnSpPr>
          <p:nvPr/>
        </p:nvCxnSpPr>
        <p:spPr>
          <a:xfrm flipH="1">
            <a:off x="8428040" y="5267104"/>
            <a:ext cx="354582" cy="600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左中かっこ 117">
            <a:extLst>
              <a:ext uri="{FF2B5EF4-FFF2-40B4-BE49-F238E27FC236}">
                <a16:creationId xmlns:a16="http://schemas.microsoft.com/office/drawing/2014/main" id="{C9CE5F8F-C6CD-4E88-B7B4-DC534EF7DD65}"/>
              </a:ext>
            </a:extLst>
          </p:cNvPr>
          <p:cNvSpPr/>
          <p:nvPr/>
        </p:nvSpPr>
        <p:spPr>
          <a:xfrm rot="5400000">
            <a:off x="9536113" y="3279775"/>
            <a:ext cx="77135" cy="1492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23" name="テキスト ボックス 95">
            <a:extLst>
              <a:ext uri="{FF2B5EF4-FFF2-40B4-BE49-F238E27FC236}">
                <a16:creationId xmlns:a16="http://schemas.microsoft.com/office/drawing/2014/main" id="{6D051B80-680D-4DCB-913F-EF9A51E7B096}"/>
              </a:ext>
            </a:extLst>
          </p:cNvPr>
          <p:cNvSpPr txBox="1"/>
          <p:nvPr/>
        </p:nvSpPr>
        <p:spPr>
          <a:xfrm>
            <a:off x="8181600" y="2633663"/>
            <a:ext cx="1516061" cy="338138"/>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交通事故／自傷、個人間暴力</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124" name="直線コネクタ 96">
            <a:extLst>
              <a:ext uri="{FF2B5EF4-FFF2-40B4-BE49-F238E27FC236}">
                <a16:creationId xmlns:a16="http://schemas.microsoft.com/office/drawing/2014/main" id="{D4BDB615-D5AC-4B8D-A252-7715E1B4F83C}"/>
              </a:ext>
            </a:extLst>
          </p:cNvPr>
          <p:cNvCxnSpPr>
            <a:cxnSpLocks/>
            <a:stCxn id="123" idx="2"/>
          </p:cNvCxnSpPr>
          <p:nvPr/>
        </p:nvCxnSpPr>
        <p:spPr>
          <a:xfrm>
            <a:off x="8939631" y="2971801"/>
            <a:ext cx="621881" cy="323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2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92B03C7-25FA-43AC-8646-0EE8FD57E21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E92B03C7-25FA-43AC-8646-0EE8FD57E2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848417674"/>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会社設立の手続き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41460511"/>
              </p:ext>
            </p:extLst>
          </p:nvPr>
        </p:nvGraphicFramePr>
        <p:xfrm>
          <a:off x="5205600" y="1152000"/>
          <a:ext cx="4500000" cy="549316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62002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09786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80255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9155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39898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7" name="Straight Connector 6">
            <a:extLst>
              <a:ext uri="{FF2B5EF4-FFF2-40B4-BE49-F238E27FC236}">
                <a16:creationId xmlns:a16="http://schemas.microsoft.com/office/drawing/2014/main" id="{4DD6555A-824A-4421-B3B0-C6A4A36741D9}"/>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8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2B40-2EC0-B458-7F83-F8714830C7DD}"/>
            </a:ext>
          </a:extLst>
        </p:cNvPr>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4E5BEC9D-A841-ADAA-18FF-28AD9785AC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2" name="Object 31" hidden="1">
                        <a:extLst>
                          <a:ext uri="{FF2B5EF4-FFF2-40B4-BE49-F238E27FC236}">
                            <a16:creationId xmlns:a16="http://schemas.microsoft.com/office/drawing/2014/main" id="{9EA4DFFB-D321-45CE-B49D-6971B3E266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B73CB70-0E7F-E25E-9BCF-DCC8E6AA7D92}"/>
              </a:ext>
            </a:extLst>
          </p:cNvPr>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3" name="テキスト プレースホルダー 2">
            <a:extLst>
              <a:ext uri="{FF2B5EF4-FFF2-40B4-BE49-F238E27FC236}">
                <a16:creationId xmlns:a16="http://schemas.microsoft.com/office/drawing/2014/main" id="{73045B90-82AD-DBFF-22EE-00CD5F54DF01}"/>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a:extLst>
              <a:ext uri="{FF2B5EF4-FFF2-40B4-BE49-F238E27FC236}">
                <a16:creationId xmlns:a16="http://schemas.microsoft.com/office/drawing/2014/main" id="{DB473D55-3D42-9C6B-1D3C-0168F7DE75F3}"/>
              </a:ext>
            </a:extLst>
          </p:cNvPr>
          <p:cNvSpPr>
            <a:spLocks noChangeArrowheads="1"/>
          </p:cNvSpPr>
          <p:nvPr/>
        </p:nvSpPr>
        <p:spPr bwMode="auto">
          <a:xfrm>
            <a:off x="2638376" y="180080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a:extLst>
              <a:ext uri="{FF2B5EF4-FFF2-40B4-BE49-F238E27FC236}">
                <a16:creationId xmlns:a16="http://schemas.microsoft.com/office/drawing/2014/main" id="{0C6240E8-7F5B-BBCE-4FCC-6181D71C0455}"/>
              </a:ext>
            </a:extLst>
          </p:cNvPr>
          <p:cNvGrpSpPr/>
          <p:nvPr/>
        </p:nvGrpSpPr>
        <p:grpSpPr>
          <a:xfrm>
            <a:off x="2144688" y="1556792"/>
            <a:ext cx="5616627" cy="288032"/>
            <a:chOff x="4803500" y="2181166"/>
            <a:chExt cx="2954133" cy="288032"/>
          </a:xfrm>
        </p:grpSpPr>
        <p:cxnSp>
          <p:nvCxnSpPr>
            <p:cNvPr id="6" name="直線コネクタ 5">
              <a:extLst>
                <a:ext uri="{FF2B5EF4-FFF2-40B4-BE49-F238E27FC236}">
                  <a16:creationId xmlns:a16="http://schemas.microsoft.com/office/drawing/2014/main" id="{BCFF783E-148A-949A-5661-E9B1FBCC406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AAFDF7D-335E-9FC5-0268-57187BA99CAD}"/>
                </a:ext>
              </a:extLst>
            </p:cNvPr>
            <p:cNvSpPr>
              <a:spLocks noChangeArrowheads="1"/>
            </p:cNvSpPr>
            <p:nvPr/>
          </p:nvSpPr>
          <p:spPr bwMode="auto">
            <a:xfrm>
              <a:off x="4803500" y="218116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非感染性疾患の主要疾患の内訳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a:extLst>
              <a:ext uri="{FF2B5EF4-FFF2-40B4-BE49-F238E27FC236}">
                <a16:creationId xmlns:a16="http://schemas.microsoft.com/office/drawing/2014/main" id="{3EE1ECC0-76FC-E32B-9540-0EB229BAEFAE}"/>
              </a:ext>
            </a:extLst>
          </p:cNvPr>
          <p:cNvGraphicFramePr>
            <a:graphicFrameLocks noGrp="1"/>
          </p:cNvGraphicFramePr>
          <p:nvPr/>
        </p:nvGraphicFramePr>
        <p:xfrm>
          <a:off x="2638376" y="2016833"/>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3708">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a:extLst>
              <a:ext uri="{FF2B5EF4-FFF2-40B4-BE49-F238E27FC236}">
                <a16:creationId xmlns:a16="http://schemas.microsoft.com/office/drawing/2014/main" id="{4187EBCA-BFC8-75DE-80BA-FCCE1E86BD54}"/>
              </a:ext>
            </a:extLst>
          </p:cNvPr>
          <p:cNvSpPr>
            <a:spLocks noChangeArrowheads="1"/>
          </p:cNvSpPr>
          <p:nvPr/>
        </p:nvSpPr>
        <p:spPr bwMode="auto">
          <a:xfrm>
            <a:off x="5230664" y="18071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a:extLst>
              <a:ext uri="{FF2B5EF4-FFF2-40B4-BE49-F238E27FC236}">
                <a16:creationId xmlns:a16="http://schemas.microsoft.com/office/drawing/2014/main" id="{6FBA4C9A-E2D3-31DE-FFCE-FCACCC26390C}"/>
              </a:ext>
            </a:extLst>
          </p:cNvPr>
          <p:cNvGraphicFramePr>
            <a:graphicFrameLocks noGrp="1"/>
          </p:cNvGraphicFramePr>
          <p:nvPr/>
        </p:nvGraphicFramePr>
        <p:xfrm>
          <a:off x="5230664" y="20315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9.64%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a:extLst>
              <a:ext uri="{FF2B5EF4-FFF2-40B4-BE49-F238E27FC236}">
                <a16:creationId xmlns:a16="http://schemas.microsoft.com/office/drawing/2014/main" id="{5F52D58A-7F1E-2EAD-C4D8-E314E75AE736}"/>
              </a:ext>
            </a:extLst>
          </p:cNvPr>
          <p:cNvSpPr>
            <a:spLocks noChangeArrowheads="1"/>
          </p:cNvSpPr>
          <p:nvPr/>
        </p:nvSpPr>
        <p:spPr bwMode="auto">
          <a:xfrm>
            <a:off x="5230661" y="415119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a:extLst>
              <a:ext uri="{FF2B5EF4-FFF2-40B4-BE49-F238E27FC236}">
                <a16:creationId xmlns:a16="http://schemas.microsoft.com/office/drawing/2014/main" id="{EA949EA6-97AD-5806-CE60-91E6663FFED7}"/>
              </a:ext>
            </a:extLst>
          </p:cNvPr>
          <p:cNvGraphicFramePr>
            <a:graphicFrameLocks noGrp="1"/>
          </p:cNvGraphicFramePr>
          <p:nvPr/>
        </p:nvGraphicFramePr>
        <p:xfrm>
          <a:off x="5230661" y="4375550"/>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a:extLst>
              <a:ext uri="{FF2B5EF4-FFF2-40B4-BE49-F238E27FC236}">
                <a16:creationId xmlns:a16="http://schemas.microsoft.com/office/drawing/2014/main" id="{7CDF4987-37EF-C620-5AE2-D72FBB4FC83F}"/>
              </a:ext>
            </a:extLst>
          </p:cNvPr>
          <p:cNvSpPr txBox="1"/>
          <p:nvPr/>
        </p:nvSpPr>
        <p:spPr>
          <a:xfrm>
            <a:off x="5019996" y="6268741"/>
            <a:ext cx="445377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32F5F6D2-1C23-ED1A-DAD3-D98EDC79163D}"/>
              </a:ext>
            </a:extLst>
          </p:cNvPr>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非感染性疾患の主要疾患の内訳では、心血管疾患である「脳血管疾患」が最も多く約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％を占め、次に「虚血性心疾患」が約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15">
            <a:extLst>
              <a:ext uri="{FF2B5EF4-FFF2-40B4-BE49-F238E27FC236}">
                <a16:creationId xmlns:a16="http://schemas.microsoft.com/office/drawing/2014/main" id="{C4C0E866-C1EA-8C4F-8A61-19976FB11C42}"/>
              </a:ext>
            </a:extLst>
          </p:cNvPr>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956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957360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4" imgW="360" imgH="360" progId="TCLayout.ActiveDocument.1">
                  <p:embed/>
                </p:oleObj>
              </mc:Choice>
              <mc:Fallback>
                <p:oleObj name="think-cellスライド" r:id="rId34" imgW="360" imgH="360" progId="TCLayout.ActiveDocument.1">
                  <p:embed/>
                  <p:pic>
                    <p:nvPicPr>
                      <p:cNvPr id="7" name="Object 6"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Chart 83">
            <a:extLst>
              <a:ext uri="{FF2B5EF4-FFF2-40B4-BE49-F238E27FC236}">
                <a16:creationId xmlns:a16="http://schemas.microsoft.com/office/drawing/2014/main" id="{1DE6FA4D-5504-0663-468C-DA258531D7DD}"/>
              </a:ext>
            </a:extLst>
          </p:cNvPr>
          <p:cNvGraphicFramePr/>
          <p:nvPr>
            <p:custDataLst>
              <p:tags r:id="rId2"/>
            </p:custDataLst>
            <p:extLst>
              <p:ext uri="{D42A27DB-BD31-4B8C-83A1-F6EECF244321}">
                <p14:modId xmlns:p14="http://schemas.microsoft.com/office/powerpoint/2010/main" val="1066699030"/>
              </p:ext>
            </p:extLst>
          </p:nvPr>
        </p:nvGraphicFramePr>
        <p:xfrm>
          <a:off x="5129213" y="3490913"/>
          <a:ext cx="4659312" cy="2755900"/>
        </p:xfrm>
        <a:graphic>
          <a:graphicData uri="http://schemas.openxmlformats.org/drawingml/2006/chart">
            <c:chart xmlns:c="http://schemas.openxmlformats.org/drawingml/2006/chart" xmlns:r="http://schemas.openxmlformats.org/officeDocument/2006/relationships" r:id="rId36"/>
          </a:graphicData>
        </a:graphic>
      </p:graphicFrame>
      <p:sp>
        <p:nvSpPr>
          <p:cNvPr id="69" name="テキスト プレースホルダ 9">
            <a:extLst>
              <a:ext uri="{FF2B5EF4-FFF2-40B4-BE49-F238E27FC236}">
                <a16:creationId xmlns:a16="http://schemas.microsoft.com/office/drawing/2014/main" id="{7DFC7F08-1B65-47C4-9030-CB305533BA6D}"/>
              </a:ext>
            </a:extLst>
          </p:cNvPr>
          <p:cNvSpPr>
            <a:spLocks noGrp="1"/>
          </p:cNvSpPr>
          <p:nvPr>
            <p:custDataLst>
              <p:tags r:id="rId3"/>
            </p:custDataLst>
          </p:nvPr>
        </p:nvSpPr>
        <p:spPr bwMode="auto">
          <a:xfrm>
            <a:off x="599440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BC9DD7-2C97-4C05-A53C-E3251A5D1C49}" type="datetime'''''''''''''''''''''''''''''2''''''''0''''''''''''''''19'''">
              <a:rPr lang="ja-JP" altLang="en-US" sz="1000" smtClean="0">
                <a:effectLst/>
                <a:sym typeface="+mn-lt"/>
              </a:rPr>
              <a:pPr marL="0" lvl="0" indent="0" algn="ctr">
                <a:spcBef>
                  <a:spcPct val="0"/>
                </a:spcBef>
                <a:buNone/>
              </a:pPr>
              <a:t>2019</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25F63C7A-D20D-B28A-3526-1029C10E08FA}"/>
              </a:ext>
            </a:extLst>
          </p:cNvPr>
          <p:cNvSpPr>
            <a:spLocks noGrp="1"/>
          </p:cNvSpPr>
          <p:nvPr>
            <p:custDataLst>
              <p:tags r:id="rId4"/>
            </p:custDataLst>
          </p:nvPr>
        </p:nvSpPr>
        <p:spPr bwMode="auto">
          <a:xfrm>
            <a:off x="6786563"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099EC-74BA-40A6-94CB-1521F9278C84}"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63429258-925E-D8F6-0408-BC09A0A3D1DE}"/>
              </a:ext>
            </a:extLst>
          </p:cNvPr>
          <p:cNvSpPr>
            <a:spLocks noGrp="1"/>
          </p:cNvSpPr>
          <p:nvPr>
            <p:custDataLst>
              <p:tags r:id="rId5"/>
            </p:custDataLst>
          </p:nvPr>
        </p:nvSpPr>
        <p:spPr bwMode="auto">
          <a:xfrm>
            <a:off x="75787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CE331-BA30-46F5-8934-4923345C7E6B}" type="datetime'''''''''2''''''''0''''2''1'''">
              <a:rPr lang="ja-JP" altLang="en-US" sz="1000" smtClean="0">
                <a:effectLst/>
                <a:sym typeface="+mn-lt"/>
              </a:rPr>
              <a:pPr marL="0" lvl="0" indent="0" algn="ctr">
                <a:spcBef>
                  <a:spcPct val="0"/>
                </a:spcBef>
                <a:buNone/>
              </a:pPr>
              <a:t>2021</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17A50C72-F164-5AB6-A51A-7EF44E9EB348}"/>
              </a:ext>
            </a:extLst>
          </p:cNvPr>
          <p:cNvSpPr>
            <a:spLocks noGrp="1"/>
          </p:cNvSpPr>
          <p:nvPr>
            <p:custDataLst>
              <p:tags r:id="rId6"/>
            </p:custDataLst>
          </p:nvPr>
        </p:nvSpPr>
        <p:spPr bwMode="auto">
          <a:xfrm>
            <a:off x="8370888"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401F2-00CD-4D05-ADA7-E5E3B6047FDE}" type="datetime'''''''''2''''''''''0''''''''2''''2'''''''''''''">
              <a:rPr lang="ja-JP" altLang="en-US" sz="1000" smtClean="0">
                <a:effectLst/>
                <a:sym typeface="+mn-lt"/>
              </a:rPr>
              <a:pPr marL="0" lvl="0" indent="0" algn="ctr">
                <a:spcBef>
                  <a:spcPct val="0"/>
                </a:spcBef>
                <a:buNone/>
              </a:pPr>
              <a:t>2022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237AD983-11CB-A8AC-3CB4-DF0A51C7E5D3}"/>
              </a:ext>
            </a:extLst>
          </p:cNvPr>
          <p:cNvSpPr>
            <a:spLocks noGrp="1"/>
          </p:cNvSpPr>
          <p:nvPr>
            <p:custDataLst>
              <p:tags r:id="rId7"/>
            </p:custDataLst>
          </p:nvPr>
        </p:nvSpPr>
        <p:spPr bwMode="auto">
          <a:xfrm>
            <a:off x="916305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11C03-D34B-4C91-8025-17DD8CB500AC}" type="datetime'''''''''''''2''''''''''0''''''''2''''''''3'''''''''''''''''''">
              <a:rPr lang="ja-JP" altLang="en-US" sz="1000" smtClean="0">
                <a:effectLst/>
                <a:sym typeface="+mn-lt"/>
              </a:rPr>
              <a:pPr marL="0" lvl="0" indent="0" algn="ctr">
                <a:spcBef>
                  <a:spcPct val="0"/>
                </a:spcBef>
                <a:buNone/>
              </a:pPr>
              <a:t>2023</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D91958B2-16C9-32B0-DC24-218009C8D552}"/>
              </a:ext>
            </a:extLst>
          </p:cNvPr>
          <p:cNvSpPr>
            <a:spLocks noGrp="1"/>
          </p:cNvSpPr>
          <p:nvPr>
            <p:custDataLst>
              <p:tags r:id="rId8"/>
            </p:custDataLst>
          </p:nvPr>
        </p:nvSpPr>
        <p:spPr bwMode="gray">
          <a:xfrm>
            <a:off x="5930900" y="36226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95CEA-B8CC-45E9-915B-A962E7485CB5}" type="datetime'''''''''''''6''''7'''',''''''''''''''48''''''6'''''''''''''''">
              <a:rPr lang="ja-JP" altLang="en-US" sz="1000" smtClean="0">
                <a:effectLst/>
                <a:sym typeface="+mn-lt"/>
              </a:rPr>
              <a:pPr marL="0" lvl="0" indent="0" algn="ctr">
                <a:spcBef>
                  <a:spcPct val="0"/>
                </a:spcBef>
                <a:buNone/>
              </a:pPr>
              <a:t>67,486</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A107221E-8001-2DB9-9CC8-C557F663FC8F}"/>
              </a:ext>
            </a:extLst>
          </p:cNvPr>
          <p:cNvSpPr>
            <a:spLocks noGrp="1"/>
          </p:cNvSpPr>
          <p:nvPr>
            <p:custDataLst>
              <p:tags r:id="rId9"/>
            </p:custDataLst>
          </p:nvPr>
        </p:nvSpPr>
        <p:spPr bwMode="gray">
          <a:xfrm>
            <a:off x="6723063" y="35861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3341D-D714-4539-9B5A-604CCBC40FEC}" type="datetime'6''''''''''''''8'',''''''5''''''''''6''''''7'''''''''''''''">
              <a:rPr lang="ja-JP" altLang="en-US" sz="1000" smtClean="0">
                <a:effectLst/>
                <a:sym typeface="+mn-lt"/>
              </a:rPr>
              <a:pPr marL="0" lvl="0" indent="0" algn="ctr">
                <a:spcBef>
                  <a:spcPct val="0"/>
                </a:spcBef>
                <a:buNone/>
              </a:pPr>
              <a:t>68,567</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6A45C215-0B59-C6DC-82E7-26E72A3F0BF8}"/>
              </a:ext>
            </a:extLst>
          </p:cNvPr>
          <p:cNvSpPr>
            <a:spLocks noGrp="1"/>
          </p:cNvSpPr>
          <p:nvPr>
            <p:custDataLst>
              <p:tags r:id="rId10"/>
            </p:custDataLst>
          </p:nvPr>
        </p:nvSpPr>
        <p:spPr bwMode="gray">
          <a:xfrm>
            <a:off x="7515225" y="35734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F94146-C72D-4405-B612-1CDA71101B11}" type="datetime'''''''''''''''''''''''''6''''''8'''',''9''73'''''">
              <a:rPr lang="ja-JP" altLang="en-US" sz="1000" smtClean="0">
                <a:effectLst/>
                <a:sym typeface="+mn-lt"/>
              </a:rPr>
              <a:pPr marL="0" lvl="0" indent="0" algn="ctr">
                <a:spcBef>
                  <a:spcPct val="0"/>
                </a:spcBef>
                <a:buNone/>
              </a:pPr>
              <a:t>68,973</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06EB235F-CE24-0756-5F64-9152C0A8A585}"/>
              </a:ext>
            </a:extLst>
          </p:cNvPr>
          <p:cNvSpPr>
            <a:spLocks noGrp="1"/>
          </p:cNvSpPr>
          <p:nvPr>
            <p:custDataLst>
              <p:tags r:id="rId11"/>
            </p:custDataLst>
          </p:nvPr>
        </p:nvSpPr>
        <p:spPr bwMode="gray">
          <a:xfrm>
            <a:off x="8307388" y="35575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D861EC-1942-40F0-BDAA-31A9E772C3E3}" type="datetime'''''''''''6''''9'''''''''''''''''''''',''''4''''''4''''''0'">
              <a:rPr lang="ja-JP" altLang="en-US" sz="1000" smtClean="0">
                <a:effectLst/>
                <a:sym typeface="+mn-lt"/>
              </a:rPr>
              <a:pPr marL="0" lvl="0" indent="0" algn="ctr">
                <a:spcBef>
                  <a:spcPct val="0"/>
                </a:spcBef>
                <a:buNone/>
              </a:pPr>
              <a:t>69,440</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461AD273-077F-6416-C3A3-39E0E4F2D160}"/>
              </a:ext>
            </a:extLst>
          </p:cNvPr>
          <p:cNvSpPr>
            <a:spLocks noGrp="1"/>
          </p:cNvSpPr>
          <p:nvPr>
            <p:custDataLst>
              <p:tags r:id="rId12"/>
            </p:custDataLst>
          </p:nvPr>
        </p:nvSpPr>
        <p:spPr bwMode="gray">
          <a:xfrm>
            <a:off x="9099550" y="35607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7F5E8E-8BB2-444C-915A-14E4298A54E5}" type="datetime'''6''''''''''9'''''''',''''''''''3''3''''''''''''''''9'''''''">
              <a:rPr lang="ja-JP" altLang="en-US" sz="1000" smtClean="0">
                <a:effectLst/>
                <a:sym typeface="+mn-lt"/>
              </a:rPr>
              <a:pPr marL="0" lvl="0" indent="0" algn="ctr">
                <a:spcBef>
                  <a:spcPct val="0"/>
                </a:spcBef>
                <a:buNone/>
              </a:pPr>
              <a:t>69,339</a:t>
            </a:fld>
            <a:endParaRPr kumimoji="1" lang="ja-JP" altLang="en-US" sz="1000" dirty="0">
              <a:sym typeface="+mn-lt"/>
            </a:endParaRPr>
          </a:p>
        </p:txBody>
      </p:sp>
      <p:sp>
        <p:nvSpPr>
          <p:cNvPr id="3" name="Rectangle 2" hidden="1"/>
          <p:cNvSpPr/>
          <p:nvPr>
            <p:custDataLst>
              <p:tags r:id="rId1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a:t>ミャンマー／医療関連／医療・公衆衛生</a:t>
            </a:r>
            <a:endParaRPr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sp>
        <p:nvSpPr>
          <p:cNvPr id="37" name="テキスト ボックス 36"/>
          <p:cNvSpPr txBox="1"/>
          <p:nvPr/>
        </p:nvSpPr>
        <p:spPr>
          <a:xfrm>
            <a:off x="200472" y="6597352"/>
            <a:ext cx="9433048" cy="144016"/>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b="0" i="0" dirty="0">
                <a:solidFill>
                  <a:srgbClr val="1D1C1D"/>
                </a:solidFill>
                <a:effectLst/>
                <a:latin typeface="+mj-lt"/>
              </a:rPr>
              <a:t>THE GOVERNMENT OF THE REPUBLIC OF THE UNION OF MYANMAR MINISTRY OF PLANNING AND FINANCE </a:t>
            </a:r>
            <a:r>
              <a:rPr lang="ja-JP" altLang="en-US" sz="800" b="0" i="0" dirty="0">
                <a:solidFill>
                  <a:srgbClr val="1D1C1D"/>
                </a:solidFill>
                <a:effectLst/>
                <a:latin typeface="+mj-lt"/>
              </a:rPr>
              <a:t>「</a:t>
            </a:r>
            <a:r>
              <a:rPr lang="en-US" altLang="ja-JP" sz="800" b="0" i="0" dirty="0">
                <a:solidFill>
                  <a:srgbClr val="1D1C1D"/>
                </a:solidFill>
                <a:effectLst/>
                <a:latin typeface="+mj-lt"/>
              </a:rPr>
              <a:t>Central Statistical Organization Myanmar 2024</a:t>
            </a:r>
            <a:r>
              <a:rPr lang="ja-JP" altLang="en-US" sz="800" b="0" i="0" dirty="0">
                <a:solidFill>
                  <a:srgbClr val="1D1C1D"/>
                </a:solidFill>
                <a:effectLst/>
                <a:latin typeface="+mj-lt"/>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mj-lt"/>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124744"/>
            <a:ext cx="4536505"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都市部の医療機関</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42" name="片側の 2 つの角を丸めた四角形 41"/>
          <p:cNvSpPr/>
          <p:nvPr/>
        </p:nvSpPr>
        <p:spPr>
          <a:xfrm rot="16200000">
            <a:off x="740532" y="1160748"/>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大都市</a:t>
            </a:r>
          </a:p>
        </p:txBody>
      </p:sp>
      <p:sp>
        <p:nvSpPr>
          <p:cNvPr id="43" name="正方形/長方形 42"/>
          <p:cNvSpPr/>
          <p:nvPr/>
        </p:nvSpPr>
        <p:spPr>
          <a:xfrm>
            <a:off x="1640632" y="1556791"/>
            <a:ext cx="2952328" cy="504057"/>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総合病院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tabLst>
                <a:tab pos="1612900" algn="l"/>
              </a:tabLst>
            </a:pPr>
            <a:r>
              <a:rPr lang="zh-TW"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特定機能病院</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5" name="正方形/長方形 44"/>
          <p:cNvSpPr/>
          <p:nvPr/>
        </p:nvSpPr>
        <p:spPr>
          <a:xfrm>
            <a:off x="1640632" y="2132857"/>
            <a:ext cx="2952328" cy="504056"/>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床前後の病床を持つ病院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lvl="0" indent="-130175" fontAlgn="ctr">
              <a:spcAft>
                <a:spcPts val="400"/>
              </a:spcAft>
              <a:buClr>
                <a:srgbClr val="5F8AC3"/>
              </a:buClr>
              <a:buSzPct val="80000"/>
              <a:buFont typeface="Wingdings" panose="05000000000000000000" pitchFamily="2" charset="2"/>
              <a:buChar char="l"/>
              <a:tabLst>
                <a:tab pos="1612900" algn="l"/>
              </a:tabLst>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母子センター</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6" name="片側の 2 つの角を丸めた四角形 45"/>
          <p:cNvSpPr/>
          <p:nvPr/>
        </p:nvSpPr>
        <p:spPr>
          <a:xfrm rot="16200000">
            <a:off x="740532" y="1736812"/>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それ以外の都市</a:t>
            </a:r>
          </a:p>
        </p:txBody>
      </p:sp>
      <p:grpSp>
        <p:nvGrpSpPr>
          <p:cNvPr id="47" name="グループ化 7"/>
          <p:cNvGrpSpPr/>
          <p:nvPr/>
        </p:nvGrpSpPr>
        <p:grpSpPr>
          <a:xfrm>
            <a:off x="5169024" y="1124744"/>
            <a:ext cx="4536505" cy="288032"/>
            <a:chOff x="4803500" y="2113806"/>
            <a:chExt cx="2954133" cy="288032"/>
          </a:xfrm>
        </p:grpSpPr>
        <p:cxnSp>
          <p:nvCxnSpPr>
            <p:cNvPr id="48" name="直線コネクタ 4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地域保健センター</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50" name="正方形/長方形 49"/>
          <p:cNvSpPr/>
          <p:nvPr/>
        </p:nvSpPr>
        <p:spPr>
          <a:xfrm>
            <a:off x="6537176" y="1576547"/>
            <a:ext cx="3096344" cy="576063"/>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地域保健センターでは、医師の配置はないものの、ヘルス・アシスタントや公衆衛生の指導監督を行う公衆衛生アドバイザー等の基礎保健スタッフが配置され、一次保健医療サービスの提供を行っている。</a:t>
            </a:r>
          </a:p>
        </p:txBody>
      </p:sp>
      <p:sp>
        <p:nvSpPr>
          <p:cNvPr id="51" name="片側の 2 つの角を丸めた四角形 50"/>
          <p:cNvSpPr/>
          <p:nvPr/>
        </p:nvSpPr>
        <p:spPr>
          <a:xfrm rot="16200000">
            <a:off x="5637076" y="1232756"/>
            <a:ext cx="576064" cy="1224136"/>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地域保健センター</a:t>
            </a:r>
          </a:p>
        </p:txBody>
      </p:sp>
      <p:sp>
        <p:nvSpPr>
          <p:cNvPr id="52" name="片側の 2 つの角を丸めた四角形 51"/>
          <p:cNvSpPr/>
          <p:nvPr/>
        </p:nvSpPr>
        <p:spPr>
          <a:xfrm rot="16200000">
            <a:off x="5601072" y="1916832"/>
            <a:ext cx="648071" cy="1224136"/>
          </a:xfrm>
          <a:prstGeom prst="round2SameRect">
            <a:avLst>
              <a:gd name="adj1" fmla="val 6934"/>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サブセンター</a:t>
            </a:r>
          </a:p>
        </p:txBody>
      </p:sp>
      <p:sp>
        <p:nvSpPr>
          <p:cNvPr id="53" name="正方形/長方形 52"/>
          <p:cNvSpPr/>
          <p:nvPr/>
        </p:nvSpPr>
        <p:spPr>
          <a:xfrm>
            <a:off x="6537176" y="2204864"/>
            <a:ext cx="3096344" cy="648071"/>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サブセンターは地域保健センターの下に位置し、最も住民に近い保健医療施設である。</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名の助産師と</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名の公衆衛生アドバイザーが配置されるとしているが、実際には、多くのサブセンターには</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名の助産師しか配置されていない状況である</a:t>
            </a:r>
          </a:p>
        </p:txBody>
      </p:sp>
      <p:grpSp>
        <p:nvGrpSpPr>
          <p:cNvPr id="54" name="グループ化 7"/>
          <p:cNvGrpSpPr/>
          <p:nvPr/>
        </p:nvGrpSpPr>
        <p:grpSpPr>
          <a:xfrm>
            <a:off x="200471" y="2996952"/>
            <a:ext cx="4536505"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医療機関別施設数</a:t>
              </a:r>
              <a:endParaRPr lang="en-US" altLang="ko-KR" sz="1400" dirty="0">
                <a:solidFill>
                  <a:srgbClr val="000000"/>
                </a:solidFill>
                <a:latin typeface="Arial Black" pitchFamily="34" charset="0"/>
                <a:ea typeface="HGP創英角ｺﾞｼｯｸUB" panose="020B0900000000000000" pitchFamily="50" charset="-128"/>
              </a:endParaRPr>
            </a:p>
          </p:txBody>
        </p:sp>
      </p:grpSp>
      <p:grpSp>
        <p:nvGrpSpPr>
          <p:cNvPr id="57" name="グループ化 7"/>
          <p:cNvGrpSpPr/>
          <p:nvPr/>
        </p:nvGrpSpPr>
        <p:grpSpPr>
          <a:xfrm>
            <a:off x="5161012" y="2969330"/>
            <a:ext cx="4536505" cy="288032"/>
            <a:chOff x="4803500" y="2113806"/>
            <a:chExt cx="2954133" cy="288032"/>
          </a:xfrm>
        </p:grpSpPr>
        <p:cxnSp>
          <p:nvCxnSpPr>
            <p:cNvPr id="58" name="直線コネクタ 5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60" name="テキスト ボックス 59"/>
          <p:cNvSpPr txBox="1"/>
          <p:nvPr/>
        </p:nvSpPr>
        <p:spPr>
          <a:xfrm>
            <a:off x="200472"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61" name="テキスト ボックス 60"/>
          <p:cNvSpPr txBox="1"/>
          <p:nvPr/>
        </p:nvSpPr>
        <p:spPr>
          <a:xfrm>
            <a:off x="5169024"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17" name="Rectangle 16">
            <a:extLst>
              <a:ext uri="{FF2B5EF4-FFF2-40B4-BE49-F238E27FC236}">
                <a16:creationId xmlns:a16="http://schemas.microsoft.com/office/drawing/2014/main" id="{CBFF524D-9521-4D4B-B1C7-1D49228BB31E}"/>
              </a:ext>
            </a:extLst>
          </p:cNvPr>
          <p:cNvSpPr/>
          <p:nvPr>
            <p:custDataLst>
              <p:tags r:id="rId14"/>
            </p:custDataLst>
          </p:nvPr>
        </p:nvSpPr>
        <p:spPr bwMode="auto">
          <a:xfrm>
            <a:off x="749617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509CDAE0-BB72-4922-A836-7FF55808B0CF}"/>
              </a:ext>
            </a:extLst>
          </p:cNvPr>
          <p:cNvSpPr/>
          <p:nvPr>
            <p:custDataLst>
              <p:tags r:id="rId15"/>
            </p:custDataLst>
          </p:nvPr>
        </p:nvSpPr>
        <p:spPr bwMode="auto">
          <a:xfrm>
            <a:off x="858996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テキスト プレースホルダ 9">
            <a:extLst>
              <a:ext uri="{FF2B5EF4-FFF2-40B4-BE49-F238E27FC236}">
                <a16:creationId xmlns:a16="http://schemas.microsoft.com/office/drawing/2014/main" id="{969042B1-8B64-4552-A582-80F3759CE95C}"/>
              </a:ext>
            </a:extLst>
          </p:cNvPr>
          <p:cNvSpPr>
            <a:spLocks noGrp="1"/>
          </p:cNvSpPr>
          <p:nvPr>
            <p:custDataLst>
              <p:tags r:id="rId16"/>
            </p:custDataLst>
          </p:nvPr>
        </p:nvSpPr>
        <p:spPr bwMode="auto">
          <a:xfrm>
            <a:off x="7726363"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387AD0-73E2-46D1-B5FB-400ED38E2FEB}"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1AEEDF86-086B-4F3F-BEB8-A6130CDABF9E}"/>
              </a:ext>
            </a:extLst>
          </p:cNvPr>
          <p:cNvSpPr>
            <a:spLocks noGrp="1"/>
          </p:cNvSpPr>
          <p:nvPr>
            <p:custDataLst>
              <p:tags r:id="rId17"/>
            </p:custDataLst>
          </p:nvPr>
        </p:nvSpPr>
        <p:spPr bwMode="auto">
          <a:xfrm>
            <a:off x="8820150"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633975-0828-451B-8520-5D1F9247E0A8}" type="datetime'''''''''民''''間医''療''''''''''''''機''''''''''''''''''''関'''''''">
              <a:rPr lang="zh-TW" altLang="en-US" sz="1000" smtClean="0"/>
              <a:pPr/>
              <a:t>民間医療機関</a:t>
            </a:fld>
            <a:endParaRPr lang="ja-JP" altLang="en-US" sz="1000" dirty="0">
              <a:sym typeface="+mn-lt"/>
            </a:endParaRPr>
          </a:p>
        </p:txBody>
      </p:sp>
      <p:graphicFrame>
        <p:nvGraphicFramePr>
          <p:cNvPr id="129" name="Chart 128">
            <a:extLst>
              <a:ext uri="{FF2B5EF4-FFF2-40B4-BE49-F238E27FC236}">
                <a16:creationId xmlns:a16="http://schemas.microsoft.com/office/drawing/2014/main" id="{1A731085-BC5C-D8C7-1E2B-DF8582425C1E}"/>
              </a:ext>
            </a:extLst>
          </p:cNvPr>
          <p:cNvGraphicFramePr/>
          <p:nvPr>
            <p:custDataLst>
              <p:tags r:id="rId18"/>
            </p:custDataLst>
            <p:extLst>
              <p:ext uri="{D42A27DB-BD31-4B8C-83A1-F6EECF244321}">
                <p14:modId xmlns:p14="http://schemas.microsoft.com/office/powerpoint/2010/main" val="1509709411"/>
              </p:ext>
            </p:extLst>
          </p:nvPr>
        </p:nvGraphicFramePr>
        <p:xfrm>
          <a:off x="230188" y="3446463"/>
          <a:ext cx="5111750" cy="2800350"/>
        </p:xfrm>
        <a:graphic>
          <a:graphicData uri="http://schemas.openxmlformats.org/drawingml/2006/chart">
            <c:chart xmlns:c="http://schemas.openxmlformats.org/drawingml/2006/chart" xmlns:r="http://schemas.openxmlformats.org/officeDocument/2006/relationships" r:id="rId37"/>
          </a:graphicData>
        </a:graphic>
      </p:graphicFrame>
      <p:sp>
        <p:nvSpPr>
          <p:cNvPr id="124" name="テキスト プレースホルダ 9">
            <a:extLst>
              <a:ext uri="{FF2B5EF4-FFF2-40B4-BE49-F238E27FC236}">
                <a16:creationId xmlns:a16="http://schemas.microsoft.com/office/drawing/2014/main" id="{C515D2E4-CBD5-49EF-4E97-B4AAFBC24A9D}"/>
              </a:ext>
            </a:extLst>
          </p:cNvPr>
          <p:cNvSpPr>
            <a:spLocks noGrp="1"/>
          </p:cNvSpPr>
          <p:nvPr>
            <p:custDataLst>
              <p:tags r:id="rId19"/>
            </p:custDataLst>
          </p:nvPr>
        </p:nvSpPr>
        <p:spPr bwMode="auto">
          <a:xfrm>
            <a:off x="1077913"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0DC71-4507-495A-9CFE-D7AB6055F710}" type="datetime'''''2''''''''''''''0''''''19'''''''''''''''''''''''''''''''''">
              <a:rPr lang="ja-JP" altLang="en-US" sz="1000" smtClean="0">
                <a:effectLst/>
                <a:sym typeface="+mn-lt"/>
              </a:rPr>
              <a:pPr marL="0" lvl="0" indent="0" algn="ctr">
                <a:spcBef>
                  <a:spcPct val="0"/>
                </a:spcBef>
                <a:buNone/>
              </a:pPr>
              <a:t>2019</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85401145-565B-4832-834F-A657640BD93D}"/>
              </a:ext>
            </a:extLst>
          </p:cNvPr>
          <p:cNvSpPr>
            <a:spLocks noGrp="1"/>
          </p:cNvSpPr>
          <p:nvPr>
            <p:custDataLst>
              <p:tags r:id="rId20"/>
            </p:custDataLst>
          </p:nvPr>
        </p:nvSpPr>
        <p:spPr bwMode="auto">
          <a:xfrm>
            <a:off x="197485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D30ABB-4E93-4FE4-8BDD-FA74F0F119F2}"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67B0285-2CA6-0909-2CB5-8F3F0FFE0273}"/>
              </a:ext>
            </a:extLst>
          </p:cNvPr>
          <p:cNvSpPr>
            <a:spLocks noGrp="1"/>
          </p:cNvSpPr>
          <p:nvPr>
            <p:custDataLst>
              <p:tags r:id="rId21"/>
            </p:custDataLst>
          </p:nvPr>
        </p:nvSpPr>
        <p:spPr bwMode="auto">
          <a:xfrm>
            <a:off x="287020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3DA298-9F80-4252-B25A-F60D17EA3580}" type="datetime'''2''''''''''''''''''''''''''''0''2''''''''''''''''''''''''1'">
              <a:rPr lang="ja-JP" altLang="en-US" sz="1000" smtClean="0">
                <a:effectLst/>
                <a:sym typeface="+mn-lt"/>
              </a:rPr>
              <a:pPr marL="0" lvl="0" indent="0" algn="ctr">
                <a:spcBef>
                  <a:spcPct val="0"/>
                </a:spcBef>
                <a:buNone/>
              </a:pPr>
              <a:t>2021</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C008DA6B-4764-67B4-5619-610F0B47C3B5}"/>
              </a:ext>
            </a:extLst>
          </p:cNvPr>
          <p:cNvSpPr>
            <a:spLocks noGrp="1"/>
          </p:cNvSpPr>
          <p:nvPr>
            <p:custDataLst>
              <p:tags r:id="rId22"/>
            </p:custDataLst>
          </p:nvPr>
        </p:nvSpPr>
        <p:spPr bwMode="auto">
          <a:xfrm>
            <a:off x="3767138"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CCDF7-7176-4D85-902F-4A709763E166}" type="datetime'2''''''0''''''''2''''''''''''''''''''''''''''''''''''2'">
              <a:rPr lang="ja-JP" altLang="en-US" sz="1000" smtClean="0">
                <a:effectLst/>
                <a:sym typeface="+mn-lt"/>
              </a:rPr>
              <a:pPr marL="0" lvl="0" indent="0" algn="ctr">
                <a:spcBef>
                  <a:spcPct val="0"/>
                </a:spcBef>
                <a:buNone/>
              </a:pPr>
              <a:t>2022</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FC8A094F-10F7-DB57-E053-80F9D2E1E94C}"/>
              </a:ext>
            </a:extLst>
          </p:cNvPr>
          <p:cNvSpPr>
            <a:spLocks noGrp="1"/>
          </p:cNvSpPr>
          <p:nvPr>
            <p:custDataLst>
              <p:tags r:id="rId23"/>
            </p:custDataLst>
          </p:nvPr>
        </p:nvSpPr>
        <p:spPr bwMode="auto">
          <a:xfrm>
            <a:off x="466407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10DDF8-666C-4F71-B1D5-5AB4E9D24653}" type="datetime'''''''''2''''02''3'''''''''''''''''''''''''''''''''">
              <a:rPr lang="ja-JP" altLang="en-US" sz="1000" smtClean="0">
                <a:effectLst/>
                <a:sym typeface="+mn-lt"/>
              </a:rPr>
              <a:pPr marL="0" lvl="0" indent="0" algn="ctr">
                <a:spcBef>
                  <a:spcPct val="0"/>
                </a:spcBef>
                <a:buNone/>
              </a:pPr>
              <a:t>2023</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D7F51B32-5741-A530-51BC-5A7AA43DD471}"/>
              </a:ext>
            </a:extLst>
          </p:cNvPr>
          <p:cNvSpPr>
            <a:spLocks noGrp="1"/>
          </p:cNvSpPr>
          <p:nvPr>
            <p:custDataLst>
              <p:tags r:id="rId24"/>
            </p:custDataLst>
          </p:nvPr>
        </p:nvSpPr>
        <p:spPr bwMode="gray">
          <a:xfrm>
            <a:off x="1049338" y="3757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28749-5AA5-480D-BEDB-F321C99AD23F}" type="datetime'''''''''''''''''''''1'',''''''''4''2''''''''''''''''1'''">
              <a:rPr lang="ja-JP" altLang="en-US" sz="1000" smtClean="0">
                <a:effectLst/>
                <a:sym typeface="+mn-lt"/>
              </a:rPr>
              <a:pPr marL="0" lvl="0" indent="0" algn="ctr">
                <a:spcBef>
                  <a:spcPct val="0"/>
                </a:spcBef>
                <a:buNone/>
              </a:pPr>
              <a:t>1,421</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29FF5535-E7DB-8E8F-CEDB-1C201FADB3DD}"/>
              </a:ext>
            </a:extLst>
          </p:cNvPr>
          <p:cNvSpPr>
            <a:spLocks noGrp="1"/>
          </p:cNvSpPr>
          <p:nvPr>
            <p:custDataLst>
              <p:tags r:id="rId25"/>
            </p:custDataLst>
          </p:nvPr>
        </p:nvSpPr>
        <p:spPr bwMode="gray">
          <a:xfrm>
            <a:off x="1946275" y="3738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BD1BF-6884-46A2-92D9-DC75D0FB779E}" type="datetime'''''''''''1,''''''''''''''''''''4''''''''33'''''''''''''''''">
              <a:rPr lang="ja-JP" altLang="en-US" sz="1000" smtClean="0">
                <a:effectLst/>
                <a:sym typeface="+mn-lt"/>
              </a:rPr>
              <a:pPr marL="0" lvl="0" indent="0" algn="ctr">
                <a:spcBef>
                  <a:spcPct val="0"/>
                </a:spcBef>
                <a:buNone/>
              </a:pPr>
              <a:t>1,433</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6A447E54-5850-94E0-4692-7D76E346F27E}"/>
              </a:ext>
            </a:extLst>
          </p:cNvPr>
          <p:cNvSpPr>
            <a:spLocks noGrp="1"/>
          </p:cNvSpPr>
          <p:nvPr>
            <p:custDataLst>
              <p:tags r:id="rId26"/>
            </p:custDataLst>
          </p:nvPr>
        </p:nvSpPr>
        <p:spPr bwMode="gray">
          <a:xfrm>
            <a:off x="2841625" y="36036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5D407-F525-4328-8407-0034ACE72D9E}" type="datetime'''''''''''''1'''',''''''''''''''''5''25'''''''''''''''''''">
              <a:rPr lang="ja-JP" altLang="en-US" sz="1000" smtClean="0">
                <a:effectLst/>
                <a:sym typeface="+mn-lt"/>
              </a:rPr>
              <a:pPr marL="0" lvl="0" indent="0" algn="ctr">
                <a:spcBef>
                  <a:spcPct val="0"/>
                </a:spcBef>
                <a:buNone/>
              </a:pPr>
              <a:t>1,525</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CC7C1F-15B7-FC7B-E555-C14A5A400D5B}"/>
              </a:ext>
            </a:extLst>
          </p:cNvPr>
          <p:cNvSpPr>
            <a:spLocks noGrp="1"/>
          </p:cNvSpPr>
          <p:nvPr>
            <p:custDataLst>
              <p:tags r:id="rId27"/>
            </p:custDataLst>
          </p:nvPr>
        </p:nvSpPr>
        <p:spPr bwMode="gray">
          <a:xfrm>
            <a:off x="3738563" y="35925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5AA18F-6605-48F7-B206-8C8DD5EE9DA1}" type="datetime'''''''''1'''',''''5''3''''''''3'">
              <a:rPr lang="ja-JP" altLang="en-US" sz="1000" smtClean="0">
                <a:effectLst/>
                <a:sym typeface="+mn-lt"/>
              </a:rPr>
              <a:pPr marL="0" lvl="0" indent="0" algn="ctr">
                <a:spcBef>
                  <a:spcPct val="0"/>
                </a:spcBef>
                <a:buNone/>
              </a:pPr>
              <a:t>1,533</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C92B6305-F375-2DB8-9B55-BB4C235D93F7}"/>
              </a:ext>
            </a:extLst>
          </p:cNvPr>
          <p:cNvSpPr>
            <a:spLocks noGrp="1"/>
          </p:cNvSpPr>
          <p:nvPr>
            <p:custDataLst>
              <p:tags r:id="rId28"/>
            </p:custDataLst>
          </p:nvPr>
        </p:nvSpPr>
        <p:spPr bwMode="gray">
          <a:xfrm>
            <a:off x="4635500" y="3581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FC9BFA-CF25-40F7-BCC5-1E1DD1FFB69D}" type="datetime'''''''''''''1'''''''''''''''''''',''''''''540'''''''''">
              <a:rPr lang="ja-JP" altLang="en-US" sz="1000" smtClean="0">
                <a:effectLst/>
                <a:sym typeface="+mn-lt"/>
              </a:rPr>
              <a:pPr marL="0" lvl="0" indent="0" algn="ctr">
                <a:spcBef>
                  <a:spcPct val="0"/>
                </a:spcBef>
                <a:buNone/>
              </a:pPr>
              <a:t>1,540</a:t>
            </a:fld>
            <a:endParaRPr kumimoji="1" lang="ja-JP" altLang="en-US" sz="1000" dirty="0">
              <a:sym typeface="+mn-lt"/>
            </a:endParaRPr>
          </a:p>
        </p:txBody>
      </p:sp>
      <p:sp>
        <p:nvSpPr>
          <p:cNvPr id="116" name="Rectangle 115">
            <a:extLst>
              <a:ext uri="{FF2B5EF4-FFF2-40B4-BE49-F238E27FC236}">
                <a16:creationId xmlns:a16="http://schemas.microsoft.com/office/drawing/2014/main" id="{FC112C1E-CE80-67EB-D4AE-98B2C4AB326F}"/>
              </a:ext>
            </a:extLst>
          </p:cNvPr>
          <p:cNvSpPr/>
          <p:nvPr>
            <p:custDataLst>
              <p:tags r:id="rId29"/>
            </p:custDataLst>
          </p:nvPr>
        </p:nvSpPr>
        <p:spPr bwMode="auto">
          <a:xfrm>
            <a:off x="260032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F7ED1A02-1688-6322-386B-4B737324A616}"/>
              </a:ext>
            </a:extLst>
          </p:cNvPr>
          <p:cNvSpPr/>
          <p:nvPr>
            <p:custDataLst>
              <p:tags r:id="rId30"/>
            </p:custDataLst>
          </p:nvPr>
        </p:nvSpPr>
        <p:spPr bwMode="auto">
          <a:xfrm>
            <a:off x="369411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プレースホルダ 9">
            <a:extLst>
              <a:ext uri="{FF2B5EF4-FFF2-40B4-BE49-F238E27FC236}">
                <a16:creationId xmlns:a16="http://schemas.microsoft.com/office/drawing/2014/main" id="{395C02C2-9049-0E40-AD2B-9424905FC6A3}"/>
              </a:ext>
            </a:extLst>
          </p:cNvPr>
          <p:cNvSpPr>
            <a:spLocks noGrp="1"/>
          </p:cNvSpPr>
          <p:nvPr>
            <p:custDataLst>
              <p:tags r:id="rId31"/>
            </p:custDataLst>
          </p:nvPr>
        </p:nvSpPr>
        <p:spPr bwMode="auto">
          <a:xfrm>
            <a:off x="2830513" y="3081338"/>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5ECF40A-6D09-4CE6-9EE5-0F7EEE657429}" type="datetime'公''''''的医''''療''''''機''関'''''">
              <a:rPr lang="zh-TW" altLang="en-US" sz="1000" smtClean="0">
                <a:effectLst/>
                <a:sym typeface="+mn-lt"/>
              </a:rPr>
              <a:pPr marL="0" lvl="0" indent="0">
                <a:spcBef>
                  <a:spcPct val="0"/>
                </a:spcBef>
                <a:buNone/>
              </a:pPr>
              <a:t>公的医療機関</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ECD32072-918A-0644-D326-E56A0F039D02}"/>
              </a:ext>
            </a:extLst>
          </p:cNvPr>
          <p:cNvSpPr>
            <a:spLocks noGrp="1"/>
          </p:cNvSpPr>
          <p:nvPr>
            <p:custDataLst>
              <p:tags r:id="rId32"/>
            </p:custDataLst>
          </p:nvPr>
        </p:nvSpPr>
        <p:spPr bwMode="auto">
          <a:xfrm>
            <a:off x="3924300" y="3081338"/>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570CCFC-D75A-4149-BC14-7E6D7BD37BC9}" type="datetime'''''''''民''''''''''''間''医''''療''''''''''機関'''">
              <a:rPr lang="zh-TW" altLang="en-US" sz="1000" smtClean="0"/>
              <a:pPr marL="0" lvl="0" indent="0">
                <a:spcBef>
                  <a:spcPct val="0"/>
                </a:spcBef>
                <a:buNone/>
              </a:pPr>
              <a:t>民間医療機関</a:t>
            </a:fld>
            <a:endParaRPr kumimoji="1" lang="ja-JP" altLang="en-US" sz="1000" dirty="0">
              <a:sym typeface="+mn-lt"/>
            </a:endParaRPr>
          </a:p>
        </p:txBody>
      </p:sp>
    </p:spTree>
    <p:extLst>
      <p:ext uri="{BB962C8B-B14F-4D97-AF65-F5344CB8AC3E}">
        <p14:creationId xmlns:p14="http://schemas.microsoft.com/office/powerpoint/2010/main" val="401384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396717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8" name="オブジェクト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grpSp>
        <p:nvGrpSpPr>
          <p:cNvPr id="28" name="グループ化 7"/>
          <p:cNvGrpSpPr/>
          <p:nvPr/>
        </p:nvGrpSpPr>
        <p:grpSpPr>
          <a:xfrm>
            <a:off x="200471" y="1772816"/>
            <a:ext cx="4536507" cy="288032"/>
            <a:chOff x="4803500" y="2113806"/>
            <a:chExt cx="2954133" cy="288032"/>
          </a:xfrm>
        </p:grpSpPr>
        <p:cxnSp>
          <p:nvCxnSpPr>
            <p:cNvPr id="29" name="直線コネクタ 2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病床数別の保健省管轄医療機関</a:t>
              </a:r>
              <a:r>
                <a:rPr lang="ja-JP" altLang="en-US" dirty="0">
                  <a:solidFill>
                    <a:srgbClr val="000000"/>
                  </a:solidFill>
                  <a:latin typeface="Arial Black" pitchFamily="34" charset="0"/>
                  <a:ea typeface="HGP創英角ｺﾞｼｯｸUB" panose="020B0900000000000000" pitchFamily="50" charset="-128"/>
                </a:rPr>
                <a:t>（合計</a:t>
              </a:r>
              <a:r>
                <a:rPr lang="en-US" altLang="ja-JP" dirty="0">
                  <a:solidFill>
                    <a:srgbClr val="000000"/>
                  </a:solidFill>
                  <a:latin typeface="Arial Black" pitchFamily="34" charset="0"/>
                  <a:ea typeface="HGP創英角ｺﾞｼｯｸUB" panose="020B0900000000000000" pitchFamily="50" charset="-128"/>
                </a:rPr>
                <a:t>1,134</a:t>
              </a:r>
              <a:r>
                <a:rPr lang="ja-JP" altLang="en-US" dirty="0">
                  <a:solidFill>
                    <a:srgbClr val="000000"/>
                  </a:solidFill>
                  <a:latin typeface="Arial Black" pitchFamily="34" charset="0"/>
                  <a:ea typeface="HGP創英角ｺﾞｼｯｸUB" panose="020B0900000000000000" pitchFamily="50" charset="-128"/>
                </a:rPr>
                <a:t>）</a:t>
              </a:r>
              <a:endParaRPr lang="en-US" altLang="ko-KR" dirty="0">
                <a:solidFill>
                  <a:srgbClr val="000000"/>
                </a:solidFill>
                <a:latin typeface="Arial Black" pitchFamily="34" charset="0"/>
                <a:ea typeface="HGP創英角ｺﾞｼｯｸUB" panose="020B0900000000000000" pitchFamily="50" charset="-128"/>
              </a:endParaRPr>
            </a:p>
          </p:txBody>
        </p:sp>
      </p:grpSp>
      <p:sp>
        <p:nvSpPr>
          <p:cNvPr id="33" name="Rectangle 6"/>
          <p:cNvSpPr>
            <a:spLocks noChangeArrowheads="1"/>
          </p:cNvSpPr>
          <p:nvPr/>
        </p:nvSpPr>
        <p:spPr bwMode="auto">
          <a:xfrm>
            <a:off x="5169024" y="1772816"/>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主要な公的医療機関の概要</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主要な公的医療機関としては、ヤンゴン総合病院や新ヤンゴン総合病院が挙げられる。</a:t>
            </a:r>
          </a:p>
        </p:txBody>
      </p:sp>
      <p:sp>
        <p:nvSpPr>
          <p:cNvPr id="35" name="テキスト ボックス 34"/>
          <p:cNvSpPr txBox="1"/>
          <p:nvPr/>
        </p:nvSpPr>
        <p:spPr>
          <a:xfrm>
            <a:off x="200472" y="6525344"/>
            <a:ext cx="9001000" cy="28803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Annual Hospital Statistics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　　　　　 ミャンマーにおける日本式乳がん診療パッケージ推進コンソーシアム「ミャンマーにおける日本式乳がん診療パッケージ実証プロジェクト」（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Myanmar Times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表 56"/>
          <p:cNvGraphicFramePr>
            <a:graphicFrameLocks noGrp="1"/>
          </p:cNvGraphicFramePr>
          <p:nvPr>
            <p:extLst>
              <p:ext uri="{D42A27DB-BD31-4B8C-83A1-F6EECF244321}">
                <p14:modId xmlns:p14="http://schemas.microsoft.com/office/powerpoint/2010/main" val="1421502417"/>
              </p:ext>
            </p:extLst>
          </p:nvPr>
        </p:nvGraphicFramePr>
        <p:xfrm>
          <a:off x="5169024" y="2060849"/>
          <a:ext cx="4536504" cy="3856870"/>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ヤンゴン総合病院</a:t>
                      </a:r>
                    </a:p>
                  </a:txBody>
                  <a:tcPr marL="144000" marR="36000" marT="72000" marB="72000" anchor="ct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1889</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年設立のミャンマー最大医療機関</a:t>
                      </a:r>
                      <a:endPar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診療科数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24</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、病床数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床、スタッフ数約</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新ヤンゴン総合病院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で設立された</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年時点のスタッフ数は、医師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71374">
                <a:tc>
                  <a:txBody>
                    <a:bodyPr/>
                    <a:lstStyle/>
                    <a:p>
                      <a:pPr algn="l" defTabSz="955675" fontAlgn="ctr" hangingPunct="0">
                        <a:buClr>
                          <a:schemeClr val="bg2"/>
                        </a:buClr>
                        <a:buSzPct val="100000"/>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セントラル・</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defTabSz="955675" fontAlgn="ctr" hangingPunct="0">
                        <a:buClr>
                          <a:schemeClr val="bg2"/>
                        </a:buClr>
                        <a:buSzPct val="100000"/>
                      </a:pP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ウィ</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メン</a:t>
                      </a: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ズ・</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ホスピタル</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1897</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年にヤンゴンに設立された女性</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専門病院。周産期医療も取り扱う</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床、医師数は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名前後</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1374">
                <a:tc>
                  <a:txBody>
                    <a:bodyPr/>
                    <a:lstStyle/>
                    <a:p>
                      <a:pPr marL="0" marR="0" indent="0" algn="l" defTabSz="955675" rtl="0" eaLnBrk="1" fontAlgn="ctr" latinLnBrk="0" hangingPunct="0">
                        <a:lnSpc>
                          <a:spcPct val="100000"/>
                        </a:lnSpc>
                        <a:spcBef>
                          <a:spcPts val="0"/>
                        </a:spcBef>
                        <a:spcAft>
                          <a:spcPts val="0"/>
                        </a:spcAft>
                        <a:buClr>
                          <a:schemeClr val="bg2"/>
                        </a:buClr>
                        <a:buSzPct val="100000"/>
                        <a:buFontTx/>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北オッカラパ病院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年設立。ヤンゴン第</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医科大学の</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系列病院。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ネピドー総合病院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2" name="テキスト ボックス 31"/>
          <p:cNvSpPr txBox="1"/>
          <p:nvPr/>
        </p:nvSpPr>
        <p:spPr>
          <a:xfrm>
            <a:off x="920552" y="1916832"/>
            <a:ext cx="3384376" cy="91461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lIns="0" tIns="36000" rIns="0" bIns="36000" rtlCol="0" anchor="ctr" anchorCtr="0">
            <a:noAutofit/>
          </a:bodyPr>
          <a:lstStyle/>
          <a:p>
            <a:pPr algn="ct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床以下の</a:t>
            </a:r>
            <a:br>
              <a:rPr lang="en-US" altLang="ja-JP" sz="16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小規模な</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Station</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割</a:t>
            </a:r>
            <a:endPar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5" name="Chart 54">
            <a:extLst>
              <a:ext uri="{FF2B5EF4-FFF2-40B4-BE49-F238E27FC236}">
                <a16:creationId xmlns:a16="http://schemas.microsoft.com/office/drawing/2014/main" id="{F86E5DCE-4222-FBE2-CD34-CDBB8387FAE3}"/>
              </a:ext>
            </a:extLst>
          </p:cNvPr>
          <p:cNvGraphicFramePr/>
          <p:nvPr>
            <p:custDataLst>
              <p:tags r:id="rId3"/>
            </p:custDataLst>
            <p:extLst>
              <p:ext uri="{D42A27DB-BD31-4B8C-83A1-F6EECF244321}">
                <p14:modId xmlns:p14="http://schemas.microsoft.com/office/powerpoint/2010/main" val="2121906756"/>
              </p:ext>
            </p:extLst>
          </p:nvPr>
        </p:nvGraphicFramePr>
        <p:xfrm>
          <a:off x="1225550" y="2746375"/>
          <a:ext cx="2801938" cy="3252788"/>
        </p:xfrm>
        <a:graphic>
          <a:graphicData uri="http://schemas.openxmlformats.org/drawingml/2006/chart">
            <c:chart xmlns:c="http://schemas.openxmlformats.org/drawingml/2006/chart" xmlns:r="http://schemas.openxmlformats.org/officeDocument/2006/relationships" r:id="rId19"/>
          </a:graphicData>
        </a:graphic>
      </p:graphicFrame>
      <p:sp>
        <p:nvSpPr>
          <p:cNvPr id="20" name="テキスト プレースホルダ 9"/>
          <p:cNvSpPr>
            <a:spLocks noGrp="1"/>
          </p:cNvSpPr>
          <p:nvPr>
            <p:custDataLst>
              <p:tags r:id="rId4"/>
            </p:custDataLst>
          </p:nvPr>
        </p:nvSpPr>
        <p:spPr bwMode="auto">
          <a:xfrm>
            <a:off x="3900488" y="48545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57CFF5-B022-4440-AB3C-11061235F991}" type="datetime'''''1''''''5''''''''''''''''''''''''''''''''床以下'''''''''">
              <a:rPr lang="ja-JP" altLang="en-US" sz="1000">
                <a:sym typeface="+mn-lt"/>
              </a:rPr>
              <a:pPr marL="0" indent="0">
                <a:spcBef>
                  <a:spcPct val="0"/>
                </a:spcBef>
                <a:buNone/>
              </a:pPr>
              <a:t>15床以下</a:t>
            </a:fld>
            <a:endParaRPr kumimoji="0" lang="ja-JP" altLang="en-US" sz="1000" dirty="0">
              <a:sym typeface="+mn-lt"/>
            </a:endParaRPr>
          </a:p>
        </p:txBody>
      </p:sp>
      <p:sp>
        <p:nvSpPr>
          <p:cNvPr id="18" name="テキスト プレースホルダ 9"/>
          <p:cNvSpPr>
            <a:spLocks noGrp="1"/>
          </p:cNvSpPr>
          <p:nvPr>
            <p:custDataLst>
              <p:tags r:id="rId5"/>
            </p:custDataLst>
          </p:nvPr>
        </p:nvSpPr>
        <p:spPr bwMode="gray">
          <a:xfrm>
            <a:off x="1609725" y="5054600"/>
            <a:ext cx="322263"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7F73D-E0BC-438F-887B-B721C93096D0}" type="datetime'''1''''.''''''''''7''''''''''%'''''''">
              <a:rPr lang="en-US" altLang="en-US" sz="1000" smtClean="0">
                <a:effectLst/>
              </a:rPr>
              <a:pPr/>
              <a:t>1.7%</a:t>
            </a:fld>
            <a:endParaRPr kumimoji="0" lang="ja-JP" altLang="en-US" sz="1000" dirty="0">
              <a:sym typeface="+mn-lt"/>
            </a:endParaRPr>
          </a:p>
        </p:txBody>
      </p:sp>
      <p:sp>
        <p:nvSpPr>
          <p:cNvPr id="21" name="テキスト プレースホルダ 9"/>
          <p:cNvSpPr>
            <a:spLocks noGrp="1"/>
          </p:cNvSpPr>
          <p:nvPr>
            <p:custDataLst>
              <p:tags r:id="rId6"/>
            </p:custDataLst>
          </p:nvPr>
        </p:nvSpPr>
        <p:spPr bwMode="auto">
          <a:xfrm>
            <a:off x="1336675" y="5262563"/>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21EAA7-7E29-43AE-A0C2-44304005AB69}" type="datetime'''''''''''1''''6''''''''''''床'''''''''''''''''">
              <a:rPr lang="ja-JP" altLang="en-US" sz="1000">
                <a:sym typeface="+mn-lt"/>
              </a:rPr>
              <a:pPr marL="0" indent="0" algn="r">
                <a:spcBef>
                  <a:spcPct val="0"/>
                </a:spcBef>
                <a:buNone/>
              </a:pPr>
              <a:t>16床</a:t>
            </a:fld>
            <a:endParaRPr kumimoji="0" lang="ja-JP" altLang="en-US" sz="1000" dirty="0">
              <a:sym typeface="+mn-lt"/>
            </a:endParaRPr>
          </a:p>
        </p:txBody>
      </p:sp>
      <p:sp>
        <p:nvSpPr>
          <p:cNvPr id="22" name="テキスト プレースホルダ 9"/>
          <p:cNvSpPr>
            <a:spLocks noGrp="1"/>
          </p:cNvSpPr>
          <p:nvPr>
            <p:custDataLst>
              <p:tags r:id="rId7"/>
            </p:custDataLst>
          </p:nvPr>
        </p:nvSpPr>
        <p:spPr bwMode="auto">
          <a:xfrm>
            <a:off x="1016000" y="461962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9D3A5C-D0D5-4939-8BA5-290F01FE8222}" type="datetime'''''''''''''2''''''5''''''''''''''''''''''''''''''床'">
              <a:rPr lang="ja-JP" altLang="en-US" sz="1000">
                <a:sym typeface="+mn-lt"/>
              </a:rPr>
              <a:pPr marL="0" indent="0" algn="r">
                <a:spcBef>
                  <a:spcPct val="0"/>
                </a:spcBef>
                <a:buNone/>
              </a:pPr>
              <a:t>25床</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171575" y="3551238"/>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A914CB-92F1-4966-957D-742F84530038}" type="datetime'5''''''''''''''0''''''''''''''''''''''''''''''''''床'''">
              <a:rPr lang="ja-JP" altLang="en-US" sz="1000">
                <a:sym typeface="+mn-lt"/>
              </a:rPr>
              <a:pPr marL="0" indent="0" algn="r">
                <a:spcBef>
                  <a:spcPct val="0"/>
                </a:spcBef>
                <a:buNone/>
              </a:pPr>
              <a:t>50床</a:t>
            </a:fld>
            <a:endParaRPr kumimoji="0" lang="ja-JP" altLang="en-US" sz="1000" dirty="0">
              <a:sym typeface="+mn-lt"/>
            </a:endParaRPr>
          </a:p>
        </p:txBody>
      </p:sp>
      <p:sp>
        <p:nvSpPr>
          <p:cNvPr id="26" name="テキスト プレースホルダ 9"/>
          <p:cNvSpPr>
            <a:spLocks noGrp="1"/>
          </p:cNvSpPr>
          <p:nvPr>
            <p:custDataLst>
              <p:tags r:id="rId9"/>
            </p:custDataLst>
          </p:nvPr>
        </p:nvSpPr>
        <p:spPr bwMode="gray">
          <a:xfrm>
            <a:off x="1814513" y="3340100"/>
            <a:ext cx="322263" cy="152400"/>
          </a:xfrm>
          <a:prstGeom prst="rect">
            <a:avLst/>
          </a:prstGeom>
          <a:solidFill>
            <a:srgbClr val="ECE5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65A80-F132-4429-8042-E5D3140CCED8}" type="datetime'''''''''''''''3''''''''''.''7''%'">
              <a:rPr lang="en-US" altLang="en-US" sz="1000" smtClean="0">
                <a:effectLst/>
              </a:rPr>
              <a:pPr/>
              <a:t>3.7%</a:t>
            </a:fld>
            <a:endParaRPr kumimoji="0" lang="ja-JP" altLang="en-US" sz="1000" dirty="0">
              <a:sym typeface="+mn-lt"/>
            </a:endParaRPr>
          </a:p>
        </p:txBody>
      </p:sp>
      <p:sp>
        <p:nvSpPr>
          <p:cNvPr id="41" name="テキスト プレースホルダ 9"/>
          <p:cNvSpPr>
            <a:spLocks noGrp="1"/>
          </p:cNvSpPr>
          <p:nvPr>
            <p:custDataLst>
              <p:tags r:id="rId10"/>
            </p:custDataLst>
          </p:nvPr>
        </p:nvSpPr>
        <p:spPr bwMode="auto">
          <a:xfrm>
            <a:off x="1476375" y="3152775"/>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94E54E-4505-4A9C-8433-B87ECA64E34F}" type="datetime'''''''1''''0''''''''''''''''''''''''''0''''床'">
              <a:rPr lang="ja-JP" altLang="en-US" sz="1000">
                <a:sym typeface="+mn-lt"/>
              </a:rPr>
              <a:pPr marL="0" indent="0" algn="r">
                <a:spcBef>
                  <a:spcPct val="0"/>
                </a:spcBef>
                <a:buNone/>
              </a:pPr>
              <a:t>100床</a:t>
            </a:fld>
            <a:endParaRPr kumimoji="0" lang="ja-JP" altLang="en-US" sz="1000" dirty="0">
              <a:sym typeface="+mn-lt"/>
            </a:endParaRPr>
          </a:p>
        </p:txBody>
      </p:sp>
      <p:sp>
        <p:nvSpPr>
          <p:cNvPr id="31" name="テキスト プレースホルダ 9"/>
          <p:cNvSpPr>
            <a:spLocks noGrp="1"/>
          </p:cNvSpPr>
          <p:nvPr>
            <p:custDataLst>
              <p:tags r:id="rId11"/>
            </p:custDataLst>
          </p:nvPr>
        </p:nvSpPr>
        <p:spPr bwMode="gray">
          <a:xfrm>
            <a:off x="2051050" y="3492500"/>
            <a:ext cx="322263" cy="152400"/>
          </a:xfrm>
          <a:prstGeom prst="rect">
            <a:avLst/>
          </a:prstGeom>
          <a:solidFill>
            <a:srgbClr val="FFEFCF"/>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F2B5D7-5012-417D-BB4C-8BAA3ADB78CA}" type="datetime'''''''0''''''''''''''''''''.''2''''''%'''''">
              <a:rPr lang="en-US" altLang="en-US" sz="1000" smtClean="0">
                <a:effectLst/>
              </a:rPr>
              <a:pPr/>
              <a:t>0.2%</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1700213" y="3000375"/>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3DAC46-1080-4700-8759-A0C62F68EB2F}" type="datetime'''''1''''''''''''''''5''''''''''''''''''''0''''床'''''''''''">
              <a:rPr lang="ja-JP" altLang="en-US" sz="1000">
                <a:sym typeface="+mn-lt"/>
              </a:rPr>
              <a:pPr marL="0" indent="0" algn="r">
                <a:spcBef>
                  <a:spcPct val="0"/>
                </a:spcBef>
                <a:buNone/>
              </a:pPr>
              <a:t>150床</a:t>
            </a:fld>
            <a:endParaRPr kumimoji="0" lang="ja-JP" altLang="en-US" sz="1000" dirty="0">
              <a:sym typeface="+mn-lt"/>
            </a:endParaRPr>
          </a:p>
        </p:txBody>
      </p:sp>
      <p:sp>
        <p:nvSpPr>
          <p:cNvPr id="38" name="テキスト プレースホルダ 9"/>
          <p:cNvSpPr>
            <a:spLocks noGrp="1"/>
          </p:cNvSpPr>
          <p:nvPr>
            <p:custDataLst>
              <p:tags r:id="rId13"/>
            </p:custDataLst>
          </p:nvPr>
        </p:nvSpPr>
        <p:spPr bwMode="auto">
          <a:xfrm>
            <a:off x="1806575" y="28479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730E03-1538-46D1-BD1F-FC0FE14BC234}" type="datetime'''''''総''''''''合病''''''''''''''''''''''院'''''''''''''''''''">
              <a:rPr lang="ja-JP" altLang="en-US" sz="1000">
                <a:sym typeface="+mn-lt"/>
              </a:rPr>
              <a:pPr marL="0" indent="0" algn="r">
                <a:spcBef>
                  <a:spcPct val="0"/>
                </a:spcBef>
                <a:buNone/>
              </a:pPr>
              <a:t>総合病院</a:t>
            </a:fld>
            <a:endParaRPr kumimoji="0" lang="ja-JP" altLang="en-US" sz="1000" dirty="0">
              <a:sym typeface="+mn-lt"/>
            </a:endParaRPr>
          </a:p>
        </p:txBody>
      </p:sp>
      <p:sp>
        <p:nvSpPr>
          <p:cNvPr id="39" name="テキスト プレースホルダ 9"/>
          <p:cNvSpPr>
            <a:spLocks noGrp="1"/>
          </p:cNvSpPr>
          <p:nvPr>
            <p:custDataLst>
              <p:tags r:id="rId14"/>
            </p:custDataLst>
          </p:nvPr>
        </p:nvSpPr>
        <p:spPr bwMode="gray">
          <a:xfrm>
            <a:off x="2379663" y="3330575"/>
            <a:ext cx="322263" cy="152400"/>
          </a:xfrm>
          <a:prstGeom prst="rect">
            <a:avLst/>
          </a:prstGeom>
          <a:solidFill>
            <a:srgbClr val="F3F3F3"/>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15534C-3F02-4383-9138-361773EC6B81}" type="datetime'''''2''.''''''''''8''''''''''''''''''''''''''''%'''''">
              <a:rPr lang="en-US" altLang="en-US" sz="1000" smtClean="0">
                <a:effectLst/>
              </a:rPr>
              <a:pPr/>
              <a:t>2.8%</a:t>
            </a:fld>
            <a:endParaRPr kumimoji="0" lang="ja-JP" altLang="en-US" sz="1000" dirty="0">
              <a:sym typeface="+mn-lt"/>
            </a:endParaRPr>
          </a:p>
        </p:txBody>
      </p:sp>
      <p:sp>
        <p:nvSpPr>
          <p:cNvPr id="40" name="テキスト プレースホルダ 9"/>
          <p:cNvSpPr>
            <a:spLocks noGrp="1"/>
          </p:cNvSpPr>
          <p:nvPr>
            <p:custDataLst>
              <p:tags r:id="rId15"/>
            </p:custDataLst>
          </p:nvPr>
        </p:nvSpPr>
        <p:spPr bwMode="auto">
          <a:xfrm>
            <a:off x="2365375" y="287020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A8D18C-8403-4D85-8B39-AF5CA5B5D483}" type="datetime'''''''''''''特''''''''''''定''機''''能''病''''''''''''院'''''''''">
              <a:rPr lang="ja-JP" altLang="en-US" sz="1000">
                <a:sym typeface="+mn-lt"/>
              </a:rPr>
              <a:pPr marL="0" indent="0">
                <a:spcBef>
                  <a:spcPct val="0"/>
                </a:spcBef>
                <a:buNone/>
              </a:pPr>
              <a:t>特定機能病院</a:t>
            </a:fld>
            <a:endParaRPr kumimoji="0" lang="ja-JP" altLang="en-US" sz="1000" dirty="0">
              <a:sym typeface="+mn-lt"/>
            </a:endParaRPr>
          </a:p>
        </p:txBody>
      </p:sp>
    </p:spTree>
    <p:extLst>
      <p:ext uri="{BB962C8B-B14F-4D97-AF65-F5344CB8AC3E}">
        <p14:creationId xmlns:p14="http://schemas.microsoft.com/office/powerpoint/2010/main" val="24052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医療サービスの価格</a:t>
              </a:r>
            </a:p>
          </p:txBody>
        </p:sp>
      </p:grpSp>
      <p:grpSp>
        <p:nvGrpSpPr>
          <p:cNvPr id="7" name="グループ化 7"/>
          <p:cNvGrpSpPr/>
          <p:nvPr/>
        </p:nvGrpSpPr>
        <p:grpSpPr>
          <a:xfrm>
            <a:off x="5169024" y="177339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民間医療機関の医師</a:t>
              </a:r>
            </a:p>
          </p:txBody>
        </p:sp>
      </p:gr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民間医療機関の特徴は以下の通り。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00472" y="2132856"/>
            <a:ext cx="4536504" cy="1656184"/>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医療機関ごとに自由に設定できる。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緊急時加算などのメニュー</a:t>
            </a:r>
            <a:r>
              <a:rPr lang="ja-JP" altLang="en-US" sz="1200" dirty="0"/>
              <a:t>を用意している医療機関もある。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t>価格</a:t>
            </a:r>
            <a:r>
              <a:rPr lang="ja-JP" altLang="ja-JP" sz="1200" dirty="0"/>
              <a:t>を決める際には、担当医師の職位が重要となってくる。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有料サービスが主流であるが、週</a:t>
            </a:r>
            <a:r>
              <a:rPr lang="en-US" altLang="ja-JP" sz="1200" dirty="0"/>
              <a:t>1</a:t>
            </a:r>
            <a:r>
              <a:rPr lang="ja-JP" altLang="ja-JP" sz="1200" dirty="0"/>
              <a:t>日</a:t>
            </a:r>
            <a:r>
              <a:rPr lang="ja-JP" altLang="en-US" sz="1200" dirty="0"/>
              <a:t>程度は</a:t>
            </a:r>
            <a:r>
              <a:rPr lang="ja-JP" altLang="ja-JP" sz="1200" dirty="0"/>
              <a:t>貧困層に対</a:t>
            </a:r>
            <a:r>
              <a:rPr lang="ja-JP" altLang="en-US" sz="1200" dirty="0"/>
              <a:t>して</a:t>
            </a:r>
            <a:r>
              <a:rPr lang="ja-JP" altLang="ja-JP" sz="1200" dirty="0"/>
              <a:t>無料の医療サービスを提供するなどの取組みを行っている医療機関もある。</a:t>
            </a:r>
            <a:endParaRPr lang="en-US" altLang="ja-JP" sz="1200" dirty="0"/>
          </a:p>
        </p:txBody>
      </p:sp>
      <p:sp>
        <p:nvSpPr>
          <p:cNvPr id="12" name="角丸四角形 11"/>
          <p:cNvSpPr/>
          <p:nvPr/>
        </p:nvSpPr>
        <p:spPr>
          <a:xfrm>
            <a:off x="5169024" y="2132856"/>
            <a:ext cx="4536504" cy="648072"/>
          </a:xfrm>
          <a:prstGeom prst="roundRect">
            <a:avLst>
              <a:gd name="adj" fmla="val 1206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医師は、政府医療機関の医師がアルバイトとして勤務していたり、退職後の医師が非常勤として働いている場合が多い。</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39396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14" name="Rectangle 6"/>
          <p:cNvSpPr>
            <a:spLocks noChangeArrowheads="1"/>
          </p:cNvSpPr>
          <p:nvPr/>
        </p:nvSpPr>
        <p:spPr bwMode="auto">
          <a:xfrm>
            <a:off x="200472" y="1692131"/>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主要な民間医療機関の概要</a:t>
            </a:r>
            <a:r>
              <a:rPr lang="ja-JP" altLang="en-US" dirty="0">
                <a:solidFill>
                  <a:srgbClr val="000000"/>
                </a:solidFill>
                <a:latin typeface="Arial Black" pitchFamily="34" charset="0"/>
                <a:ea typeface="HGP創英角ｺﾞｼｯｸUB" panose="020B0900000000000000" pitchFamily="50" charset="-128"/>
              </a:rPr>
              <a:t>（所在地は全てヤンゴン）</a:t>
            </a:r>
          </a:p>
        </p:txBody>
      </p:sp>
      <p:graphicFrame>
        <p:nvGraphicFramePr>
          <p:cNvPr id="15" name="表 14"/>
          <p:cNvGraphicFramePr>
            <a:graphicFrameLocks noGrp="1"/>
          </p:cNvGraphicFramePr>
          <p:nvPr>
            <p:extLst>
              <p:ext uri="{D42A27DB-BD31-4B8C-83A1-F6EECF244321}">
                <p14:modId xmlns:p14="http://schemas.microsoft.com/office/powerpoint/2010/main" val="666462945"/>
              </p:ext>
            </p:extLst>
          </p:nvPr>
        </p:nvGraphicFramePr>
        <p:xfrm>
          <a:off x="200472" y="2052172"/>
          <a:ext cx="9504002" cy="4397972"/>
        </p:xfrm>
        <a:graphic>
          <a:graphicData uri="http://schemas.openxmlformats.org/drawingml/2006/table">
            <a:tbl>
              <a:tblPr firstRow="1" bandRow="1">
                <a:tableStyleId>{5C22544A-7EE6-4342-B048-85BDC9FD1C3A}</a:tableStyleId>
              </a:tblPr>
              <a:tblGrid>
                <a:gridCol w="1604241">
                  <a:extLst>
                    <a:ext uri="{9D8B030D-6E8A-4147-A177-3AD203B41FA5}">
                      <a16:colId xmlns:a16="http://schemas.microsoft.com/office/drawing/2014/main" val="20000"/>
                    </a:ext>
                  </a:extLst>
                </a:gridCol>
                <a:gridCol w="3743229">
                  <a:extLst>
                    <a:ext uri="{9D8B030D-6E8A-4147-A177-3AD203B41FA5}">
                      <a16:colId xmlns:a16="http://schemas.microsoft.com/office/drawing/2014/main" val="20001"/>
                    </a:ext>
                  </a:extLst>
                </a:gridCol>
                <a:gridCol w="831829">
                  <a:extLst>
                    <a:ext uri="{9D8B030D-6E8A-4147-A177-3AD203B41FA5}">
                      <a16:colId xmlns:a16="http://schemas.microsoft.com/office/drawing/2014/main" val="20002"/>
                    </a:ext>
                  </a:extLst>
                </a:gridCol>
                <a:gridCol w="831829">
                  <a:extLst>
                    <a:ext uri="{9D8B030D-6E8A-4147-A177-3AD203B41FA5}">
                      <a16:colId xmlns:a16="http://schemas.microsoft.com/office/drawing/2014/main" val="20003"/>
                    </a:ext>
                  </a:extLst>
                </a:gridCol>
                <a:gridCol w="830958">
                  <a:extLst>
                    <a:ext uri="{9D8B030D-6E8A-4147-A177-3AD203B41FA5}">
                      <a16:colId xmlns:a16="http://schemas.microsoft.com/office/drawing/2014/main" val="20004"/>
                    </a:ext>
                  </a:extLst>
                </a:gridCol>
                <a:gridCol w="830958">
                  <a:extLst>
                    <a:ext uri="{9D8B030D-6E8A-4147-A177-3AD203B41FA5}">
                      <a16:colId xmlns:a16="http://schemas.microsoft.com/office/drawing/2014/main" val="577375253"/>
                    </a:ext>
                  </a:extLst>
                </a:gridCol>
                <a:gridCol w="830958">
                  <a:extLst>
                    <a:ext uri="{9D8B030D-6E8A-4147-A177-3AD203B41FA5}">
                      <a16:colId xmlns:a16="http://schemas.microsoft.com/office/drawing/2014/main" val="2257990128"/>
                    </a:ext>
                  </a:extLst>
                </a:gridCol>
              </a:tblGrid>
              <a:tr h="345381">
                <a:tc>
                  <a:txBody>
                    <a:bodyPr/>
                    <a:lstStyle/>
                    <a:p>
                      <a:pPr algn="ctr" fontAlgn="ctr" hangingPunct="0">
                        <a:spcAft>
                          <a:spcPts val="0"/>
                        </a:spcAft>
                      </a:pPr>
                      <a:r>
                        <a:rPr lang="ja-JP" altLang="ja-JP" sz="1200" b="0" kern="0" dirty="0">
                          <a:effectLst/>
                          <a:latin typeface="HGP創英角ｺﾞｼｯｸUB" panose="020B0900000000000000" pitchFamily="50" charset="-128"/>
                          <a:ea typeface="HGP創英角ｺﾞｼｯｸUB" panose="020B0900000000000000" pitchFamily="50" charset="-128"/>
                        </a:rPr>
                        <a:t>病院名</a:t>
                      </a:r>
                      <a:endParaRPr lang="en-US" altLang="ja-JP" sz="1200" b="0" kern="0" dirty="0">
                        <a:effectLst/>
                        <a:latin typeface="HGP創英角ｺﾞｼｯｸUB" panose="020B0900000000000000" pitchFamily="50" charset="-128"/>
                        <a:ea typeface="HGP創英角ｺﾞｼｯｸUB" panose="020B0900000000000000" pitchFamily="50" charset="-128"/>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診療科数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病床数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0" dirty="0">
                          <a:effectLst/>
                          <a:latin typeface="HGP創英角ｺﾞｼｯｸUB" panose="020B0900000000000000" pitchFamily="50" charset="-128"/>
                          <a:ea typeface="HGP創英角ｺﾞｼｯｸUB" panose="020B0900000000000000" pitchFamily="50" charset="-128"/>
                        </a:rPr>
                        <a:t>スタッフ</a:t>
                      </a:r>
                      <a:r>
                        <a:rPr lang="ja-JP" sz="1200" b="0" kern="0" dirty="0">
                          <a:effectLst/>
                          <a:latin typeface="HGP創英角ｺﾞｼｯｸUB" panose="020B0900000000000000" pitchFamily="50" charset="-128"/>
                          <a:ea typeface="HGP創英角ｺﾞｼｯｸUB" panose="020B0900000000000000" pitchFamily="50" charset="-128"/>
                        </a:rPr>
                        <a:t>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51028">
                <a:tc>
                  <a:txBody>
                    <a:bodyPr/>
                    <a:lstStyle/>
                    <a:p>
                      <a:pPr algn="l" fontAlgn="ctr" hangingPunct="0">
                        <a:spcAft>
                          <a:spcPts val="0"/>
                        </a:spcAft>
                      </a:pP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アジ</a:t>
                      </a:r>
                      <a:r>
                        <a:rPr lang="ja-JP" altLang="en-US" sz="1200" b="0" kern="0" spc="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a:t>
                      </a: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ロイヤル病院</a:t>
                      </a:r>
                      <a:endParaRPr lang="ja-JP" altLang="ja-JP" sz="1200" b="0" kern="10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endParaRP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spcAft>
                          <a:spcPts val="0"/>
                        </a:spcAft>
                      </a:pPr>
                      <a:r>
                        <a:rPr lang="en-US" altLang="ja-JP" sz="1150" dirty="0"/>
                        <a:t>2000</a:t>
                      </a:r>
                      <a:r>
                        <a:rPr lang="ja-JP" altLang="en-US" sz="1150" dirty="0"/>
                        <a:t>年設立。</a:t>
                      </a:r>
                      <a:r>
                        <a:rPr lang="en-US" altLang="ja-JP" sz="1150" dirty="0"/>
                        <a:t>24</a:t>
                      </a:r>
                      <a:r>
                        <a:rPr lang="ja-JP" altLang="en-US" sz="1150" dirty="0"/>
                        <a:t>時間サービスの救急外来も整備されている。循環器内科には定評がある。また、</a:t>
                      </a:r>
                      <a:r>
                        <a:rPr lang="ja-JP" altLang="en-US" sz="1150" kern="100" dirty="0">
                          <a:effectLst/>
                          <a:latin typeface="+mn-lt"/>
                          <a:ea typeface="+mn-ea"/>
                          <a:cs typeface="Arial" panose="020B0604020202020204" pitchFamily="34" charset="0"/>
                        </a:rPr>
                        <a:t>検査時や薬局で割引を受けられる会員制サービスも実施している。</a:t>
                      </a:r>
                      <a:endParaRPr lang="ja-JP" altLang="ja-JP" sz="1150" kern="100" dirty="0">
                        <a:effectLst/>
                        <a:latin typeface="+mn-lt"/>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28</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330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46,670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noProof="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algn="l" defTabSz="914400" rtl="0" eaLnBrk="1" fontAlgn="ctr" latinLnBrk="0" hangingPunct="0">
                        <a:spcAft>
                          <a:spcPts val="0"/>
                        </a:spcAft>
                      </a:pPr>
                      <a:r>
                        <a:rPr kumimoji="1" lang="ja-JP" altLang="en-US" sz="1200" b="0" kern="0" spc="2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ビクトリア病院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150" kern="1200" dirty="0">
                          <a:solidFill>
                            <a:schemeClr val="dk1"/>
                          </a:solidFill>
                          <a:latin typeface="+mn-lt"/>
                          <a:ea typeface="+mn-ea"/>
                          <a:cs typeface="+mn-cs"/>
                        </a:rPr>
                        <a:t>2011</a:t>
                      </a:r>
                      <a:r>
                        <a:rPr kumimoji="1" lang="ja-JP" altLang="en-US" sz="1150" kern="1200" dirty="0">
                          <a:solidFill>
                            <a:schemeClr val="dk1"/>
                          </a:solidFill>
                          <a:latin typeface="+mn-lt"/>
                          <a:ea typeface="+mn-ea"/>
                          <a:cs typeface="+mn-cs"/>
                        </a:rPr>
                        <a:t>年設立。</a:t>
                      </a:r>
                      <a:r>
                        <a:rPr kumimoji="1" lang="en-US" altLang="ja-JP" sz="1150" kern="1200" dirty="0">
                          <a:solidFill>
                            <a:schemeClr val="dk1"/>
                          </a:solidFill>
                          <a:latin typeface="+mn-lt"/>
                          <a:ea typeface="+mn-ea"/>
                          <a:cs typeface="+mn-cs"/>
                        </a:rPr>
                        <a:t>24</a:t>
                      </a:r>
                      <a:r>
                        <a:rPr kumimoji="1" lang="ja-JP" altLang="en-US" sz="1150" kern="1200" dirty="0">
                          <a:solidFill>
                            <a:schemeClr val="dk1"/>
                          </a:solidFill>
                          <a:latin typeface="+mn-lt"/>
                          <a:ea typeface="+mn-ea"/>
                          <a:cs typeface="+mn-cs"/>
                        </a:rPr>
                        <a:t>時間対応の救急外来のほか、法人向けの健診パッケージが提供されている。さらに、母親教室や妊婦向けのヨガクラス、育児セミナーも開かれており、母子保健サービスも充実している。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100 </a:t>
                      </a:r>
                    </a:p>
                    <a:p>
                      <a:pPr algn="ctr" fontAlgn="ctr"/>
                      <a:r>
                        <a:rPr lang="en-US" altLang="ja-JP" sz="1050" b="0" i="0" u="none" strike="noStrike" noProof="1">
                          <a:solidFill>
                            <a:srgbClr val="000000"/>
                          </a:solidFill>
                          <a:effectLst/>
                          <a:latin typeface="Arial" panose="020B0604020202020204" pitchFamily="34" charset="0"/>
                        </a:rPr>
                        <a:t>(150</a:t>
                      </a:r>
                      <a:r>
                        <a:rPr lang="ja-JP" altLang="en-US" sz="1050" b="0" i="0" u="none" strike="noStrike" noProof="1">
                          <a:solidFill>
                            <a:srgbClr val="000000"/>
                          </a:solidFill>
                          <a:effectLst/>
                          <a:latin typeface="Arial" panose="020B0604020202020204" pitchFamily="34" charset="0"/>
                        </a:rPr>
                        <a:t>まで</a:t>
                      </a:r>
                      <a:endParaRPr lang="en-US" altLang="ja-JP" sz="1050" b="0" i="0" u="none" strike="noStrike" noProof="1">
                        <a:solidFill>
                          <a:srgbClr val="000000"/>
                        </a:solidFill>
                        <a:effectLst/>
                        <a:latin typeface="Arial" panose="020B0604020202020204" pitchFamily="34" charset="0"/>
                      </a:endParaRPr>
                    </a:p>
                    <a:p>
                      <a:pPr algn="ctr" fontAlgn="ctr"/>
                      <a:r>
                        <a:rPr lang="ja-JP" altLang="en-US" sz="1050" b="0" i="0" u="none" strike="noStrike" noProof="1">
                          <a:solidFill>
                            <a:srgbClr val="000000"/>
                          </a:solidFill>
                          <a:effectLst/>
                          <a:latin typeface="Arial" panose="020B0604020202020204" pitchFamily="34" charset="0"/>
                        </a:rPr>
                        <a:t>増加する予定</a:t>
                      </a: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480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108,345 (2017)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noProof="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8112">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パンライン・シロアム病院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年設立。ミャンマーの病院で初めて</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ISO9001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を獲得した。株式の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（公的投資機関）が保有し、</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は経営にも関与している。株式の残りの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は、インドネシアの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Lippo</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（シロアム病院を保有する投資会社）が保有する。</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年までに病床数を約</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床にまで増やす計画がある。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8411">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パラミ病院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設立当初は小児と女性のための医療に特化した医療機関だったが、</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年に事業を拡大し、男性も対象とした医療を開始、総合病院となった。大手財閥・</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KMA</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グループの会長が株式の</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51.4%</a:t>
                      </a:r>
                      <a:r>
                        <a:rPr lang="ja-JP" altLang="en-US" sz="1150" kern="0" dirty="0" err="1">
                          <a:effectLst/>
                          <a:latin typeface="Arial" panose="020B0604020202020204" pitchFamily="34" charset="0"/>
                          <a:ea typeface="ＭＳ Ｐゴシック" panose="020B0600070205080204" pitchFamily="50" charset="-128"/>
                          <a:cs typeface="Arial" panose="020B0604020202020204" pitchFamily="34" charset="0"/>
                        </a:rPr>
                        <a:t>を保</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有する。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500-1000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2573">
                <a:tc>
                  <a:txBody>
                    <a:bodyPr/>
                    <a:lstStyle/>
                    <a:p>
                      <a:pPr marL="0" algn="l" defTabSz="914400" rtl="0" eaLnBrk="1" fontAlgn="ctr" latinLnBrk="0" hangingPunct="0">
                        <a:spcAft>
                          <a:spcPts val="0"/>
                        </a:spcAft>
                      </a:pPr>
                      <a:r>
                        <a:rPr kumimoji="1" lang="en-US" altLang="ja-JP"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SOS</a:t>
                      </a: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クリニック</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1995</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年設立。インターナショナル</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SOS</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による運営。外来診療のみ。救急サービスも提供されている。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各病院ホームページなど</a:t>
            </a:r>
          </a:p>
        </p:txBody>
      </p:sp>
      <p:sp>
        <p:nvSpPr>
          <p:cNvPr id="9" name="テキスト ボックス 8"/>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ミャンマーの主要な民間医療機関を以下の通り。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5397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17046262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270" imgH="270" progId="TCLayout.ActiveDocument.1">
                  <p:embed/>
                </p:oleObj>
              </mc:Choice>
              <mc:Fallback>
                <p:oleObj name="think-cellスライド" r:id="rId55" imgW="270" imgH="270" progId="TCLayout.ActiveDocument.1">
                  <p:embed/>
                  <p:pic>
                    <p:nvPicPr>
                      <p:cNvPr id="4" name="オブジェクト 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1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19" name="グループ化 7"/>
          <p:cNvGrpSpPr/>
          <p:nvPr/>
        </p:nvGrpSpPr>
        <p:grpSpPr>
          <a:xfrm>
            <a:off x="200471" y="2016125"/>
            <a:ext cx="4536507" cy="288925"/>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医療従事者数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25" name="テキスト ボックス 24"/>
          <p:cNvSpPr txBox="1"/>
          <p:nvPr/>
        </p:nvSpPr>
        <p:spPr>
          <a:xfrm>
            <a:off x="200472" y="102314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医師数は、概して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年にかけて上昇傾向を示しています。対照的に、助産師および歯科医師の数は、ほぼ横ばいで推移しています。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政治的対立および市民不服従運動（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）の影響により、看護水準は著しく低下し、公的医療制度から非公式なケアや国境を越えたケアへの移行を余儀なくされた。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53200"/>
            <a:ext cx="9001000" cy="144463"/>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72480" y="2290763"/>
            <a:ext cx="288032" cy="230188"/>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05" name="Chart 104">
            <a:extLst>
              <a:ext uri="{FF2B5EF4-FFF2-40B4-BE49-F238E27FC236}">
                <a16:creationId xmlns:a16="http://schemas.microsoft.com/office/drawing/2014/main" id="{EE3C7E2C-1C61-6A99-9F48-F25C14C052D7}"/>
              </a:ext>
            </a:extLst>
          </p:cNvPr>
          <p:cNvGraphicFramePr/>
          <p:nvPr>
            <p:custDataLst>
              <p:tags r:id="rId3"/>
            </p:custDataLst>
            <p:extLst>
              <p:ext uri="{D42A27DB-BD31-4B8C-83A1-F6EECF244321}">
                <p14:modId xmlns:p14="http://schemas.microsoft.com/office/powerpoint/2010/main" val="3660532516"/>
              </p:ext>
            </p:extLst>
          </p:nvPr>
        </p:nvGraphicFramePr>
        <p:xfrm>
          <a:off x="88900" y="2306638"/>
          <a:ext cx="4741863" cy="4184650"/>
        </p:xfrm>
        <a:graphic>
          <a:graphicData uri="http://schemas.openxmlformats.org/drawingml/2006/chart">
            <c:chart xmlns:c="http://schemas.openxmlformats.org/drawingml/2006/chart" xmlns:r="http://schemas.openxmlformats.org/officeDocument/2006/relationships" r:id="rId57"/>
          </a:graphicData>
        </a:graphic>
      </p:graphicFrame>
      <p:sp>
        <p:nvSpPr>
          <p:cNvPr id="201" name="テキスト プレースホルダ 9">
            <a:extLst>
              <a:ext uri="{FF2B5EF4-FFF2-40B4-BE49-F238E27FC236}">
                <a16:creationId xmlns:a16="http://schemas.microsoft.com/office/drawing/2014/main" id="{6E3146ED-2627-4E63-A0C2-A8346F2D740E}"/>
              </a:ext>
            </a:extLst>
          </p:cNvPr>
          <p:cNvSpPr>
            <a:spLocks noGrp="1"/>
          </p:cNvSpPr>
          <p:nvPr>
            <p:custDataLst>
              <p:tags r:id="rId4"/>
            </p:custDataLst>
          </p:nvPr>
        </p:nvSpPr>
        <p:spPr bwMode="gray">
          <a:xfrm>
            <a:off x="6350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DF517-237B-4E1E-8045-DE6A30C2F096}" type="datetime'''1''''''''''''''''''6'''">
              <a:rPr lang="en-US" altLang="en-US" sz="1000" smtClean="0">
                <a:effectLst/>
                <a:sym typeface="+mn-lt"/>
              </a:rPr>
              <a:pPr marL="0" indent="0" algn="ctr">
                <a:spcBef>
                  <a:spcPct val="0"/>
                </a:spcBef>
                <a:buNone/>
              </a:pPr>
              <a:t>16</a:t>
            </a:fld>
            <a:endParaRPr lang="ja-JP" altLang="en-US" sz="1000" dirty="0">
              <a:sym typeface="+mn-lt"/>
            </a:endParaRPr>
          </a:p>
        </p:txBody>
      </p:sp>
      <p:sp>
        <p:nvSpPr>
          <p:cNvPr id="202" name="テキスト プレースホルダ 9">
            <a:extLst>
              <a:ext uri="{FF2B5EF4-FFF2-40B4-BE49-F238E27FC236}">
                <a16:creationId xmlns:a16="http://schemas.microsoft.com/office/drawing/2014/main" id="{54848579-8C62-47AF-AD86-F5E620FD28DF}"/>
              </a:ext>
            </a:extLst>
          </p:cNvPr>
          <p:cNvSpPr>
            <a:spLocks noGrp="1"/>
          </p:cNvSpPr>
          <p:nvPr>
            <p:custDataLst>
              <p:tags r:id="rId5"/>
            </p:custDataLst>
          </p:nvPr>
        </p:nvSpPr>
        <p:spPr bwMode="gray">
          <a:xfrm>
            <a:off x="12827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2BEA87-4551-43AB-9B0B-06A2E397995C}" type="datetime'''''''1''''''''7'''''''''''''''''''">
              <a:rPr lang="en-US" altLang="en-US" sz="1000" smtClean="0">
                <a:effectLst/>
                <a:sym typeface="+mn-lt"/>
              </a:rPr>
              <a:pPr marL="0" indent="0" algn="ctr">
                <a:spcBef>
                  <a:spcPct val="0"/>
                </a:spcBef>
                <a:buNone/>
              </a:pPr>
              <a:t>17</a:t>
            </a:fld>
            <a:endParaRPr lang="ja-JP" altLang="en-US" sz="1000" dirty="0">
              <a:sym typeface="+mn-lt"/>
            </a:endParaRPr>
          </a:p>
        </p:txBody>
      </p:sp>
      <p:sp>
        <p:nvSpPr>
          <p:cNvPr id="203" name="テキスト プレースホルダ 9">
            <a:extLst>
              <a:ext uri="{FF2B5EF4-FFF2-40B4-BE49-F238E27FC236}">
                <a16:creationId xmlns:a16="http://schemas.microsoft.com/office/drawing/2014/main" id="{6D22C3E2-9545-4156-9FBE-56C7ABE27CA5}"/>
              </a:ext>
            </a:extLst>
          </p:cNvPr>
          <p:cNvSpPr>
            <a:spLocks noGrp="1"/>
          </p:cNvSpPr>
          <p:nvPr>
            <p:custDataLst>
              <p:tags r:id="rId6"/>
            </p:custDataLst>
          </p:nvPr>
        </p:nvSpPr>
        <p:spPr bwMode="gray">
          <a:xfrm>
            <a:off x="19304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573A6-8DAE-4EE2-9A6C-0E095AA1FD0B}" type="datetime'''''''''''''''''''''1''''''''''''''''''''''''''''8'''''''">
              <a:rPr lang="en-US" altLang="en-US" sz="1000" smtClean="0">
                <a:effectLst/>
                <a:sym typeface="+mn-lt"/>
              </a:rPr>
              <a:pPr marL="0" indent="0" algn="ctr">
                <a:spcBef>
                  <a:spcPct val="0"/>
                </a:spcBef>
                <a:buNone/>
              </a:pPr>
              <a:t>18</a:t>
            </a:fld>
            <a:endParaRPr lang="ja-JP" altLang="en-US" sz="1000" dirty="0">
              <a:sym typeface="+mn-lt"/>
            </a:endParaRPr>
          </a:p>
        </p:txBody>
      </p:sp>
      <p:sp>
        <p:nvSpPr>
          <p:cNvPr id="204" name="テキスト プレースホルダ 9">
            <a:extLst>
              <a:ext uri="{FF2B5EF4-FFF2-40B4-BE49-F238E27FC236}">
                <a16:creationId xmlns:a16="http://schemas.microsoft.com/office/drawing/2014/main" id="{9727D1EC-3F21-4ABF-B99D-8032279F1591}"/>
              </a:ext>
            </a:extLst>
          </p:cNvPr>
          <p:cNvSpPr>
            <a:spLocks noGrp="1"/>
          </p:cNvSpPr>
          <p:nvPr>
            <p:custDataLst>
              <p:tags r:id="rId7"/>
            </p:custDataLst>
          </p:nvPr>
        </p:nvSpPr>
        <p:spPr bwMode="gray">
          <a:xfrm>
            <a:off x="2579688"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252D8-6716-4B17-9B5D-C7B12D6C51F2}" type="datetime'''''''''''''''''''''''''''19'''''''''''''''''''''''''''''">
              <a:rPr lang="en-US" altLang="en-US" sz="1000" smtClean="0">
                <a:effectLst/>
                <a:sym typeface="+mn-lt"/>
              </a:rPr>
              <a:pPr marL="0" indent="0" algn="ctr">
                <a:spcBef>
                  <a:spcPct val="0"/>
                </a:spcBef>
                <a:buNone/>
              </a:pPr>
              <a:t>19</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113B93C8-5D24-E119-045E-46B11B56CDC4}"/>
              </a:ext>
            </a:extLst>
          </p:cNvPr>
          <p:cNvSpPr>
            <a:spLocks/>
          </p:cNvSpPr>
          <p:nvPr>
            <p:custDataLst>
              <p:tags r:id="rId8"/>
            </p:custDataLst>
          </p:nvPr>
        </p:nvSpPr>
        <p:spPr bwMode="gray">
          <a:xfrm>
            <a:off x="32273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D54484-3759-4C90-8936-8AFC241CBDD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76954A24-791A-8CB7-757F-2E0DB524FAC3}"/>
              </a:ext>
            </a:extLst>
          </p:cNvPr>
          <p:cNvSpPr>
            <a:spLocks/>
          </p:cNvSpPr>
          <p:nvPr>
            <p:custDataLst>
              <p:tags r:id="rId9"/>
            </p:custDataLst>
          </p:nvPr>
        </p:nvSpPr>
        <p:spPr bwMode="gray">
          <a:xfrm>
            <a:off x="38750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6F726B-E93A-41B9-A3D1-A94D564BACF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5C29A591-4D48-D527-F954-8155EB7FCD62}"/>
              </a:ext>
            </a:extLst>
          </p:cNvPr>
          <p:cNvSpPr>
            <a:spLocks/>
          </p:cNvSpPr>
          <p:nvPr>
            <p:custDataLst>
              <p:tags r:id="rId10"/>
            </p:custDataLst>
          </p:nvPr>
        </p:nvSpPr>
        <p:spPr bwMode="gray">
          <a:xfrm>
            <a:off x="45227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FBCB7C-263C-4373-B9C1-8BD8F4D326C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cxnSp>
        <p:nvCxnSpPr>
          <p:cNvPr id="9" name="Straight Connector 8">
            <a:extLst>
              <a:ext uri="{FF2B5EF4-FFF2-40B4-BE49-F238E27FC236}">
                <a16:creationId xmlns:a16="http://schemas.microsoft.com/office/drawing/2014/main" id="{3826BD85-70E3-01F6-699F-26BAFB5FF08F}"/>
              </a:ext>
            </a:extLst>
          </p:cNvPr>
          <p:cNvCxnSpPr/>
          <p:nvPr>
            <p:custDataLst>
              <p:tags r:id="rId11"/>
            </p:custDataLst>
          </p:nvPr>
        </p:nvCxnSpPr>
        <p:spPr bwMode="auto">
          <a:xfrm>
            <a:off x="1257300" y="61404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9899F47-8603-5A1C-89AC-F09B04672EB8}"/>
              </a:ext>
            </a:extLst>
          </p:cNvPr>
          <p:cNvCxnSpPr/>
          <p:nvPr>
            <p:custDataLst>
              <p:tags r:id="rId12"/>
            </p:custDataLst>
          </p:nvPr>
        </p:nvCxnSpPr>
        <p:spPr bwMode="auto">
          <a:xfrm flipV="1">
            <a:off x="2000250" y="6097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9" name="テキスト プレースホルダ 9">
            <a:extLst>
              <a:ext uri="{FF2B5EF4-FFF2-40B4-BE49-F238E27FC236}">
                <a16:creationId xmlns:a16="http://schemas.microsoft.com/office/drawing/2014/main" id="{055D2C47-2722-4972-8B91-7745926C90FE}"/>
              </a:ext>
            </a:extLst>
          </p:cNvPr>
          <p:cNvSpPr>
            <a:spLocks noGrp="1"/>
          </p:cNvSpPr>
          <p:nvPr>
            <p:custDataLst>
              <p:tags r:id="rId13"/>
            </p:custDataLst>
          </p:nvPr>
        </p:nvSpPr>
        <p:spPr bwMode="gray">
          <a:xfrm>
            <a:off x="736600" y="40163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F4C8C-737F-405B-A154-5D006598E4BC}" type="datetime'''3''2,''''''''''''''8''''''6''''''1'''''''">
              <a:rPr lang="en-US" altLang="en-US" sz="1000" smtClean="0">
                <a:effectLst/>
                <a:sym typeface="+mn-lt"/>
              </a:rPr>
              <a:pPr marL="0" indent="0" algn="ctr">
                <a:spcBef>
                  <a:spcPct val="0"/>
                </a:spcBef>
                <a:buNone/>
              </a:pPr>
              <a:t>32,861</a:t>
            </a:fld>
            <a:endParaRPr lang="ja-JP" altLang="en-US" sz="1000" dirty="0">
              <a:sym typeface="+mn-lt"/>
            </a:endParaRPr>
          </a:p>
        </p:txBody>
      </p:sp>
      <p:sp useBgFill="1">
        <p:nvSpPr>
          <p:cNvPr id="57" name="テキスト プレースホルダ 9">
            <a:extLst>
              <a:ext uri="{FF2B5EF4-FFF2-40B4-BE49-F238E27FC236}">
                <a16:creationId xmlns:a16="http://schemas.microsoft.com/office/drawing/2014/main" id="{13DF3BDD-D7D4-5A2F-05BC-12147A4C88F8}"/>
              </a:ext>
            </a:extLst>
          </p:cNvPr>
          <p:cNvSpPr>
            <a:spLocks/>
          </p:cNvSpPr>
          <p:nvPr>
            <p:custDataLst>
              <p:tags r:id="rId14"/>
            </p:custDataLst>
          </p:nvPr>
        </p:nvSpPr>
        <p:spPr bwMode="gray">
          <a:xfrm>
            <a:off x="1790700" y="38036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186A20-A639-45F9-9117-971DB1AC1970}" type="datetime'''''3''''''''6'',''''''''''''3''''''''''''6''''''3'''''">
              <a:rPr lang="en-US" altLang="en-US" sz="1000" smtClean="0">
                <a:effectLst/>
                <a:sym typeface="+mn-lt"/>
              </a:rPr>
              <a:pPr marL="0" lvl="0" indent="0" algn="ctr">
                <a:spcBef>
                  <a:spcPct val="0"/>
                </a:spcBef>
                <a:buNone/>
              </a:pPr>
              <a:t>36,363</a:t>
            </a:fld>
            <a:endParaRPr kumimoji="1" lang="en-US" altLang="ja-JP" sz="1000" dirty="0">
              <a:sym typeface="+mn-lt"/>
            </a:endParaRPr>
          </a:p>
        </p:txBody>
      </p:sp>
      <p:sp useBgFill="1">
        <p:nvSpPr>
          <p:cNvPr id="73" name="テキスト プレースホルダ 9">
            <a:extLst>
              <a:ext uri="{FF2B5EF4-FFF2-40B4-BE49-F238E27FC236}">
                <a16:creationId xmlns:a16="http://schemas.microsoft.com/office/drawing/2014/main" id="{E6DFBF25-5FF4-EB68-C3DF-19ACA7FD892D}"/>
              </a:ext>
            </a:extLst>
          </p:cNvPr>
          <p:cNvSpPr>
            <a:spLocks/>
          </p:cNvSpPr>
          <p:nvPr>
            <p:custDataLst>
              <p:tags r:id="rId15"/>
            </p:custDataLst>
          </p:nvPr>
        </p:nvSpPr>
        <p:spPr bwMode="gray">
          <a:xfrm>
            <a:off x="3735388" y="5381625"/>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4226E-7C43-496F-860B-39B76EEAF9CD}" type="datetime'1''''''''''''0'',4''4''''''''''''''''''''''''''8'''">
              <a:rPr lang="en-US" altLang="en-US" sz="1000" smtClean="0">
                <a:effectLst/>
                <a:sym typeface="+mn-lt"/>
              </a:rPr>
              <a:pPr marL="0" lvl="0" indent="0" algn="ctr">
                <a:spcBef>
                  <a:spcPct val="0"/>
                </a:spcBef>
                <a:buNone/>
              </a:pPr>
              <a:t>10,448</a:t>
            </a:fld>
            <a:endParaRPr kumimoji="1" lang="en-US" altLang="ja-JP" sz="1000" dirty="0">
              <a:sym typeface="+mn-lt"/>
            </a:endParaRPr>
          </a:p>
        </p:txBody>
      </p:sp>
      <p:cxnSp>
        <p:nvCxnSpPr>
          <p:cNvPr id="15" name="Straight Connector 14">
            <a:extLst>
              <a:ext uri="{FF2B5EF4-FFF2-40B4-BE49-F238E27FC236}">
                <a16:creationId xmlns:a16="http://schemas.microsoft.com/office/drawing/2014/main" id="{500CBC6A-D625-42A9-B717-A7C677D6C4B5}"/>
              </a:ext>
            </a:extLst>
          </p:cNvPr>
          <p:cNvCxnSpPr/>
          <p:nvPr>
            <p:custDataLst>
              <p:tags r:id="rId16"/>
            </p:custDataLst>
          </p:nvPr>
        </p:nvCxnSpPr>
        <p:spPr bwMode="gray">
          <a:xfrm>
            <a:off x="3549650" y="2733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524E617-4F23-4FE1-88F3-C0D202EC8513}"/>
              </a:ext>
            </a:extLst>
          </p:cNvPr>
          <p:cNvCxnSpPr/>
          <p:nvPr>
            <p:custDataLst>
              <p:tags r:id="rId17"/>
            </p:custDataLst>
          </p:nvPr>
        </p:nvCxnSpPr>
        <p:spPr bwMode="gray">
          <a:xfrm>
            <a:off x="3549650" y="2936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33B2A5E-24F9-46C5-B1C2-043D108A0CD3}"/>
              </a:ext>
            </a:extLst>
          </p:cNvPr>
          <p:cNvCxnSpPr/>
          <p:nvPr>
            <p:custDataLst>
              <p:tags r:id="rId18"/>
            </p:custDataLst>
          </p:nvPr>
        </p:nvCxnSpPr>
        <p:spPr bwMode="gray">
          <a:xfrm>
            <a:off x="3549650" y="3140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80393BAE-2358-DFF5-0A25-7792477F8396}"/>
              </a:ext>
            </a:extLst>
          </p:cNvPr>
          <p:cNvCxnSpPr/>
          <p:nvPr>
            <p:custDataLst>
              <p:tags r:id="rId19"/>
            </p:custDataLst>
          </p:nvPr>
        </p:nvCxnSpPr>
        <p:spPr bwMode="gray">
          <a:xfrm>
            <a:off x="3554414" y="3343275"/>
            <a:ext cx="2460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20"/>
            </p:custDataLst>
          </p:nvPr>
        </p:nvSpPr>
        <p:spPr bwMode="gray">
          <a:xfrm>
            <a:off x="3638550" y="269557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1"/>
            </p:custDataLst>
          </p:nvPr>
        </p:nvSpPr>
        <p:spPr bwMode="gray">
          <a:xfrm>
            <a:off x="3638550" y="289877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Isosceles Triangle 129">
            <a:extLst>
              <a:ext uri="{FF2B5EF4-FFF2-40B4-BE49-F238E27FC236}">
                <a16:creationId xmlns:a16="http://schemas.microsoft.com/office/drawing/2014/main" id="{75B6D546-3ED7-4354-87E2-956EBAF75528}"/>
              </a:ext>
            </a:extLst>
          </p:cNvPr>
          <p:cNvSpPr/>
          <p:nvPr>
            <p:custDataLst>
              <p:tags r:id="rId22"/>
            </p:custDataLst>
          </p:nvPr>
        </p:nvSpPr>
        <p:spPr bwMode="auto">
          <a:xfrm>
            <a:off x="3638550" y="310197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テキスト プレースホルダ 9"/>
          <p:cNvSpPr>
            <a:spLocks noGrp="1"/>
          </p:cNvSpPr>
          <p:nvPr>
            <p:custDataLst>
              <p:tags r:id="rId23"/>
            </p:custDataLst>
          </p:nvPr>
        </p:nvSpPr>
        <p:spPr bwMode="auto">
          <a:xfrm>
            <a:off x="3860800" y="2662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50E296-D5D4-4381-82D3-2795A0E3CA9A}" type="datetime'''''医''''''''''''師'''''''''''''''''''''''''''''''''''''''''''">
              <a:rPr lang="ja-JP" altLang="en-US" sz="1000"/>
              <a:pPr marL="0" indent="0">
                <a:spcBef>
                  <a:spcPct val="0"/>
                </a:spcBef>
                <a:buNone/>
              </a:pPr>
              <a:t>医師</a:t>
            </a:fld>
            <a:endParaRPr lang="ja-JP" altLang="en-US" sz="1000" dirty="0">
              <a:sym typeface="+mn-lt"/>
            </a:endParaRPr>
          </a:p>
        </p:txBody>
      </p:sp>
      <p:sp>
        <p:nvSpPr>
          <p:cNvPr id="66" name="テキスト プレースホルダ 9"/>
          <p:cNvSpPr>
            <a:spLocks noGrp="1"/>
          </p:cNvSpPr>
          <p:nvPr>
            <p:custDataLst>
              <p:tags r:id="rId24"/>
            </p:custDataLst>
          </p:nvPr>
        </p:nvSpPr>
        <p:spPr bwMode="auto">
          <a:xfrm>
            <a:off x="3860800" y="286543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2D2508-5F5B-44B5-88BD-E1E8B3EA803E}" type="datetime'看護''''師''''''''''''''''''''・助''''''''''''産''''''''''師'''''">
              <a:rPr lang="ja-JP" altLang="en-US" sz="1000" smtClean="0"/>
              <a:pPr/>
              <a:t>看護師・助産師</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9A8EB2F8-BB84-4695-B892-B947BF632904}"/>
              </a:ext>
            </a:extLst>
          </p:cNvPr>
          <p:cNvSpPr>
            <a:spLocks noGrp="1"/>
          </p:cNvSpPr>
          <p:nvPr>
            <p:custDataLst>
              <p:tags r:id="rId25"/>
            </p:custDataLst>
          </p:nvPr>
        </p:nvSpPr>
        <p:spPr bwMode="auto">
          <a:xfrm>
            <a:off x="3860800" y="3068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50528E-B6B5-4040-B0E1-0DFC041E2C96}" type="datetime'''''''薬''''''''''''''''''''''剤''''''''師'''''''''''''">
              <a:rPr lang="ja-JP" altLang="en-US" sz="1000" smtClean="0"/>
              <a:pPr/>
              <a:t>薬剤師</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FF0207DD-F614-49F5-A171-4D19DA7AD681}"/>
              </a:ext>
            </a:extLst>
          </p:cNvPr>
          <p:cNvSpPr>
            <a:spLocks noGrp="1"/>
          </p:cNvSpPr>
          <p:nvPr>
            <p:custDataLst>
              <p:tags r:id="rId26"/>
            </p:custDataLst>
          </p:nvPr>
        </p:nvSpPr>
        <p:spPr bwMode="auto">
          <a:xfrm>
            <a:off x="3860800" y="3271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F96DEB-1D52-48B5-AE50-D8AD91A7C416}" type="datetime'''''歯''''''''''''科''''''''医'''''''''''''''''">
              <a:rPr lang="ja-JP" altLang="en-US" sz="1000" smtClean="0"/>
              <a:pPr/>
              <a:t>歯科医</a:t>
            </a:fld>
            <a:endParaRPr lang="ja-JP" altLang="en-US" sz="1000" dirty="0">
              <a:sym typeface="+mn-lt"/>
            </a:endParaRPr>
          </a:p>
        </p:txBody>
      </p:sp>
      <p:grpSp>
        <p:nvGrpSpPr>
          <p:cNvPr id="50" name="グループ化 22">
            <a:extLst>
              <a:ext uri="{FF2B5EF4-FFF2-40B4-BE49-F238E27FC236}">
                <a16:creationId xmlns:a16="http://schemas.microsoft.com/office/drawing/2014/main" id="{AF478518-BD31-4DCE-B682-E0EC70ED6138}"/>
              </a:ext>
            </a:extLst>
          </p:cNvPr>
          <p:cNvGrpSpPr/>
          <p:nvPr/>
        </p:nvGrpSpPr>
        <p:grpSpPr>
          <a:xfrm>
            <a:off x="5169024" y="2016125"/>
            <a:ext cx="4536507" cy="288925"/>
            <a:chOff x="4803500" y="2113806"/>
            <a:chExt cx="2954133" cy="288032"/>
          </a:xfrm>
        </p:grpSpPr>
        <p:cxnSp>
          <p:nvCxnSpPr>
            <p:cNvPr id="54" name="直線コネクタ 23">
              <a:extLst>
                <a:ext uri="{FF2B5EF4-FFF2-40B4-BE49-F238E27FC236}">
                  <a16:creationId xmlns:a16="http://schemas.microsoft.com/office/drawing/2014/main" id="{4B38F665-431B-4823-A53F-9F9A12EEEFD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69FF9ADF-B3E9-49EC-BEBF-B6916860819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59" name="Chart 158">
            <a:extLst>
              <a:ext uri="{FF2B5EF4-FFF2-40B4-BE49-F238E27FC236}">
                <a16:creationId xmlns:a16="http://schemas.microsoft.com/office/drawing/2014/main" id="{47D18714-1872-50ED-A5DB-2851A6E13064}"/>
              </a:ext>
            </a:extLst>
          </p:cNvPr>
          <p:cNvGraphicFramePr/>
          <p:nvPr>
            <p:custDataLst>
              <p:tags r:id="rId27"/>
            </p:custDataLst>
            <p:extLst>
              <p:ext uri="{D42A27DB-BD31-4B8C-83A1-F6EECF244321}">
                <p14:modId xmlns:p14="http://schemas.microsoft.com/office/powerpoint/2010/main" val="307804838"/>
              </p:ext>
            </p:extLst>
          </p:nvPr>
        </p:nvGraphicFramePr>
        <p:xfrm>
          <a:off x="5165725" y="2386013"/>
          <a:ext cx="4502150" cy="4105275"/>
        </p:xfrm>
        <a:graphic>
          <a:graphicData uri="http://schemas.openxmlformats.org/drawingml/2006/chart">
            <c:chart xmlns:c="http://schemas.openxmlformats.org/drawingml/2006/chart" xmlns:r="http://schemas.openxmlformats.org/officeDocument/2006/relationships" r:id="rId58"/>
          </a:graphicData>
        </a:graphic>
      </p:graphicFrame>
      <p:cxnSp>
        <p:nvCxnSpPr>
          <p:cNvPr id="133" name="Straight Connector 132">
            <a:extLst>
              <a:ext uri="{FF2B5EF4-FFF2-40B4-BE49-F238E27FC236}">
                <a16:creationId xmlns:a16="http://schemas.microsoft.com/office/drawing/2014/main" id="{001AB2DF-6863-857E-FF8E-FCA9390B8676}"/>
              </a:ext>
            </a:extLst>
          </p:cNvPr>
          <p:cNvCxnSpPr/>
          <p:nvPr>
            <p:custDataLst>
              <p:tags r:id="rId28"/>
            </p:custDataLst>
          </p:nvPr>
        </p:nvCxnSpPr>
        <p:spPr bwMode="auto">
          <a:xfrm>
            <a:off x="6248400" y="6143625"/>
            <a:ext cx="238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011243-CF7C-6986-8D60-8A0F72684558}"/>
              </a:ext>
            </a:extLst>
          </p:cNvPr>
          <p:cNvCxnSpPr/>
          <p:nvPr>
            <p:custDataLst>
              <p:tags r:id="rId29"/>
            </p:custDataLst>
          </p:nvPr>
        </p:nvCxnSpPr>
        <p:spPr bwMode="auto">
          <a:xfrm flipV="1">
            <a:off x="7135813" y="60991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8342C04-D125-7D7C-A2A4-239FFD4D5728}"/>
              </a:ext>
            </a:extLst>
          </p:cNvPr>
          <p:cNvCxnSpPr/>
          <p:nvPr>
            <p:custDataLst>
              <p:tags r:id="rId30"/>
            </p:custDataLst>
          </p:nvPr>
        </p:nvCxnSpPr>
        <p:spPr bwMode="auto">
          <a:xfrm>
            <a:off x="7083425" y="6061075"/>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BACDCE7-2B96-DADC-D525-58C67CAAACD5}"/>
              </a:ext>
            </a:extLst>
          </p:cNvPr>
          <p:cNvCxnSpPr/>
          <p:nvPr>
            <p:custDataLst>
              <p:tags r:id="rId31"/>
            </p:custDataLst>
          </p:nvPr>
        </p:nvCxnSpPr>
        <p:spPr bwMode="auto">
          <a:xfrm>
            <a:off x="7935913" y="5932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9415D357-1751-89F1-EEFF-49ABBAB16B8F}"/>
              </a:ext>
            </a:extLst>
          </p:cNvPr>
          <p:cNvCxnSpPr/>
          <p:nvPr>
            <p:custDataLst>
              <p:tags r:id="rId32"/>
            </p:custDataLst>
          </p:nvPr>
        </p:nvCxnSpPr>
        <p:spPr bwMode="auto">
          <a:xfrm>
            <a:off x="7883525" y="6046788"/>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3" name="テキスト プレースホルダ 9">
            <a:extLst>
              <a:ext uri="{FF2B5EF4-FFF2-40B4-BE49-F238E27FC236}">
                <a16:creationId xmlns:a16="http://schemas.microsoft.com/office/drawing/2014/main" id="{6244F983-5B9D-4AC1-96BA-D9E448D56C95}"/>
              </a:ext>
            </a:extLst>
          </p:cNvPr>
          <p:cNvSpPr>
            <a:spLocks noGrp="1"/>
          </p:cNvSpPr>
          <p:nvPr>
            <p:custDataLst>
              <p:tags r:id="rId33"/>
            </p:custDataLst>
          </p:nvPr>
        </p:nvSpPr>
        <p:spPr bwMode="gray">
          <a:xfrm>
            <a:off x="5568950" y="40814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F0E8F-4AFA-4C6F-A0AB-829ED882A732}" type="datetime'''6''''''''''''''''''.''''''''''''''''''4'''''''''">
              <a:rPr lang="en-US" altLang="en-US" sz="1000" smtClean="0">
                <a:effectLst/>
              </a:rPr>
              <a:pPr/>
              <a:t>6.4</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A92B2E51-3BC7-49E0-8FED-909B2482EC78}"/>
              </a:ext>
            </a:extLst>
          </p:cNvPr>
          <p:cNvSpPr>
            <a:spLocks noGrp="1"/>
          </p:cNvSpPr>
          <p:nvPr>
            <p:custDataLst>
              <p:tags r:id="rId34"/>
            </p:custDataLst>
          </p:nvPr>
        </p:nvSpPr>
        <p:spPr bwMode="auto">
          <a:xfrm>
            <a:off x="5391150" y="6318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576EE3-C22F-4057-BEDF-737FD7D2916B}" type="datetime'2''''''''''''''0''''''1''''''''''''''''''''''''6'">
              <a:rPr kumimoji="0" lang="en-US" altLang="en-US" sz="1000" smtClean="0"/>
              <a:pPr/>
              <a:t>2016</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B76E207C-C33B-4BF9-A50C-3EFE9A65297A}"/>
              </a:ext>
            </a:extLst>
          </p:cNvPr>
          <p:cNvSpPr>
            <a:spLocks noGrp="1"/>
          </p:cNvSpPr>
          <p:nvPr>
            <p:custDataLst>
              <p:tags r:id="rId35"/>
            </p:custDataLst>
          </p:nvPr>
        </p:nvSpPr>
        <p:spPr bwMode="auto">
          <a:xfrm>
            <a:off x="6261100"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D1823B-78EE-43CC-A3B2-936928CB8617}" type="datetime'''''1''''''''''''''''''''''''''''''7'">
              <a:rPr kumimoji="0" lang="en-US" altLang="en-US" sz="1000" smtClean="0"/>
              <a:pPr/>
              <a:t>17</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C4DF1A10-7F87-42DD-8C8A-2430C8B2FA38}"/>
              </a:ext>
            </a:extLst>
          </p:cNvPr>
          <p:cNvSpPr>
            <a:spLocks noGrp="1"/>
          </p:cNvSpPr>
          <p:nvPr>
            <p:custDataLst>
              <p:tags r:id="rId36"/>
            </p:custDataLst>
          </p:nvPr>
        </p:nvSpPr>
        <p:spPr bwMode="auto">
          <a:xfrm>
            <a:off x="7059613"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D6FDC6-DC6D-431C-977A-E616A6BDE09D}" type="datetime'1''''''''''''''''''''''''''''''''''8'''''''">
              <a:rPr kumimoji="0" lang="en-US" altLang="en-US" sz="1000" smtClean="0"/>
              <a:pPr/>
              <a:t>18</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4EDFC32-EC42-4468-B1FD-D19B42A1C6F8}"/>
              </a:ext>
            </a:extLst>
          </p:cNvPr>
          <p:cNvSpPr>
            <a:spLocks noGrp="1"/>
          </p:cNvSpPr>
          <p:nvPr>
            <p:custDataLst>
              <p:tags r:id="rId37"/>
            </p:custDataLst>
          </p:nvPr>
        </p:nvSpPr>
        <p:spPr bwMode="auto">
          <a:xfrm>
            <a:off x="7859713"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796EEB-84C4-48B0-B9DC-9D36FA6EDF5E}" type="datetime'''''''1''''''''''''''9'''''''''''''">
              <a:rPr kumimoji="0" lang="en-US" altLang="en-US" sz="1000" smtClean="0"/>
              <a:pPr/>
              <a:t>19</a:t>
            </a:fld>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AFABCFE6-A69F-83C3-81FF-9001908CFC4D}"/>
              </a:ext>
            </a:extLst>
          </p:cNvPr>
          <p:cNvSpPr>
            <a:spLocks noGrp="1"/>
          </p:cNvSpPr>
          <p:nvPr>
            <p:custDataLst>
              <p:tags r:id="rId38"/>
            </p:custDataLst>
          </p:nvPr>
        </p:nvSpPr>
        <p:spPr bwMode="auto">
          <a:xfrm>
            <a:off x="8658225"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411090-EA2A-40BB-959D-C8A4FD6ECCC8}" type="datetime'''''''''''''''2''''''''''''''''1'''''">
              <a:rPr kumimoji="0" lang="en-US" altLang="en-US" sz="1000" smtClean="0"/>
              <a:pPr/>
              <a:t>21</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A509F8E6-2C59-E19A-D54E-A4ADE134E325}"/>
              </a:ext>
            </a:extLst>
          </p:cNvPr>
          <p:cNvSpPr>
            <a:spLocks noGrp="1"/>
          </p:cNvSpPr>
          <p:nvPr>
            <p:custDataLst>
              <p:tags r:id="rId39"/>
            </p:custDataLst>
          </p:nvPr>
        </p:nvSpPr>
        <p:spPr bwMode="auto">
          <a:xfrm>
            <a:off x="9458325"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5BEA4-6684-41F4-AE89-528D39311EED}" type="datetime'''''''''''''''''''''''''''''''''''''''''2''''''2'''''''''">
              <a:rPr kumimoji="0" lang="en-US" altLang="en-US" sz="1000" smtClean="0"/>
              <a:pPr/>
              <a:t>22</a:t>
            </a:fld>
            <a:endParaRPr kumimoji="0" lang="ja-JP" altLang="en-US" sz="1000" dirty="0">
              <a:sym typeface="+mn-lt"/>
            </a:endParaRPr>
          </a:p>
        </p:txBody>
      </p:sp>
      <p:sp useBgFill="1">
        <p:nvSpPr>
          <p:cNvPr id="119" name="テキスト プレースホルダ 9">
            <a:extLst>
              <a:ext uri="{FF2B5EF4-FFF2-40B4-BE49-F238E27FC236}">
                <a16:creationId xmlns:a16="http://schemas.microsoft.com/office/drawing/2014/main" id="{8BB0829A-ACAB-2DCE-A6CE-4C5B69CD13B5}"/>
              </a:ext>
            </a:extLst>
          </p:cNvPr>
          <p:cNvSpPr>
            <a:spLocks/>
          </p:cNvSpPr>
          <p:nvPr>
            <p:custDataLst>
              <p:tags r:id="rId40"/>
            </p:custDataLst>
          </p:nvPr>
        </p:nvSpPr>
        <p:spPr bwMode="gray">
          <a:xfrm>
            <a:off x="8629650" y="5427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263541-44D6-43D6-9593-AF103A8690EB}"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36" name="テキスト プレースホルダ 9">
            <a:extLst>
              <a:ext uri="{FF2B5EF4-FFF2-40B4-BE49-F238E27FC236}">
                <a16:creationId xmlns:a16="http://schemas.microsoft.com/office/drawing/2014/main" id="{DFF6207F-87A0-3B6C-CB89-917295C6163B}"/>
              </a:ext>
            </a:extLst>
          </p:cNvPr>
          <p:cNvSpPr>
            <a:spLocks/>
          </p:cNvSpPr>
          <p:nvPr>
            <p:custDataLst>
              <p:tags r:id="rId41"/>
            </p:custDataLst>
          </p:nvPr>
        </p:nvSpPr>
        <p:spPr bwMode="gray">
          <a:xfrm>
            <a:off x="6873875" y="59848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C8DB25F-98D8-4ACB-AB1C-542F56F3D86A}" type="datetime'''''0''.''''''''''''''''''''''''''''''''''''''''''7'''''''">
              <a:rPr kumimoji="0" lang="en-US" altLang="en-US" sz="1000" smtClean="0">
                <a:effectLst/>
                <a:sym typeface="+mn-lt"/>
              </a:rPr>
              <a:pPr marL="0" lvl="0" indent="0" algn="r">
                <a:spcBef>
                  <a:spcPct val="0"/>
                </a:spcBef>
                <a:buNone/>
              </a:pPr>
              <a:t>0.7</a:t>
            </a:fld>
            <a:endParaRPr kumimoji="0" lang="en-US" altLang="ja-JP" sz="1000" dirty="0">
              <a:sym typeface="+mn-lt"/>
            </a:endParaRPr>
          </a:p>
        </p:txBody>
      </p:sp>
      <p:sp useBgFill="1">
        <p:nvSpPr>
          <p:cNvPr id="140" name="テキスト プレースホルダ 9">
            <a:extLst>
              <a:ext uri="{FF2B5EF4-FFF2-40B4-BE49-F238E27FC236}">
                <a16:creationId xmlns:a16="http://schemas.microsoft.com/office/drawing/2014/main" id="{B89EE0EC-87AC-DD0D-CD91-E806AEABC90D}"/>
              </a:ext>
            </a:extLst>
          </p:cNvPr>
          <p:cNvSpPr>
            <a:spLocks/>
          </p:cNvSpPr>
          <p:nvPr>
            <p:custDataLst>
              <p:tags r:id="rId42"/>
            </p:custDataLst>
          </p:nvPr>
        </p:nvSpPr>
        <p:spPr bwMode="gray">
          <a:xfrm>
            <a:off x="7673975" y="5970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EC2BE9-CD01-4EA4-80B8-5BF5EC71B946}" type="datetime'''''''''''''''''''0''''''''''''''''.''''''7'''''''''''''''">
              <a:rPr kumimoji="0" lang="en-US" altLang="en-US" sz="1000" smtClean="0">
                <a:effectLst/>
                <a:sym typeface="+mn-lt"/>
              </a:rPr>
              <a:pPr/>
              <a:t>0.7</a:t>
            </a:fld>
            <a:endParaRPr kumimoji="0" lang="en-US" altLang="ja-JP" sz="1000" dirty="0">
              <a:sym typeface="+mn-lt"/>
            </a:endParaRPr>
          </a:p>
        </p:txBody>
      </p:sp>
      <p:sp>
        <p:nvSpPr>
          <p:cNvPr id="97" name="テキスト ボックス 185">
            <a:extLst>
              <a:ext uri="{FF2B5EF4-FFF2-40B4-BE49-F238E27FC236}">
                <a16:creationId xmlns:a16="http://schemas.microsoft.com/office/drawing/2014/main" id="{3A740995-2F83-4FE6-B982-7AE15D63E84B}"/>
              </a:ext>
            </a:extLst>
          </p:cNvPr>
          <p:cNvSpPr txBox="1"/>
          <p:nvPr/>
        </p:nvSpPr>
        <p:spPr>
          <a:xfrm>
            <a:off x="5414977" y="2355850"/>
            <a:ext cx="288032" cy="1571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34" name="Straight Connector 33">
            <a:extLst>
              <a:ext uri="{FF2B5EF4-FFF2-40B4-BE49-F238E27FC236}">
                <a16:creationId xmlns:a16="http://schemas.microsoft.com/office/drawing/2014/main" id="{967071E7-1454-42B7-8ACF-3B44846E6B61}"/>
              </a:ext>
            </a:extLst>
          </p:cNvPr>
          <p:cNvCxnSpPr/>
          <p:nvPr>
            <p:custDataLst>
              <p:tags r:id="rId43"/>
            </p:custDataLst>
          </p:nvPr>
        </p:nvCxnSpPr>
        <p:spPr bwMode="gray">
          <a:xfrm>
            <a:off x="5757863" y="4568825"/>
            <a:ext cx="242888" cy="0"/>
          </a:xfrm>
          <a:prstGeom prst="line">
            <a:avLst/>
          </a:prstGeom>
          <a:ln w="9525" cap="rnd"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6CADC75-E272-4114-AE20-B6483DDFD1E2}"/>
              </a:ext>
            </a:extLst>
          </p:cNvPr>
          <p:cNvCxnSpPr/>
          <p:nvPr>
            <p:custDataLst>
              <p:tags r:id="rId44"/>
            </p:custDataLst>
          </p:nvPr>
        </p:nvCxnSpPr>
        <p:spPr bwMode="gray">
          <a:xfrm>
            <a:off x="5757863" y="4772025"/>
            <a:ext cx="2428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1F166FF-9459-4CC2-BF4D-E68683FC3FD8}"/>
              </a:ext>
            </a:extLst>
          </p:cNvPr>
          <p:cNvCxnSpPr/>
          <p:nvPr>
            <p:custDataLst>
              <p:tags r:id="rId45"/>
            </p:custDataLst>
          </p:nvPr>
        </p:nvCxnSpPr>
        <p:spPr bwMode="gray">
          <a:xfrm>
            <a:off x="5757863" y="4975225"/>
            <a:ext cx="2428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A237E0F-47C1-4907-BEA5-FBCB64FB0807}"/>
              </a:ext>
            </a:extLst>
          </p:cNvPr>
          <p:cNvCxnSpPr/>
          <p:nvPr>
            <p:custDataLst>
              <p:tags r:id="rId46"/>
            </p:custDataLst>
          </p:nvPr>
        </p:nvCxnSpPr>
        <p:spPr bwMode="gray">
          <a:xfrm>
            <a:off x="5762625" y="5178425"/>
            <a:ext cx="2333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E717BCE4-E2B6-434D-93C2-B414D2066A0D}"/>
              </a:ext>
            </a:extLst>
          </p:cNvPr>
          <p:cNvSpPr/>
          <p:nvPr>
            <p:custDataLst>
              <p:tags r:id="rId47"/>
            </p:custDataLst>
          </p:nvPr>
        </p:nvSpPr>
        <p:spPr bwMode="auto">
          <a:xfrm>
            <a:off x="5846763" y="4537075"/>
            <a:ext cx="63500" cy="63500"/>
          </a:xfrm>
          <a:prstGeom prst="ellipse">
            <a:avLst/>
          </a:prstGeom>
          <a:solidFill>
            <a:srgbClr val="C0C0C0"/>
          </a:solidFill>
          <a:ln w="9525" cap="flat" cmpd="sng" algn="ctr">
            <a:solidFill>
              <a:srgbClr val="C0C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Rectangle 235">
            <a:extLst>
              <a:ext uri="{FF2B5EF4-FFF2-40B4-BE49-F238E27FC236}">
                <a16:creationId xmlns:a16="http://schemas.microsoft.com/office/drawing/2014/main" id="{D5574869-560E-4C5D-A1E0-7B165B82615C}"/>
              </a:ext>
            </a:extLst>
          </p:cNvPr>
          <p:cNvSpPr/>
          <p:nvPr>
            <p:custDataLst>
              <p:tags r:id="rId48"/>
            </p:custDataLst>
          </p:nvPr>
        </p:nvSpPr>
        <p:spPr bwMode="auto">
          <a:xfrm>
            <a:off x="5846763" y="4740275"/>
            <a:ext cx="63500" cy="635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8" name="Diamond 237">
            <a:extLst>
              <a:ext uri="{FF2B5EF4-FFF2-40B4-BE49-F238E27FC236}">
                <a16:creationId xmlns:a16="http://schemas.microsoft.com/office/drawing/2014/main" id="{6475D576-AD7A-474F-9F43-11CB5A6AE3CC}"/>
              </a:ext>
            </a:extLst>
          </p:cNvPr>
          <p:cNvSpPr/>
          <p:nvPr>
            <p:custDataLst>
              <p:tags r:id="rId49"/>
            </p:custDataLst>
          </p:nvPr>
        </p:nvSpPr>
        <p:spPr bwMode="auto">
          <a:xfrm>
            <a:off x="5846763" y="4943475"/>
            <a:ext cx="63500" cy="635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テキスト プレースホルダ 9">
            <a:extLst>
              <a:ext uri="{FF2B5EF4-FFF2-40B4-BE49-F238E27FC236}">
                <a16:creationId xmlns:a16="http://schemas.microsoft.com/office/drawing/2014/main" id="{6DC63D35-AFF6-41B7-9A5F-7F36D0997B52}"/>
              </a:ext>
            </a:extLst>
          </p:cNvPr>
          <p:cNvSpPr>
            <a:spLocks noGrp="1"/>
          </p:cNvSpPr>
          <p:nvPr>
            <p:custDataLst>
              <p:tags r:id="rId50"/>
            </p:custDataLst>
          </p:nvPr>
        </p:nvSpPr>
        <p:spPr bwMode="auto">
          <a:xfrm>
            <a:off x="6056313" y="4497388"/>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F6ABD4-6F91-44E2-A271-0A44145251B6}" type="datetime'''''''''''''医''''''''''''''''師'''''''''''''">
              <a:rPr lang="ja-JP" altLang="en-US" sz="1000" smtClean="0"/>
              <a:pPr/>
              <a:t>医師</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F6178706-49A3-4BAE-B050-52878C5230C9}"/>
              </a:ext>
            </a:extLst>
          </p:cNvPr>
          <p:cNvSpPr>
            <a:spLocks noGrp="1"/>
          </p:cNvSpPr>
          <p:nvPr>
            <p:custDataLst>
              <p:tags r:id="rId51"/>
            </p:custDataLst>
          </p:nvPr>
        </p:nvSpPr>
        <p:spPr bwMode="auto">
          <a:xfrm>
            <a:off x="6056313" y="4700588"/>
            <a:ext cx="8255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333A03-7932-4773-B344-E223D5DD595E}" type="datetime'''''看''''''''''''''護''''''''''''''師''''''''''・助''''産''師'''''">
              <a:rPr lang="ja-JP" altLang="en-US" sz="1000" smtClean="0"/>
              <a:pPr/>
              <a:t>看護師・助産師</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AD6A97F1-CEC3-4E1C-8CD6-43E080FC42CD}"/>
              </a:ext>
            </a:extLst>
          </p:cNvPr>
          <p:cNvSpPr>
            <a:spLocks noGrp="1"/>
          </p:cNvSpPr>
          <p:nvPr>
            <p:custDataLst>
              <p:tags r:id="rId52"/>
            </p:custDataLst>
          </p:nvPr>
        </p:nvSpPr>
        <p:spPr bwMode="auto">
          <a:xfrm>
            <a:off x="6056313" y="49037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509DBE-33F9-4A4A-B9F0-64AAD69AF692}" type="datetime'''''''薬''''''''剤''''''''''''''''''''''''師'''''''''''">
              <a:rPr lang="ja-JP" altLang="en-US" sz="1000" smtClean="0"/>
              <a:pPr/>
              <a:t>薬剤師</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656E08B0-0511-48B6-ADCC-35641A8B2D33}"/>
              </a:ext>
            </a:extLst>
          </p:cNvPr>
          <p:cNvSpPr>
            <a:spLocks noGrp="1"/>
          </p:cNvSpPr>
          <p:nvPr>
            <p:custDataLst>
              <p:tags r:id="rId53"/>
            </p:custDataLst>
          </p:nvPr>
        </p:nvSpPr>
        <p:spPr bwMode="auto">
          <a:xfrm>
            <a:off x="6056313" y="51069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1BF679-73D2-44BC-A432-4F13E315A26B}" type="datetime'''''''''''''''''歯科''''''''''''''''''''''医'''''''''''">
              <a:rPr lang="ja-JP" altLang="en-US" sz="1000" smtClean="0"/>
              <a:pPr/>
              <a:t>歯科医</a:t>
            </a:fld>
            <a:endParaRPr lang="ja-JP" altLang="en-US" sz="1000" dirty="0">
              <a:sym typeface="+mn-lt"/>
            </a:endParaRPr>
          </a:p>
        </p:txBody>
      </p:sp>
    </p:spTree>
    <p:extLst>
      <p:ext uri="{BB962C8B-B14F-4D97-AF65-F5344CB8AC3E}">
        <p14:creationId xmlns:p14="http://schemas.microsoft.com/office/powerpoint/2010/main" val="353543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31935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ミャンマー／医療関連／医療・公衆衛生</a:t>
            </a:r>
            <a:endParaRPr kumimoji="1" lang="ja-JP" altLang="en-US" dirty="0"/>
          </a:p>
        </p:txBody>
      </p:sp>
      <p:sp>
        <p:nvSpPr>
          <p:cNvPr id="5" name="テキスト ボックス 45">
            <a:extLst>
              <a:ext uri="{FF2B5EF4-FFF2-40B4-BE49-F238E27FC236}">
                <a16:creationId xmlns:a16="http://schemas.microsoft.com/office/drawing/2014/main" id="{1F25F9B8-6ADB-4ACA-ADF7-50F581C23B0B}"/>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ミャンマーでは、メディカルテクノロジー、理学療法、薬学、病理学などの課程が学部レベル・修士レベルで置かれているが、専門資格の登録状況の詳細は不明である。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D5ACC666-83FA-4596-B85E-7536C3F7D19D}"/>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世界理学療法連盟、ＷＨＯ</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9685C5AD-36EE-4CC8-99CF-ABDFCE92FF73}"/>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4B53603C-96ED-4478-88F0-65270C14A4C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DD2EE9B8-53CB-4CFB-8C0F-013EE6C54D8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医療専門職の数</a:t>
              </a:r>
              <a:endParaRPr lang="en-US" altLang="ja-JP" sz="1600" dirty="0">
                <a:solidFill>
                  <a:srgbClr val="000000"/>
                </a:solidFill>
                <a:latin typeface="Arial Black" pitchFamily="34" charset="0"/>
                <a:ea typeface="HGP創英角ｺﾞｼｯｸUB" pitchFamily="50" charset="-128"/>
              </a:endParaRPr>
            </a:p>
          </p:txBody>
        </p:sp>
      </p:grpSp>
      <p:sp>
        <p:nvSpPr>
          <p:cNvPr id="13" name="4. Footnote">
            <a:extLst>
              <a:ext uri="{FF2B5EF4-FFF2-40B4-BE49-F238E27FC236}">
                <a16:creationId xmlns:a16="http://schemas.microsoft.com/office/drawing/2014/main" id="{1E4E66B8-D726-49CE-B814-70CE3CA8BAFF}"/>
              </a:ext>
            </a:extLst>
          </p:cNvPr>
          <p:cNvSpPr txBox="1"/>
          <p:nvPr>
            <p:custDataLst>
              <p:tags r:id="rId2"/>
            </p:custDataLst>
          </p:nvPr>
        </p:nvSpPr>
        <p:spPr>
          <a:xfrm>
            <a:off x="200025" y="6226279"/>
            <a:ext cx="713380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ただし、資格名を直訳すると「メディカルフィットネステクノロジー」および「医療スタッフ」となっている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Table 13">
            <a:extLst>
              <a:ext uri="{FF2B5EF4-FFF2-40B4-BE49-F238E27FC236}">
                <a16:creationId xmlns:a16="http://schemas.microsoft.com/office/drawing/2014/main" id="{BF553B94-1DCD-4B9C-B24F-BC9BAC7A317D}"/>
              </a:ext>
            </a:extLst>
          </p:cNvPr>
          <p:cNvGraphicFramePr>
            <a:graphicFrameLocks noGrp="1"/>
          </p:cNvGraphicFramePr>
          <p:nvPr>
            <p:extLst>
              <p:ext uri="{D42A27DB-BD31-4B8C-83A1-F6EECF244321}">
                <p14:modId xmlns:p14="http://schemas.microsoft.com/office/powerpoint/2010/main" val="4173398105"/>
              </p:ext>
            </p:extLst>
          </p:nvPr>
        </p:nvGraphicFramePr>
        <p:xfrm>
          <a:off x="2000671" y="3209945"/>
          <a:ext cx="5333161" cy="2117539"/>
        </p:xfrm>
        <a:graphic>
          <a:graphicData uri="http://schemas.openxmlformats.org/drawingml/2006/table">
            <a:tbl>
              <a:tblPr/>
              <a:tblGrid>
                <a:gridCol w="3149505">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理学療法士</a:t>
                      </a:r>
                      <a:r>
                        <a:rPr lang="en-US" altLang="ja-JP" sz="1600" b="0" i="0" u="none" strike="noStrike" baseline="30000" dirty="0">
                          <a:solidFill>
                            <a:srgbClr val="000000"/>
                          </a:solidFill>
                          <a:effectLst/>
                          <a:latin typeface="游ゴシック" panose="020B0400000000000000" pitchFamily="50" charset="-128"/>
                          <a:ea typeface="游ゴシック" panose="020B0400000000000000" pitchFamily="50" charset="-128"/>
                        </a:rPr>
                        <a:t>1</a:t>
                      </a:r>
                      <a:endParaRPr lang="ja-JP" altLang="en-US" sz="16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2021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812</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Scientists</a:t>
                      </a:r>
                      <a:br>
                        <a:rPr lang="en-US" sz="16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（学士レベル）</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1,596</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Technicians</a:t>
                      </a:r>
                    </a:p>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（専門プログラム修了）</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4,501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18381176"/>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薬剤師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4,203</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29DAA7-65C6-48A5-92A7-C30C6DE8BE44}"/>
              </a:ext>
            </a:extLst>
          </p:cNvPr>
          <p:cNvGraphicFramePr>
            <a:graphicFrameLocks noChangeAspect="1"/>
          </p:cNvGraphicFramePr>
          <p:nvPr>
            <p:custDataLst>
              <p:tags r:id="rId1"/>
            </p:custDataLst>
            <p:extLst>
              <p:ext uri="{D42A27DB-BD31-4B8C-83A1-F6EECF244321}">
                <p14:modId xmlns:p14="http://schemas.microsoft.com/office/powerpoint/2010/main" val="3810749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7729DAA7-65C6-48A5-92A7-C30C6DE8BE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1/2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p>
        </p:txBody>
      </p:sp>
      <p:sp>
        <p:nvSpPr>
          <p:cNvPr id="18" name="Rectangle 6"/>
          <p:cNvSpPr>
            <a:spLocks noChangeArrowheads="1"/>
          </p:cNvSpPr>
          <p:nvPr/>
        </p:nvSpPr>
        <p:spPr bwMode="auto">
          <a:xfrm>
            <a:off x="272480" y="25157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①社会保障法に基づく各種給付制度の概要</a:t>
            </a:r>
          </a:p>
        </p:txBody>
      </p:sp>
      <p:graphicFrame>
        <p:nvGraphicFramePr>
          <p:cNvPr id="21" name="表 21"/>
          <p:cNvGraphicFramePr>
            <a:graphicFrameLocks noGrp="1"/>
          </p:cNvGraphicFramePr>
          <p:nvPr>
            <p:extLst>
              <p:ext uri="{D42A27DB-BD31-4B8C-83A1-F6EECF244321}">
                <p14:modId xmlns:p14="http://schemas.microsoft.com/office/powerpoint/2010/main" val="1909280487"/>
              </p:ext>
            </p:extLst>
          </p:nvPr>
        </p:nvGraphicFramePr>
        <p:xfrm>
          <a:off x="200025" y="2803804"/>
          <a:ext cx="9433495" cy="3650075"/>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85340">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4400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社会保障法（</a:t>
                      </a:r>
                      <a:r>
                        <a:rPr lang="en-US" altLang="ja-JP" sz="900" dirty="0"/>
                        <a:t>Social Security Law, 2012</a:t>
                      </a:r>
                      <a:r>
                        <a:rPr lang="ja-JP" altLang="en-US" sz="900" dirty="0"/>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労働・入国管理・人口省　社会保障局（</a:t>
                      </a:r>
                      <a:r>
                        <a:rPr kumimoji="1" lang="en-US" altLang="ja-JP" sz="900" b="0" dirty="0">
                          <a:latin typeface="+mn-ea"/>
                          <a:ea typeface="+mn-ea"/>
                          <a:cs typeface="Arial" panose="020B0604020202020204" pitchFamily="34" charset="0"/>
                        </a:rPr>
                        <a:t>Social Security Board: SSB</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898810">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rPr>
                        <a:t>強制加入</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en-US" altLang="ja-JP" sz="900" dirty="0"/>
                        <a:t>5</a:t>
                      </a:r>
                      <a:r>
                        <a:rPr lang="ja-JP" altLang="en-US" sz="900" dirty="0"/>
                        <a:t>人以上の労働者を使用する事業主（公務員、国際機関、農林 水産関係の季節労働者、</a:t>
                      </a:r>
                      <a:r>
                        <a:rPr lang="en-US" altLang="ja-JP" sz="900" dirty="0"/>
                        <a:t>NGO</a:t>
                      </a:r>
                      <a:r>
                        <a:rPr lang="ja-JP" altLang="en-US" sz="900" dirty="0"/>
                        <a:t>職員、家事労働者を除く）に使用される労働者（有給、無給を問わず実習生も含む）は、雇用期間の定めの有無に関わらず対象となるが、労働者であって も事業主の扶養家族は適用されない。</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dirty="0">
                          <a:latin typeface="+mn-ea"/>
                          <a:ea typeface="+mn-ea"/>
                          <a:cs typeface="Arial" panose="020B0604020202020204" pitchFamily="34" charset="0"/>
                        </a:rPr>
                        <a:t>任意加入</a:t>
                      </a:r>
                      <a:endParaRPr kumimoji="1" lang="en-US" altLang="ja-JP" sz="900" b="0" dirty="0">
                        <a:latin typeface="+mn-ea"/>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JP" altLang="en-US" sz="900" dirty="0"/>
                        <a:t>法律上、</a:t>
                      </a:r>
                      <a:r>
                        <a:rPr lang="en-US" altLang="ja-JP" sz="900" dirty="0"/>
                        <a:t>5</a:t>
                      </a:r>
                      <a:r>
                        <a:rPr lang="ja-JP" altLang="en-US" sz="900" dirty="0"/>
                        <a:t>人未満の労働者を使用する事業主、学生、自営業者、 農家については任意加入が可能とされているが、現在は運用さ れていない</a:t>
                      </a:r>
                      <a:r>
                        <a:rPr kumimoji="1" lang="ja-JP" altLang="en-US" sz="900" b="0" dirty="0">
                          <a:latin typeface="+mn-ea"/>
                          <a:ea typeface="+mn-ea"/>
                          <a:cs typeface="Arial" panose="020B0604020202020204" pitchFamily="34" charset="0"/>
                        </a:rPr>
                        <a:t>。</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609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加入者（給付の種類によっては遺族等）</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877415">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傷病補償：無料診療に加え、病気給付金、就業不能時の給付金。</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妊娠・出産補償：無料診療に加え、産前産後休暇の賃金保障、出産費用給付。</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退職後疾病補償：無料診療。</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無料診療が受けられるのは、保健省管轄の公的病院、社会保障クリニック、労働者病院のみ。民間病院も無料診療の適用範囲にすべく検討中。</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2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2470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労・使ともに算定基礎賃金額の</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5493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54933">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143</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2019</a:t>
                      </a:r>
                      <a:r>
                        <a:rPr kumimoji="1" lang="ja-JP" altLang="en-US" sz="900" b="0" dirty="0">
                          <a:latin typeface="+mn-ea"/>
                          <a:ea typeface="+mn-ea"/>
                          <a:cs typeface="Arial" panose="020B0604020202020204" pitchFamily="34" charset="0"/>
                        </a:rPr>
                        <a:t>年</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月時点）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144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6,250</a:t>
                      </a:r>
                      <a:r>
                        <a:rPr kumimoji="1" lang="ja-JP" altLang="en-US" sz="900" b="0" kern="1200" dirty="0">
                          <a:solidFill>
                            <a:schemeClr val="tx1"/>
                          </a:solidFill>
                          <a:latin typeface="+mn-ea"/>
                          <a:ea typeface="+mn-ea"/>
                          <a:cs typeface="Arial" panose="020B0604020202020204" pitchFamily="34" charset="0"/>
                        </a:rPr>
                        <a:t>百万チャット（</a:t>
                      </a:r>
                      <a:r>
                        <a:rPr kumimoji="1" lang="en-US" altLang="ja-JP" sz="900" b="0" kern="1200" dirty="0">
                          <a:solidFill>
                            <a:schemeClr val="tx1"/>
                          </a:solidFill>
                          <a:latin typeface="+mn-ea"/>
                          <a:ea typeface="+mn-ea"/>
                          <a:cs typeface="Arial" panose="020B0604020202020204" pitchFamily="34" charset="0"/>
                        </a:rPr>
                        <a:t>2016</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1124744"/>
            <a:ext cx="9505056" cy="1190262"/>
          </a:xfrm>
          <a:prstGeom prst="rect">
            <a:avLst/>
          </a:prstGeom>
          <a:solidFill>
            <a:schemeClr val="bg1"/>
          </a:solid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社会保障法（</a:t>
            </a:r>
            <a:r>
              <a:rPr lang="en-US" altLang="ja-JP" sz="1400" dirty="0"/>
              <a:t>Social Security Law</a:t>
            </a:r>
            <a:r>
              <a:rPr lang="ja-JP" altLang="en-US" sz="1400" dirty="0"/>
              <a:t>）に基づく加入労働者に対する制度や、国防省が所管する軍人及びその家族を対象とした制度は存在するが、国民全体に対する公的医療保険制度を含む社会保障制度は存在しておらず、国民全体の約</a:t>
            </a:r>
            <a:r>
              <a:rPr lang="en-US" altLang="ja-JP" sz="1400" dirty="0"/>
              <a:t>97.2%</a:t>
            </a:r>
            <a:r>
              <a:rPr lang="ja-JP" altLang="en-US" sz="1400" dirty="0"/>
              <a:t>は社会保障法に基づく社会保障制度に加入していない。</a:t>
            </a:r>
            <a:r>
              <a:rPr lang="en-US" altLang="ja-JP" sz="1400" dirty="0"/>
              <a:t>(2019</a:t>
            </a:r>
            <a:r>
              <a:rPr lang="ja-JP" altLang="en-US" sz="1400" dirty="0"/>
              <a:t>年</a:t>
            </a:r>
            <a:r>
              <a:rPr lang="en-US" altLang="ja-JP" sz="1400" dirty="0"/>
              <a:t>10</a:t>
            </a:r>
            <a:r>
              <a:rPr lang="ja-JP" altLang="en-US" sz="1400" dirty="0"/>
              <a:t>月時点</a:t>
            </a:r>
            <a:r>
              <a:rPr lang="en-US" altLang="ja-JP"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年に改正された社会保障法では、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人以上の労働者を抱える雇用主は、健康保険や失業保険、労災保険などの給付を労働者に提供することが義務付けられ、社会保障局（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）が管轄している。</a:t>
            </a:r>
          </a:p>
        </p:txBody>
      </p:sp>
    </p:spTree>
    <p:extLst>
      <p:ext uri="{BB962C8B-B14F-4D97-AF65-F5344CB8AC3E}">
        <p14:creationId xmlns:p14="http://schemas.microsoft.com/office/powerpoint/2010/main" val="150139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2/2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p>
        </p:txBody>
      </p:sp>
      <p:sp>
        <p:nvSpPr>
          <p:cNvPr id="18"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②医療費の公費負担の概要</a:t>
            </a:r>
          </a:p>
        </p:txBody>
      </p:sp>
      <p:graphicFrame>
        <p:nvGraphicFramePr>
          <p:cNvPr id="21" name="表 21"/>
          <p:cNvGraphicFramePr>
            <a:graphicFrameLocks noGrp="1"/>
          </p:cNvGraphicFramePr>
          <p:nvPr>
            <p:extLst>
              <p:ext uri="{D42A27DB-BD31-4B8C-83A1-F6EECF244321}">
                <p14:modId xmlns:p14="http://schemas.microsoft.com/office/powerpoint/2010/main" val="1102698501"/>
              </p:ext>
            </p:extLst>
          </p:nvPr>
        </p:nvGraphicFramePr>
        <p:xfrm>
          <a:off x="200025" y="1360600"/>
          <a:ext cx="9433495" cy="2717015"/>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104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保健・スポーツ省（</a:t>
                      </a:r>
                      <a:r>
                        <a:rPr kumimoji="1" lang="en-US" altLang="ja-JP" sz="900" b="0" dirty="0">
                          <a:latin typeface="+mn-ea"/>
                          <a:ea typeface="+mn-ea"/>
                          <a:cs typeface="Arial" panose="020B0604020202020204" pitchFamily="34" charset="0"/>
                        </a:rPr>
                        <a:t>Ministry of Health and</a:t>
                      </a:r>
                      <a:r>
                        <a:rPr kumimoji="1" lang="en-US" altLang="ja-JP" sz="900" b="0" baseline="0" dirty="0">
                          <a:latin typeface="+mn-ea"/>
                          <a:ea typeface="+mn-ea"/>
                          <a:cs typeface="Arial" panose="020B0604020202020204" pitchFamily="34" charset="0"/>
                        </a:rPr>
                        <a:t> </a:t>
                      </a:r>
                      <a:r>
                        <a:rPr kumimoji="1" lang="en-US" altLang="ja-JP" sz="900" b="0" dirty="0">
                          <a:latin typeface="+mn-ea"/>
                          <a:ea typeface="+mn-ea"/>
                          <a:cs typeface="Arial" panose="020B0604020202020204" pitchFamily="34" charset="0"/>
                        </a:rPr>
                        <a:t>Sports)</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28803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全国民</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国民本人</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394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保健省管轄の公的病院における診療費の一部が無料（主に入院患者の検査や画像診断に係るサービス及び医薬品は無料）。</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民間病院においては全額自己負担。</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1602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ctr"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16024">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全額</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55107">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（参考） 政府の保健医療関係支出の額：</a:t>
                      </a:r>
                      <a:r>
                        <a:rPr kumimoji="1" lang="en-US" altLang="ja-JP" sz="900" b="0" kern="1200" dirty="0">
                          <a:solidFill>
                            <a:schemeClr val="tx1"/>
                          </a:solidFill>
                          <a:latin typeface="+mn-ea"/>
                          <a:ea typeface="+mn-ea"/>
                          <a:cs typeface="Arial" panose="020B0604020202020204" pitchFamily="34" charset="0"/>
                        </a:rPr>
                        <a:t>6,500</a:t>
                      </a:r>
                      <a:r>
                        <a:rPr kumimoji="1" lang="ja-JP" altLang="en-US" sz="900" b="0" kern="1200" dirty="0">
                          <a:solidFill>
                            <a:schemeClr val="tx1"/>
                          </a:solidFill>
                          <a:latin typeface="+mn-ea"/>
                          <a:ea typeface="+mn-ea"/>
                          <a:cs typeface="Arial" panose="020B0604020202020204" pitchFamily="34" charset="0"/>
                        </a:rPr>
                        <a:t>億チャット（</a:t>
                      </a:r>
                      <a:r>
                        <a:rPr kumimoji="1" lang="en-US" altLang="ja-JP" sz="900" b="0" kern="1200" dirty="0">
                          <a:solidFill>
                            <a:schemeClr val="tx1"/>
                          </a:solidFill>
                          <a:latin typeface="+mn-ea"/>
                          <a:ea typeface="+mn-ea"/>
                          <a:cs typeface="Arial" panose="020B0604020202020204" pitchFamily="34" charset="0"/>
                        </a:rPr>
                        <a:t>2014</a:t>
                      </a:r>
                      <a:r>
                        <a:rPr kumimoji="1" lang="ja-JP" altLang="en-US" sz="900" b="0" kern="1200" dirty="0">
                          <a:solidFill>
                            <a:schemeClr val="tx1"/>
                          </a:solidFill>
                          <a:latin typeface="+mn-ea"/>
                          <a:ea typeface="+mn-ea"/>
                          <a:cs typeface="Arial" panose="020B0604020202020204" pitchFamily="34" charset="0"/>
                        </a:rPr>
                        <a:t>年度）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2084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1/2</a:t>
            </a:r>
            <a:r>
              <a:rPr lang="ja-JP" altLang="en-US" dirty="0"/>
              <a:t>）</a:t>
            </a:r>
            <a:endParaRPr lang="zh-TW" altLang="en-US" dirty="0"/>
          </a:p>
        </p:txBody>
      </p:sp>
      <p:sp>
        <p:nvSpPr>
          <p:cNvPr id="9" name="テキスト ボックス 8"/>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ミャンマー保険公社ホームページ、日本経済新聞（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3" name="テキスト ボックス 12"/>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年設立のミャンマー保険公社（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年以上にわたって保険市場を独占していたが、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月、政府が独占を廃止して民間事業者に市場を開放することを発表し、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月より国内民間保険会社に営業免許を交付し始めた。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月現在、民間保険会社リスト（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社）がミャンマー保険公社ホームページに掲載されている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外資保険会社については、経済特区（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）内でのみ保険営業が認められている。日系生損保では、東京海上日動火災保険、損害保険ジャパン日本興亜、三井住友海上火災保険、太陽生命が挙げられる。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272479" y="2666356"/>
            <a:ext cx="9217023"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民間保険会社リスト（</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10</a:t>
              </a:r>
              <a:r>
                <a:rPr lang="ja-JP" altLang="en-US" sz="1400" dirty="0">
                  <a:latin typeface="Arial Black" panose="020B0A04020102020204" pitchFamily="34" charset="0"/>
                  <a:ea typeface="HGP創英角ｺﾞｼｯｸUB" panose="020B0900000000000000" pitchFamily="50" charset="-128"/>
                </a:rPr>
                <a:t>月現在）</a:t>
              </a:r>
            </a:p>
          </p:txBody>
        </p:sp>
      </p:grpSp>
      <p:graphicFrame>
        <p:nvGraphicFramePr>
          <p:cNvPr id="12" name="表 11"/>
          <p:cNvGraphicFramePr>
            <a:graphicFrameLocks noGrp="1"/>
          </p:cNvGraphicFramePr>
          <p:nvPr>
            <p:extLst>
              <p:ext uri="{D42A27DB-BD31-4B8C-83A1-F6EECF244321}">
                <p14:modId xmlns:p14="http://schemas.microsoft.com/office/powerpoint/2010/main" val="1926898840"/>
              </p:ext>
            </p:extLst>
          </p:nvPr>
        </p:nvGraphicFramePr>
        <p:xfrm>
          <a:off x="272479" y="3026392"/>
          <a:ext cx="9217024" cy="3570960"/>
        </p:xfrm>
        <a:graphic>
          <a:graphicData uri="http://schemas.openxmlformats.org/drawingml/2006/table">
            <a:tbl>
              <a:tblPr firstRow="1" bandRow="1">
                <a:tableStyleId>{5C22544A-7EE6-4342-B048-85BDC9FD1C3A}</a:tableStyleId>
              </a:tblPr>
              <a:tblGrid>
                <a:gridCol w="330321">
                  <a:extLst>
                    <a:ext uri="{9D8B030D-6E8A-4147-A177-3AD203B41FA5}">
                      <a16:colId xmlns:a16="http://schemas.microsoft.com/office/drawing/2014/main" val="20000"/>
                    </a:ext>
                  </a:extLst>
                </a:gridCol>
                <a:gridCol w="2549999">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6862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住所</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取扱商品</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5195">
                <a:tc>
                  <a:txBody>
                    <a:bodyPr/>
                    <a:lstStyle/>
                    <a:p>
                      <a:pPr algn="ctr"/>
                      <a:r>
                        <a:rPr lang="en-US" altLang="ja-JP" sz="1000" dirty="0">
                          <a:effectLst/>
                        </a:rPr>
                        <a:t>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First National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a:effectLst/>
                        </a:rPr>
                        <a:t>No. 400/406, Merchant Street, Botahtaung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5195">
                <a:tc>
                  <a:txBody>
                    <a:bodyPr/>
                    <a:lstStyle/>
                    <a:p>
                      <a:pPr algn="ctr"/>
                      <a:r>
                        <a:rPr lang="en-US" altLang="ja-JP" sz="1000">
                          <a:effectLst/>
                        </a:rPr>
                        <a:t>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I.K.B.Z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608, Bo Sun Pat St., </a:t>
                      </a:r>
                      <a:r>
                        <a:rPr lang="en-US" sz="900" dirty="0" err="1">
                          <a:effectLst/>
                        </a:rPr>
                        <a:t>Pabedan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5195">
                <a:tc>
                  <a:txBody>
                    <a:bodyPr/>
                    <a:lstStyle/>
                    <a:p>
                      <a:pPr algn="ctr"/>
                      <a:r>
                        <a:rPr lang="en-US" altLang="ja-JP" sz="1000">
                          <a:effectLst/>
                        </a:rPr>
                        <a:t>3</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Young Insurance Global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647(A),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5195">
                <a:tc>
                  <a:txBody>
                    <a:bodyPr/>
                    <a:lstStyle/>
                    <a:p>
                      <a:pPr algn="ctr"/>
                      <a:r>
                        <a:rPr lang="en-US" altLang="ja-JP" sz="1000" dirty="0">
                          <a:effectLst/>
                        </a:rPr>
                        <a:t>4</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Grand Guardian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19/20 (A,B,C &amp; D) Junction Square,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5195">
                <a:tc>
                  <a:txBody>
                    <a:bodyPr/>
                    <a:lstStyle/>
                    <a:p>
                      <a:pPr algn="ctr"/>
                      <a:r>
                        <a:rPr lang="en-US" altLang="ja-JP" sz="1000">
                          <a:effectLst/>
                        </a:rPr>
                        <a:t>5</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Global World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44, </a:t>
                      </a:r>
                      <a:r>
                        <a:rPr lang="en-US" sz="900" dirty="0" err="1">
                          <a:effectLst/>
                        </a:rPr>
                        <a:t>Thein</a:t>
                      </a:r>
                      <a:r>
                        <a:rPr lang="en-US" sz="900" dirty="0">
                          <a:effectLst/>
                        </a:rPr>
                        <a:t> </a:t>
                      </a:r>
                      <a:r>
                        <a:rPr lang="en-US" sz="900" dirty="0" err="1">
                          <a:effectLst/>
                        </a:rPr>
                        <a:t>Phyu</a:t>
                      </a:r>
                      <a:r>
                        <a:rPr lang="en-US" sz="900" dirty="0">
                          <a:effectLst/>
                        </a:rPr>
                        <a:t> Road, </a:t>
                      </a:r>
                      <a:r>
                        <a:rPr lang="en-US" sz="900" dirty="0" err="1">
                          <a:effectLst/>
                        </a:rPr>
                        <a:t>Pazundaung</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5195">
                <a:tc>
                  <a:txBody>
                    <a:bodyPr/>
                    <a:lstStyle/>
                    <a:p>
                      <a:pPr algn="ctr"/>
                      <a:r>
                        <a:rPr lang="en-US" altLang="ja-JP" sz="1000">
                          <a:effectLst/>
                        </a:rPr>
                        <a:t>6</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Excellent Fortune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53/54, Sat </a:t>
                      </a:r>
                      <a:r>
                        <a:rPr lang="en-US" sz="900" dirty="0" err="1">
                          <a:effectLst/>
                        </a:rPr>
                        <a:t>Sayar</a:t>
                      </a:r>
                      <a:r>
                        <a:rPr lang="en-US" sz="900" dirty="0">
                          <a:effectLst/>
                        </a:rPr>
                        <a:t> U </a:t>
                      </a:r>
                      <a:r>
                        <a:rPr lang="en-US" sz="900" dirty="0" err="1">
                          <a:effectLst/>
                        </a:rPr>
                        <a:t>Tun</a:t>
                      </a:r>
                      <a:r>
                        <a:rPr lang="en-US" sz="900" dirty="0">
                          <a:effectLst/>
                        </a:rPr>
                        <a:t> Street, </a:t>
                      </a:r>
                      <a:r>
                        <a:rPr lang="en-US" sz="900" dirty="0" err="1">
                          <a:effectLst/>
                        </a:rPr>
                        <a:t>Shwe</a:t>
                      </a:r>
                      <a:r>
                        <a:rPr lang="en-US" sz="900" dirty="0">
                          <a:effectLst/>
                        </a:rPr>
                        <a:t> </a:t>
                      </a:r>
                      <a:r>
                        <a:rPr lang="en-US" sz="900" dirty="0" err="1">
                          <a:effectLst/>
                        </a:rPr>
                        <a:t>Pyi</a:t>
                      </a:r>
                      <a:r>
                        <a:rPr lang="en-US" sz="900" dirty="0">
                          <a:effectLst/>
                        </a:rPr>
                        <a:t> </a:t>
                      </a:r>
                      <a:r>
                        <a:rPr lang="en-US" sz="900" dirty="0" err="1">
                          <a:effectLst/>
                        </a:rPr>
                        <a:t>Thar</a:t>
                      </a:r>
                      <a:r>
                        <a:rPr lang="en-US" sz="900" dirty="0">
                          <a:effectLst/>
                        </a:rPr>
                        <a:t> Industrial Zone, </a:t>
                      </a:r>
                      <a:r>
                        <a:rPr lang="en-US" sz="900" dirty="0" err="1">
                          <a:effectLst/>
                        </a:rPr>
                        <a:t>Insein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5195">
                <a:tc>
                  <a:txBody>
                    <a:bodyPr/>
                    <a:lstStyle/>
                    <a:p>
                      <a:pPr algn="ctr"/>
                      <a:r>
                        <a:rPr lang="en-US" altLang="ja-JP" sz="1000">
                          <a:effectLst/>
                        </a:rPr>
                        <a:t>7</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Aung Thitsar Oo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Room 602/604, </a:t>
                      </a:r>
                      <a:r>
                        <a:rPr lang="en-US" sz="900" dirty="0" err="1">
                          <a:effectLst/>
                        </a:rPr>
                        <a:t>Myawaddy</a:t>
                      </a:r>
                      <a:r>
                        <a:rPr lang="en-US" sz="900" dirty="0">
                          <a:effectLst/>
                        </a:rPr>
                        <a:t> Bank Luxury Complex, No. 151, </a:t>
                      </a:r>
                      <a:r>
                        <a:rPr lang="en-US" sz="900" dirty="0" err="1">
                          <a:effectLst/>
                        </a:rPr>
                        <a:t>Bogyoke</a:t>
                      </a:r>
                      <a:r>
                        <a:rPr lang="en-US" sz="900" dirty="0">
                          <a:effectLst/>
                        </a:rPr>
                        <a:t> Road, </a:t>
                      </a:r>
                      <a:r>
                        <a:rPr lang="en-US" sz="900" dirty="0" err="1">
                          <a:effectLst/>
                        </a:rPr>
                        <a:t>Lanmadaw</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5195">
                <a:tc>
                  <a:txBody>
                    <a:bodyPr/>
                    <a:lstStyle/>
                    <a:p>
                      <a:pPr algn="ctr"/>
                      <a:r>
                        <a:rPr lang="en-US" altLang="ja-JP" sz="1000">
                          <a:effectLst/>
                        </a:rPr>
                        <a:t>8</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Pillar of Truth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14-02, Sakura Tower, </a:t>
                      </a:r>
                      <a:r>
                        <a:rPr lang="en-US" sz="900" dirty="0" err="1">
                          <a:effectLst/>
                        </a:rPr>
                        <a:t>Sule</a:t>
                      </a:r>
                      <a:r>
                        <a:rPr lang="en-US" sz="900" dirty="0">
                          <a:effectLst/>
                        </a:rPr>
                        <a:t> Pagoda Road,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5195">
                <a:tc>
                  <a:txBody>
                    <a:bodyPr/>
                    <a:lstStyle/>
                    <a:p>
                      <a:pPr algn="ctr"/>
                      <a:r>
                        <a:rPr lang="en-US" altLang="ja-JP" sz="1000">
                          <a:effectLst/>
                        </a:rPr>
                        <a:t>9</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Ayeyar Myanmar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480, Lower </a:t>
                      </a:r>
                      <a:r>
                        <a:rPr lang="en-US" sz="900" dirty="0" err="1">
                          <a:effectLst/>
                        </a:rPr>
                        <a:t>Kyeemyindine</a:t>
                      </a:r>
                      <a:r>
                        <a:rPr lang="en-US" sz="900" dirty="0">
                          <a:effectLst/>
                        </a:rPr>
                        <a:t> Road, </a:t>
                      </a:r>
                      <a:r>
                        <a:rPr lang="en-US" sz="900" dirty="0" err="1">
                          <a:effectLst/>
                        </a:rPr>
                        <a:t>Kyeemyindine</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5195">
                <a:tc>
                  <a:txBody>
                    <a:bodyPr/>
                    <a:lstStyle/>
                    <a:p>
                      <a:pPr algn="ctr"/>
                      <a:r>
                        <a:rPr lang="en-US" altLang="ja-JP" sz="1000">
                          <a:effectLst/>
                        </a:rPr>
                        <a:t>10</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Capital Life Insurance Co.,</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277/285, Middle of Bo Aung </a:t>
                      </a:r>
                      <a:r>
                        <a:rPr lang="en-US" sz="900" dirty="0" err="1">
                          <a:effectLst/>
                        </a:rPr>
                        <a:t>Kyaw</a:t>
                      </a:r>
                      <a:r>
                        <a:rPr lang="en-US" sz="900" dirty="0">
                          <a:effectLst/>
                        </a:rPr>
                        <a:t> Street,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5195">
                <a:tc>
                  <a:txBody>
                    <a:bodyPr/>
                    <a:lstStyle/>
                    <a:p>
                      <a:pPr algn="ctr"/>
                      <a:r>
                        <a:rPr lang="en-US" altLang="ja-JP" sz="1000">
                          <a:effectLst/>
                        </a:rPr>
                        <a:t>11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Citizen Business Insurance Public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 </a:t>
                      </a:r>
                      <a:r>
                        <a:rPr lang="en-US" sz="900" dirty="0" err="1">
                          <a:effectLst/>
                        </a:rPr>
                        <a:t>Sayar</a:t>
                      </a:r>
                      <a:r>
                        <a:rPr lang="en-US" sz="900" dirty="0">
                          <a:effectLst/>
                        </a:rPr>
                        <a:t> San Plaza First Floor, </a:t>
                      </a:r>
                      <a:r>
                        <a:rPr lang="en-US" sz="900" dirty="0" err="1">
                          <a:effectLst/>
                        </a:rPr>
                        <a:t>Bahan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5195">
                <a:tc>
                  <a:txBody>
                    <a:bodyPr/>
                    <a:lstStyle/>
                    <a:p>
                      <a:pPr algn="ctr"/>
                      <a:r>
                        <a:rPr lang="en-US" altLang="ja-JP" sz="1000" dirty="0">
                          <a:effectLst/>
                        </a:rPr>
                        <a:t>12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sz="1000" dirty="0" err="1">
                          <a:effectLst/>
                        </a:rPr>
                        <a:t>Aung</a:t>
                      </a:r>
                      <a:r>
                        <a:rPr lang="en-US" sz="1000" dirty="0">
                          <a:effectLst/>
                        </a:rPr>
                        <a:t> </a:t>
                      </a:r>
                      <a:r>
                        <a:rPr lang="en-US" sz="1000" dirty="0" err="1">
                          <a:effectLst/>
                        </a:rPr>
                        <a:t>Myint</a:t>
                      </a:r>
                      <a:r>
                        <a:rPr lang="en-US" sz="1000" dirty="0">
                          <a:effectLst/>
                        </a:rPr>
                        <a:t> </a:t>
                      </a:r>
                      <a:r>
                        <a:rPr lang="en-US" sz="1000" dirty="0" err="1">
                          <a:effectLst/>
                        </a:rPr>
                        <a:t>Moh</a:t>
                      </a:r>
                      <a:r>
                        <a:rPr lang="en-US" sz="1000" dirty="0">
                          <a:effectLst/>
                        </a:rPr>
                        <a:t> Min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lang="en-US" sz="900" dirty="0">
                          <a:effectLst/>
                        </a:rPr>
                        <a:t>No. 28, Corner of </a:t>
                      </a:r>
                      <a:r>
                        <a:rPr lang="en-US" sz="900" dirty="0" err="1">
                          <a:effectLst/>
                        </a:rPr>
                        <a:t>Shwedagon</a:t>
                      </a:r>
                      <a:r>
                        <a:rPr lang="en-US" sz="900" dirty="0">
                          <a:effectLst/>
                        </a:rPr>
                        <a:t> Pagoda Road and </a:t>
                      </a:r>
                      <a:r>
                        <a:rPr lang="en-US" sz="900" dirty="0" err="1">
                          <a:effectLst/>
                        </a:rPr>
                        <a:t>Pantrar</a:t>
                      </a:r>
                      <a:r>
                        <a:rPr lang="en-US" sz="900" dirty="0">
                          <a:effectLst/>
                        </a:rPr>
                        <a:t> Street, Dagon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426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26A191-EDC2-47C7-9605-766A0420140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7226A191-EDC2-47C7-9605-766A042014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1062265478"/>
              </p:ext>
            </p:extLst>
          </p:nvPr>
        </p:nvGraphicFramePr>
        <p:xfrm>
          <a:off x="5205600" y="1152000"/>
          <a:ext cx="4500000" cy="496206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67985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30933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24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093255"/>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厚生労働省とミャンマー</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533713221"/>
              </p:ext>
            </p:extLst>
          </p:nvPr>
        </p:nvGraphicFramePr>
        <p:xfrm>
          <a:off x="200025" y="1116000"/>
          <a:ext cx="4500495" cy="514912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56794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62934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719916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（参考）</a:t>
                      </a:r>
                      <a:r>
                        <a:rPr lang="en-US" altLang="ja-JP" sz="1050" dirty="0"/>
                        <a:t>CMSD</a:t>
                      </a:r>
                      <a:r>
                        <a:rPr lang="ja-JP" altLang="en-US" sz="1050" dirty="0"/>
                        <a:t>による共同調達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cxnSp>
        <p:nvCxnSpPr>
          <p:cNvPr id="9" name="Straight Connector 8">
            <a:extLst>
              <a:ext uri="{FF2B5EF4-FFF2-40B4-BE49-F238E27FC236}">
                <a16:creationId xmlns:a16="http://schemas.microsoft.com/office/drawing/2014/main" id="{1223A04E-9F3C-4FD4-B327-71A78A0810B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0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2/2</a:t>
            </a:r>
            <a:r>
              <a:rPr lang="ja-JP" altLang="en-US" dirty="0"/>
              <a:t>）</a:t>
            </a:r>
            <a:endParaRPr lang="zh-TW"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月時点で、経営ライセンスを与えられていた社数。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日）、太陽生命保険株式会社ニュースリリース（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日）、ミャンマー株式ニュース（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日には、ミャンマー保険公社がミャンマー初の医療保険の販売を開始した。民間保険会社も同種の医療保険を販売する計画で、一部はミャンマー保険公社での販売開始と同時に試験販売を始めた。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848544" y="1772816"/>
            <a:ext cx="8208000"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ミャンマー初の医療保険（</a:t>
              </a:r>
              <a:r>
                <a:rPr lang="en-US" altLang="ja-JP" sz="1400" dirty="0">
                  <a:latin typeface="Arial Black" panose="020B0A04020102020204" pitchFamily="34" charset="0"/>
                  <a:ea typeface="HGP創英角ｺﾞｼｯｸUB" panose="020B0900000000000000" pitchFamily="50" charset="-128"/>
                </a:rPr>
                <a:t>2015</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7</a:t>
              </a:r>
              <a:r>
                <a:rPr lang="ja-JP" altLang="en-US" sz="1400" dirty="0">
                  <a:latin typeface="Arial Black" panose="020B0A04020102020204" pitchFamily="34" charset="0"/>
                  <a:ea typeface="HGP創英角ｺﾞｼｯｸUB" panose="020B0900000000000000" pitchFamily="50" charset="-128"/>
                </a:rPr>
                <a:t>月</a:t>
              </a:r>
              <a:r>
                <a:rPr lang="en-US" altLang="ja-JP" sz="1400" dirty="0">
                  <a:latin typeface="Arial Black" panose="020B0A04020102020204" pitchFamily="34" charset="0"/>
                  <a:ea typeface="HGP創英角ｺﾞｼｯｸUB" panose="020B0900000000000000" pitchFamily="50" charset="-128"/>
                </a:rPr>
                <a:t>1</a:t>
              </a:r>
              <a:r>
                <a:rPr lang="ja-JP" altLang="en-US" sz="1400" dirty="0">
                  <a:latin typeface="Arial Black" panose="020B0A04020102020204" pitchFamily="34" charset="0"/>
                  <a:ea typeface="HGP創英角ｺﾞｼｯｸUB" panose="020B0900000000000000" pitchFamily="50" charset="-128"/>
                </a:rPr>
                <a:t>日販売開始）</a:t>
              </a:r>
            </a:p>
          </p:txBody>
        </p:sp>
      </p:grpSp>
      <p:sp>
        <p:nvSpPr>
          <p:cNvPr id="23" name="角丸四角形 22"/>
          <p:cNvSpPr/>
          <p:nvPr/>
        </p:nvSpPr>
        <p:spPr>
          <a:xfrm>
            <a:off x="848544" y="2117926"/>
            <a:ext cx="8208000" cy="4191394"/>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概要</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期間</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年で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口</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万チャット（約</a:t>
            </a:r>
            <a:r>
              <a:rPr lang="en-US" altLang="ja-JP" sz="1300" dirty="0">
                <a:solidFill>
                  <a:srgbClr val="000000"/>
                </a:solidFill>
                <a:latin typeface="Arial" panose="020B0604020202020204" pitchFamily="34" charset="0"/>
                <a:cs typeface="Arial" panose="020B0604020202020204" pitchFamily="34" charset="0"/>
              </a:rPr>
              <a:t>5,500</a:t>
            </a:r>
            <a:r>
              <a:rPr lang="ja-JP" altLang="en-US" sz="1300" dirty="0">
                <a:solidFill>
                  <a:srgbClr val="000000"/>
                </a:solidFill>
                <a:latin typeface="Arial" panose="020B0604020202020204" pitchFamily="34" charset="0"/>
                <a:cs typeface="Arial" panose="020B0604020202020204" pitchFamily="34" charset="0"/>
              </a:rPr>
              <a:t>円）の保険料を支払うと、国内主要病院で受診する際、治療費（</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千チャット）や入院費の一部（</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千チャットが最大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ヶ月まで）をカバーする保険金が受け取れる仕組み。被保険者が死亡した場合、</a:t>
            </a:r>
            <a:r>
              <a:rPr lang="en-US" altLang="ja-JP" sz="1300" dirty="0">
                <a:solidFill>
                  <a:srgbClr val="000000"/>
                </a:solidFill>
                <a:latin typeface="Arial" panose="020B0604020202020204" pitchFamily="34" charset="0"/>
                <a:cs typeface="Arial" panose="020B0604020202020204" pitchFamily="34" charset="0"/>
              </a:rPr>
              <a:t>100</a:t>
            </a:r>
            <a:r>
              <a:rPr lang="ja-JP" altLang="en-US" sz="1300" dirty="0">
                <a:solidFill>
                  <a:srgbClr val="000000"/>
                </a:solidFill>
                <a:latin typeface="Arial" panose="020B0604020202020204" pitchFamily="34" charset="0"/>
                <a:cs typeface="Arial" panose="020B0604020202020204" pitchFamily="34" charset="0"/>
              </a:rPr>
              <a:t>万チャットの補償が支払われる。</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対象年齢は</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歳から</a:t>
            </a:r>
            <a:r>
              <a:rPr lang="en-US" altLang="ja-JP" sz="1300" dirty="0">
                <a:solidFill>
                  <a:srgbClr val="000000"/>
                </a:solidFill>
                <a:latin typeface="Arial" panose="020B0604020202020204" pitchFamily="34" charset="0"/>
                <a:cs typeface="Arial" panose="020B0604020202020204" pitchFamily="34" charset="0"/>
              </a:rPr>
              <a:t>65</a:t>
            </a:r>
            <a:r>
              <a:rPr lang="ja-JP" altLang="en-US" sz="1300" dirty="0">
                <a:solidFill>
                  <a:srgbClr val="000000"/>
                </a:solidFill>
                <a:latin typeface="Arial" panose="020B0604020202020204" pitchFamily="34" charset="0"/>
                <a:cs typeface="Arial" panose="020B0604020202020204" pitchFamily="34" charset="0"/>
              </a:rPr>
              <a:t>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最大</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契約まで購入可能。</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ミャンマー人に加え、ミャンマー在住の外国人も購入可能。</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商品開発の経緯</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8</a:t>
            </a:r>
            <a:r>
              <a:rPr lang="ja-JP" altLang="en-US" sz="1300" dirty="0">
                <a:solidFill>
                  <a:srgbClr val="000000"/>
                </a:solidFill>
                <a:latin typeface="Arial" panose="020B0604020202020204" pitchFamily="34" charset="0"/>
                <a:cs typeface="Arial" panose="020B0604020202020204" pitchFamily="34" charset="0"/>
              </a:rPr>
              <a:t>月に財政省主導のもとミャンマー保険公社および現地民間保険会社</a:t>
            </a:r>
            <a:r>
              <a:rPr lang="en-US" altLang="ja-JP" sz="1300" dirty="0">
                <a:solidFill>
                  <a:srgbClr val="000000"/>
                </a:solidFill>
                <a:latin typeface="Arial" panose="020B0604020202020204" pitchFamily="34" charset="0"/>
                <a:cs typeface="Arial" panose="020B0604020202020204" pitchFamily="34" charset="0"/>
              </a:rPr>
              <a:t>11</a:t>
            </a:r>
            <a:r>
              <a:rPr lang="ja-JP" altLang="en-US" sz="1300" dirty="0">
                <a:solidFill>
                  <a:srgbClr val="000000"/>
                </a:solidFill>
                <a:latin typeface="Arial" panose="020B0604020202020204" pitchFamily="34" charset="0"/>
                <a:cs typeface="Arial" panose="020B0604020202020204" pitchFamily="34" charset="0"/>
              </a:rPr>
              <a:t>社</a:t>
            </a:r>
            <a:r>
              <a:rPr lang="ja-JP" altLang="en-US" sz="1300" baseline="30000" dirty="0">
                <a:solidFill>
                  <a:srgbClr val="000000"/>
                </a:solidFill>
                <a:latin typeface="Arial" panose="020B0604020202020204" pitchFamily="34" charset="0"/>
                <a:cs typeface="Arial" panose="020B0604020202020204" pitchFamily="34" charset="0"/>
              </a:rPr>
              <a:t>注）</a:t>
            </a:r>
            <a:r>
              <a:rPr lang="ja-JP" altLang="en-US" sz="1300" dirty="0">
                <a:solidFill>
                  <a:srgbClr val="000000"/>
                </a:solidFill>
                <a:latin typeface="Arial" panose="020B0604020202020204" pitchFamily="34" charset="0"/>
                <a:cs typeface="Arial" panose="020B0604020202020204" pitchFamily="34" charset="0"/>
              </a:rPr>
              <a:t>が中心となる医療保険プロジェクトが発足。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そのプロジェクトに先立ち、日本の太陽生命が、</a:t>
            </a: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月に保険商品および引受査定方法等を取りまとめた提案書を財政省に提出しており、商品開発においても協力した。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太陽生命はこれら一連の活動が認められ、医療保険販売開始に合わせ、ミャンマー保険事業監督委員会より医療保険プロジェクトの正式コンサルタント（外国の保険会社として初）として認定された。</a:t>
            </a:r>
            <a:endParaRPr lang="en-US" altLang="ja-JP" sz="13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販売実績</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2015</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7</a:t>
            </a:r>
            <a:r>
              <a:rPr lang="ja-JP" altLang="en-US" sz="1300" dirty="0">
                <a:solidFill>
                  <a:srgbClr val="000000"/>
                </a:solidFill>
                <a:latin typeface="Arial" panose="020B0604020202020204" pitchFamily="34" charset="0"/>
                <a:cs typeface="Arial" panose="020B0604020202020204" pitchFamily="34" charset="0"/>
              </a:rPr>
              <a:t>月の販売開始以降、</a:t>
            </a:r>
            <a:r>
              <a:rPr lang="en-US" altLang="ja-JP" sz="1300" dirty="0">
                <a:solidFill>
                  <a:srgbClr val="000000"/>
                </a:solidFill>
                <a:latin typeface="Arial" panose="020B0604020202020204" pitchFamily="34" charset="0"/>
                <a:cs typeface="Arial" panose="020B0604020202020204" pitchFamily="34" charset="0"/>
              </a:rPr>
              <a:t>10</a:t>
            </a:r>
            <a:r>
              <a:rPr lang="ja-JP" altLang="en-US" sz="1300" dirty="0">
                <a:solidFill>
                  <a:srgbClr val="000000"/>
                </a:solidFill>
                <a:latin typeface="Arial" panose="020B0604020202020204" pitchFamily="34" charset="0"/>
                <a:cs typeface="Arial" panose="020B0604020202020204" pitchFamily="34" charset="0"/>
              </a:rPr>
              <a:t>月末までの</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か月間で計</a:t>
            </a:r>
            <a:r>
              <a:rPr lang="en-US" altLang="ja-JP" sz="1300" dirty="0">
                <a:solidFill>
                  <a:srgbClr val="000000"/>
                </a:solidFill>
                <a:latin typeface="Arial" panose="020B0604020202020204" pitchFamily="34" charset="0"/>
                <a:cs typeface="Arial" panose="020B0604020202020204" pitchFamily="34" charset="0"/>
              </a:rPr>
              <a:t>1,055</a:t>
            </a:r>
            <a:r>
              <a:rPr lang="ja-JP" altLang="en-US" sz="1300" dirty="0">
                <a:solidFill>
                  <a:srgbClr val="000000"/>
                </a:solidFill>
                <a:latin typeface="Arial" panose="020B0604020202020204" pitchFamily="34" charset="0"/>
                <a:cs typeface="Arial" panose="020B0604020202020204" pitchFamily="34" charset="0"/>
              </a:rPr>
              <a:t>件の新規契約があった。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27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p>
        </p:txBody>
      </p:sp>
      <p:grpSp>
        <p:nvGrpSpPr>
          <p:cNvPr id="7" name="グループ化 7"/>
          <p:cNvGrpSpPr/>
          <p:nvPr/>
        </p:nvGrpSpPr>
        <p:grpSpPr>
          <a:xfrm>
            <a:off x="200471" y="2060848"/>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かつての保健制度</a:t>
              </a: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現在の保健制度は、保健省、労働省の下部組織の社会保障委員会、国防省によりそれぞれ運営されている。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最も一般的な制度は保健省によるものである。</a:t>
            </a:r>
          </a:p>
        </p:txBody>
      </p:sp>
      <p:grpSp>
        <p:nvGrpSpPr>
          <p:cNvPr id="12" name="グループ化 7"/>
          <p:cNvGrpSpPr/>
          <p:nvPr/>
        </p:nvGrpSpPr>
        <p:grpSpPr>
          <a:xfrm>
            <a:off x="5169024" y="2060848"/>
            <a:ext cx="4536507" cy="288032"/>
            <a:chOff x="4803500" y="2113806"/>
            <a:chExt cx="2954133" cy="288032"/>
          </a:xfrm>
        </p:grpSpPr>
        <p:cxnSp>
          <p:nvCxnSpPr>
            <p:cNvPr id="13" name="直線コネクタ 1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現在の保健制度</a:t>
              </a:r>
            </a:p>
          </p:txBody>
        </p:sp>
      </p:grpSp>
      <p:sp>
        <p:nvSpPr>
          <p:cNvPr id="16" name="片側の 2 つの角を丸めた四角形 15"/>
          <p:cNvSpPr/>
          <p:nvPr/>
        </p:nvSpPr>
        <p:spPr>
          <a:xfrm rot="16200000">
            <a:off x="380492" y="2384303"/>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1948</a:t>
            </a:r>
            <a:r>
              <a:rPr lang="ja-JP" altLang="en-US" sz="1400" b="1" dirty="0"/>
              <a:t>年</a:t>
            </a:r>
            <a:endParaRPr lang="en-US" altLang="ja-JP" sz="1400" b="1" dirty="0"/>
          </a:p>
        </p:txBody>
      </p:sp>
      <p:sp>
        <p:nvSpPr>
          <p:cNvPr id="17" name="片側の 2 つの角を丸めた四角形 16"/>
          <p:cNvSpPr/>
          <p:nvPr/>
        </p:nvSpPr>
        <p:spPr>
          <a:xfrm rot="5400000">
            <a:off x="2576736" y="980147"/>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独立時に</a:t>
            </a:r>
            <a:r>
              <a:rPr lang="ja-JP" altLang="ja-JP" sz="1100" dirty="0">
                <a:solidFill>
                  <a:sysClr val="windowText" lastClr="000000"/>
                </a:solidFill>
              </a:rPr>
              <a:t>、イギリス</a:t>
            </a:r>
            <a:r>
              <a:rPr lang="ja-JP" altLang="en-US" sz="1100" dirty="0">
                <a:solidFill>
                  <a:sysClr val="windowText" lastClr="000000"/>
                </a:solidFill>
              </a:rPr>
              <a:t>を参考とした制度を導入し</a:t>
            </a:r>
            <a:r>
              <a:rPr lang="ja-JP" altLang="ja-JP" sz="1100" dirty="0">
                <a:solidFill>
                  <a:sysClr val="windowText" lastClr="000000"/>
                </a:solidFill>
              </a:rPr>
              <a:t>、無料で</a:t>
            </a:r>
            <a:br>
              <a:rPr lang="en-US" altLang="ja-JP" sz="1100" dirty="0">
                <a:solidFill>
                  <a:sysClr val="windowText" lastClr="000000"/>
                </a:solidFill>
              </a:rPr>
            </a:br>
            <a:r>
              <a:rPr lang="ja-JP" altLang="ja-JP" sz="1100" dirty="0">
                <a:solidFill>
                  <a:sysClr val="windowText" lastClr="000000"/>
                </a:solidFill>
              </a:rPr>
              <a:t>医療</a:t>
            </a:r>
            <a:r>
              <a:rPr lang="ja-JP" altLang="en-US" sz="1100" dirty="0">
                <a:solidFill>
                  <a:sysClr val="windowText" lastClr="000000"/>
                </a:solidFill>
              </a:rPr>
              <a:t>サービスが受けられるようになった。</a:t>
            </a:r>
            <a:endParaRPr lang="en-US" altLang="ja-JP" sz="1100" dirty="0">
              <a:solidFill>
                <a:sysClr val="windowText" lastClr="000000"/>
              </a:solidFill>
            </a:endParaRPr>
          </a:p>
        </p:txBody>
      </p:sp>
      <p:sp>
        <p:nvSpPr>
          <p:cNvPr id="19" name="片側の 2 つの角を丸めた四角形 18"/>
          <p:cNvSpPr/>
          <p:nvPr/>
        </p:nvSpPr>
        <p:spPr>
          <a:xfrm rot="16200000">
            <a:off x="380492" y="3032376"/>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1988</a:t>
            </a:r>
            <a:r>
              <a:rPr lang="ja-JP" altLang="en-US" sz="1400" b="1" dirty="0"/>
              <a:t>年</a:t>
            </a:r>
            <a:endParaRPr lang="en-US" altLang="ja-JP" sz="1400" b="1" dirty="0"/>
          </a:p>
        </p:txBody>
      </p:sp>
      <p:sp>
        <p:nvSpPr>
          <p:cNvPr id="20" name="片側の 2 つの角を丸めた四角形 19"/>
          <p:cNvSpPr/>
          <p:nvPr/>
        </p:nvSpPr>
        <p:spPr>
          <a:xfrm rot="5400000">
            <a:off x="2576736" y="1628220"/>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軍事政権となり、無償で医療を提供できる資金力がなくなり、医療制度は崩壊した。</a:t>
            </a:r>
          </a:p>
        </p:txBody>
      </p:sp>
      <p:sp>
        <p:nvSpPr>
          <p:cNvPr id="21" name="片側の 2 つの角を丸めた四角形 20"/>
          <p:cNvSpPr/>
          <p:nvPr/>
        </p:nvSpPr>
        <p:spPr>
          <a:xfrm rot="16200000">
            <a:off x="380492" y="3680449"/>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1990</a:t>
            </a:r>
            <a:r>
              <a:rPr lang="ja-JP" altLang="en-US" sz="1400" b="1" dirty="0"/>
              <a:t>年</a:t>
            </a:r>
            <a:endParaRPr lang="en-US" altLang="ja-JP" sz="1400" b="1" dirty="0"/>
          </a:p>
        </p:txBody>
      </p:sp>
      <p:sp>
        <p:nvSpPr>
          <p:cNvPr id="22" name="片側の 2 つの角を丸めた四角形 21"/>
          <p:cNvSpPr/>
          <p:nvPr/>
        </p:nvSpPr>
        <p:spPr>
          <a:xfrm rot="5400000">
            <a:off x="2576736" y="2276293"/>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現在のコストシェアリング方式を中心とした制度になった。</a:t>
            </a:r>
          </a:p>
        </p:txBody>
      </p:sp>
      <p:sp>
        <p:nvSpPr>
          <p:cNvPr id="23" name="片側の 2 つの角を丸めた四角形 22"/>
          <p:cNvSpPr/>
          <p:nvPr/>
        </p:nvSpPr>
        <p:spPr>
          <a:xfrm>
            <a:off x="5241032" y="249231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保健省の制度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片側の 2 つの角を丸めた四角形 29"/>
          <p:cNvSpPr/>
          <p:nvPr/>
        </p:nvSpPr>
        <p:spPr>
          <a:xfrm>
            <a:off x="5241032" y="2780348"/>
            <a:ext cx="4392488" cy="108012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コストシェアリング方式では、政府系医療機関を受診した場合、診察は所得に限らず無料、入院は承認制で無料、診断は一部無料、医薬品や医療材料については有料となっている。</a:t>
            </a:r>
          </a:p>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貧困層については、すべての医療サービスが無料である。医薬品や医療材料の一部については、政府から支給される。</a:t>
            </a:r>
          </a:p>
        </p:txBody>
      </p:sp>
      <p:sp>
        <p:nvSpPr>
          <p:cNvPr id="31" name="片側の 2 つの角を丸めた四角形 30"/>
          <p:cNvSpPr/>
          <p:nvPr/>
        </p:nvSpPr>
        <p:spPr>
          <a:xfrm>
            <a:off x="5241032" y="393247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社会保障委員会</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の制度</a:t>
            </a:r>
          </a:p>
        </p:txBody>
      </p:sp>
      <p:sp>
        <p:nvSpPr>
          <p:cNvPr id="32" name="片側の 2 つの角を丸めた四角形 31"/>
          <p:cNvSpPr/>
          <p:nvPr/>
        </p:nvSpPr>
        <p:spPr>
          <a:xfrm>
            <a:off x="5241032" y="4220508"/>
            <a:ext cx="4392488" cy="864096"/>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主や労働者に対する医療を対象とした制度が運営されている。社会保障委員会が管轄する医療機関は、労働者から支払われた保険金で運営されており、保険金を支払った労働者はすべての医療サービスを無料で受けることができるという制度である。</a:t>
            </a:r>
          </a:p>
        </p:txBody>
      </p:sp>
      <p:sp>
        <p:nvSpPr>
          <p:cNvPr id="33" name="片側の 2 つの角を丸めた四角形 32"/>
          <p:cNvSpPr/>
          <p:nvPr/>
        </p:nvSpPr>
        <p:spPr>
          <a:xfrm>
            <a:off x="5241032" y="5156612"/>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国防省の制度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5241032" y="5444644"/>
            <a:ext cx="4392488" cy="504056"/>
          </a:xfrm>
          <a:prstGeom prst="round2SameRect">
            <a:avLst>
              <a:gd name="adj1" fmla="val 0"/>
              <a:gd name="adj2" fmla="val 16081"/>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軍人やその家族は、国防省管轄の医療機関であれば、すべての医療サービスを無料で受けることができる。</a:t>
            </a:r>
          </a:p>
        </p:txBody>
      </p:sp>
      <p:grpSp>
        <p:nvGrpSpPr>
          <p:cNvPr id="35" name="グループ化 7"/>
          <p:cNvGrpSpPr/>
          <p:nvPr/>
        </p:nvGrpSpPr>
        <p:grpSpPr>
          <a:xfrm>
            <a:off x="200471" y="4652556"/>
            <a:ext cx="453650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僧侶や尼僧専用の医療機関</a:t>
              </a:r>
            </a:p>
          </p:txBody>
        </p:sp>
      </p:grpSp>
      <p:sp>
        <p:nvSpPr>
          <p:cNvPr id="38" name="正方形/長方形 37"/>
          <p:cNvSpPr/>
          <p:nvPr/>
        </p:nvSpPr>
        <p:spPr>
          <a:xfrm>
            <a:off x="200472" y="5008823"/>
            <a:ext cx="4536504"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僧侶や尼僧専用の医療機関が、個人や企業からの寄付などを原資に建てられ、運営されている。僧侶、尼僧はすべての医療サービスを無料で受けることができる。</a:t>
            </a:r>
          </a:p>
        </p:txBody>
      </p:sp>
      <p:sp>
        <p:nvSpPr>
          <p:cNvPr id="39" name="テキスト ボックス 3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5121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医薬品規制</a:t>
            </a:r>
          </a:p>
        </p:txBody>
      </p:sp>
      <p:graphicFrame>
        <p:nvGraphicFramePr>
          <p:cNvPr id="9" name="表 8"/>
          <p:cNvGraphicFramePr>
            <a:graphicFrameLocks noGrp="1"/>
          </p:cNvGraphicFramePr>
          <p:nvPr>
            <p:extLst>
              <p:ext uri="{D42A27DB-BD31-4B8C-83A1-F6EECF244321}">
                <p14:modId xmlns:p14="http://schemas.microsoft.com/office/powerpoint/2010/main" val="788998121"/>
              </p:ext>
            </p:extLst>
          </p:nvPr>
        </p:nvGraphicFramePr>
        <p:xfrm>
          <a:off x="5240917" y="4645044"/>
          <a:ext cx="3600000" cy="1440000"/>
        </p:xfrm>
        <a:graphic>
          <a:graphicData uri="http://schemas.openxmlformats.org/drawingml/2006/table">
            <a:tbl>
              <a:tblPr firstRow="1" bandRow="1">
                <a:tableStyleId>{2D5ABB26-0587-4C30-8999-92F81FD0307C}</a:tableStyleId>
              </a:tblPr>
              <a:tblGrid>
                <a:gridCol w="1440275">
                  <a:extLst>
                    <a:ext uri="{9D8B030D-6E8A-4147-A177-3AD203B41FA5}">
                      <a16:colId xmlns:a16="http://schemas.microsoft.com/office/drawing/2014/main" val="20000"/>
                    </a:ext>
                  </a:extLst>
                </a:gridCol>
                <a:gridCol w="2159725">
                  <a:extLst>
                    <a:ext uri="{9D8B030D-6E8A-4147-A177-3AD203B41FA5}">
                      <a16:colId xmlns:a16="http://schemas.microsoft.com/office/drawing/2014/main" val="20001"/>
                    </a:ext>
                  </a:extLst>
                </a:gridCol>
              </a:tblGrid>
              <a:tr h="360000">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費 目</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料 金</a:t>
                      </a:r>
                      <a:r>
                        <a:rPr kumimoji="1" lang="en-US" altLang="ja-JP" sz="1050" baseline="300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アセスメント料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100US$</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臨床試験料</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l" fontAlgn="ctr">
                        <a:spcAft>
                          <a:spcPts val="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登録</a:t>
                      </a: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400US$</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前後</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再登録料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200US$</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Rectangle 6"/>
          <p:cNvSpPr>
            <a:spLocks noChangeArrowheads="1"/>
          </p:cNvSpPr>
          <p:nvPr/>
        </p:nvSpPr>
        <p:spPr bwMode="auto">
          <a:xfrm>
            <a:off x="5241032" y="4285004"/>
            <a:ext cx="36000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医薬品の登録にかかる主な費用</a:t>
            </a:r>
          </a:p>
        </p:txBody>
      </p:sp>
      <p:sp>
        <p:nvSpPr>
          <p:cNvPr id="13" name="テキスト ボックス 12"/>
          <p:cNvSpPr txBox="1"/>
          <p:nvPr/>
        </p:nvSpPr>
        <p:spPr>
          <a:xfrm>
            <a:off x="5254484" y="6085204"/>
            <a:ext cx="3586433" cy="152108"/>
          </a:xfrm>
          <a:prstGeom prst="rect">
            <a:avLst/>
          </a:prstGeom>
          <a:noFill/>
        </p:spPr>
        <p:txBody>
          <a:bodyPr wrap="square" lIns="0" tIns="36000" rIns="0" bIns="0" rtlCol="0" anchor="t" anchorCtr="0">
            <a:no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表記だが、実際はチャットで支払う必要がある。</a:t>
            </a:r>
          </a:p>
        </p:txBody>
      </p:sp>
      <p:sp>
        <p:nvSpPr>
          <p:cNvPr id="15" name="テキスト ボックス 14"/>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関連する法律として、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号と薬事法がある。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監督機関は、保健省下部組織の食品医薬品局である。</a:t>
            </a:r>
          </a:p>
        </p:txBody>
      </p:sp>
      <p:grpSp>
        <p:nvGrpSpPr>
          <p:cNvPr id="11" name="グループ化 10"/>
          <p:cNvGrpSpPr/>
          <p:nvPr/>
        </p:nvGrpSpPr>
        <p:grpSpPr>
          <a:xfrm>
            <a:off x="632520" y="2564904"/>
            <a:ext cx="1440160" cy="845962"/>
            <a:chOff x="2122652" y="2789319"/>
            <a:chExt cx="1146118" cy="673238"/>
          </a:xfrm>
        </p:grpSpPr>
        <p:sp>
          <p:nvSpPr>
            <p:cNvPr id="17"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w="9525" cap="flat" cmpd="sng" algn="ctr">
              <a:solidFill>
                <a:srgbClr val="A2BBD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8" name="グループ化 17"/>
            <p:cNvGrpSpPr/>
            <p:nvPr/>
          </p:nvGrpSpPr>
          <p:grpSpPr>
            <a:xfrm>
              <a:off x="2181108" y="2845421"/>
              <a:ext cx="216675" cy="216675"/>
              <a:chOff x="560512" y="1484784"/>
              <a:chExt cx="288032" cy="288032"/>
            </a:xfrm>
          </p:grpSpPr>
          <p:sp>
            <p:nvSpPr>
              <p:cNvPr id="59" name="正方形/長方形 5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2845421"/>
              <a:ext cx="216675" cy="216675"/>
              <a:chOff x="560512" y="1484784"/>
              <a:chExt cx="288032" cy="288032"/>
            </a:xfrm>
          </p:grpSpPr>
          <p:sp>
            <p:nvSpPr>
              <p:cNvPr id="55" name="正方形/長方形 5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2845421"/>
              <a:ext cx="216675" cy="216675"/>
              <a:chOff x="560512" y="1484784"/>
              <a:chExt cx="288032" cy="288032"/>
            </a:xfrm>
          </p:grpSpPr>
          <p:sp>
            <p:nvSpPr>
              <p:cNvPr id="51" name="正方形/長方形 5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2845421"/>
              <a:ext cx="216675" cy="216675"/>
              <a:chOff x="560512" y="1484784"/>
              <a:chExt cx="288032" cy="288032"/>
            </a:xfrm>
          </p:grpSpPr>
          <p:sp>
            <p:nvSpPr>
              <p:cNvPr id="47" name="正方形/長方形 46"/>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81108" y="3077572"/>
              <a:ext cx="216675" cy="216675"/>
              <a:chOff x="560512" y="1484784"/>
              <a:chExt cx="288032" cy="288032"/>
            </a:xfrm>
          </p:grpSpPr>
          <p:sp>
            <p:nvSpPr>
              <p:cNvPr id="43" name="正方形/長方形 42"/>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451952" y="3077572"/>
              <a:ext cx="216675" cy="216675"/>
              <a:chOff x="560512" y="1484784"/>
              <a:chExt cx="288032" cy="288032"/>
            </a:xfrm>
          </p:grpSpPr>
          <p:sp>
            <p:nvSpPr>
              <p:cNvPr id="39" name="正方形/長方形 3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722794" y="3077572"/>
              <a:ext cx="216675" cy="216675"/>
              <a:chOff x="560512" y="1484784"/>
              <a:chExt cx="288032" cy="288032"/>
            </a:xfrm>
          </p:grpSpPr>
          <p:sp>
            <p:nvSpPr>
              <p:cNvPr id="35" name="正方形/長方形 3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2993638" y="3077572"/>
              <a:ext cx="216675" cy="216675"/>
              <a:chOff x="560512" y="1484784"/>
              <a:chExt cx="288032" cy="288032"/>
            </a:xfrm>
          </p:grpSpPr>
          <p:sp>
            <p:nvSpPr>
              <p:cNvPr id="31" name="正方形/長方形 3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6"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3" name="グループ化 7"/>
          <p:cNvGrpSpPr/>
          <p:nvPr/>
        </p:nvGrpSpPr>
        <p:grpSpPr>
          <a:xfrm>
            <a:off x="416496" y="1773396"/>
            <a:ext cx="9073008" cy="288032"/>
            <a:chOff x="4803500" y="2113806"/>
            <a:chExt cx="2954133" cy="288032"/>
          </a:xfrm>
        </p:grpSpPr>
        <p:cxnSp>
          <p:nvCxnSpPr>
            <p:cNvPr id="64" name="直線コネクタ 6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監督機関の役割</a:t>
              </a:r>
            </a:p>
          </p:txBody>
        </p:sp>
      </p:grpSp>
      <p:sp>
        <p:nvSpPr>
          <p:cNvPr id="66" name="正方形/長方形 65"/>
          <p:cNvSpPr/>
          <p:nvPr/>
        </p:nvSpPr>
        <p:spPr>
          <a:xfrm>
            <a:off x="632520" y="2204864"/>
            <a:ext cx="1440160" cy="276999"/>
          </a:xfrm>
          <a:prstGeom prst="rect">
            <a:avLst/>
          </a:prstGeom>
        </p:spPr>
        <p:txBody>
          <a:bodyPr wrap="square">
            <a:spAutoFit/>
          </a:bodyPr>
          <a:lstStyle/>
          <a:p>
            <a:pPr algn="ctr"/>
            <a:r>
              <a:rPr lang="zh-CN" altLang="en-US" sz="1200" dirty="0">
                <a:latin typeface="HGP創英角ｺﾞｼｯｸUB" panose="020B0900000000000000" pitchFamily="50" charset="-128"/>
                <a:ea typeface="HGP創英角ｺﾞｼｯｸUB" panose="020B0900000000000000" pitchFamily="50" charset="-128"/>
              </a:rPr>
              <a:t>食品医薬品局</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67" name="角丸四角形 66"/>
          <p:cNvSpPr/>
          <p:nvPr/>
        </p:nvSpPr>
        <p:spPr>
          <a:xfrm>
            <a:off x="2216696" y="2276872"/>
            <a:ext cx="2376264" cy="1152128"/>
          </a:xfrm>
          <a:prstGeom prst="roundRect">
            <a:avLst>
              <a:gd name="adj" fmla="val 7218"/>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薬品登録用ガイドライン</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に基づき、医薬品の審査を行い、医薬品の販売承認、製造プラントや輸入業者の検査および薬品の品質管理に責任を負う。</a:t>
            </a:r>
          </a:p>
        </p:txBody>
      </p:sp>
      <p:grpSp>
        <p:nvGrpSpPr>
          <p:cNvPr id="68" name="Group 2991"/>
          <p:cNvGrpSpPr>
            <a:grpSpLocks noChangeAspect="1"/>
          </p:cNvGrpSpPr>
          <p:nvPr/>
        </p:nvGrpSpPr>
        <p:grpSpPr bwMode="auto">
          <a:xfrm>
            <a:off x="5241385" y="2564904"/>
            <a:ext cx="1439807" cy="864096"/>
            <a:chOff x="522" y="864"/>
            <a:chExt cx="828" cy="432"/>
          </a:xfrm>
        </p:grpSpPr>
        <p:sp>
          <p:nvSpPr>
            <p:cNvPr id="69" name="Freeform 565"/>
            <p:cNvSpPr>
              <a:spLocks noChangeAspect="1"/>
            </p:cNvSpPr>
            <p:nvPr/>
          </p:nvSpPr>
          <p:spPr bwMode="auto">
            <a:xfrm>
              <a:off x="522" y="864"/>
              <a:ext cx="828"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A2BBDC"/>
            </a:solidFill>
            <a:ln w="12700" cap="flat" cmpd="sng">
              <a:solidFill>
                <a:srgbClr val="FFFFFF"/>
              </a:solidFill>
              <a:prstDash val="solid"/>
              <a:round/>
              <a:headEnd/>
              <a:tailEnd/>
            </a:ln>
            <a:effectLst/>
          </p:spPr>
          <p:txBody>
            <a:bodyPr wrap="none" tIns="0" bIns="0" anchor="ctr"/>
            <a:lstStyle/>
            <a:p>
              <a:endParaRPr lang="ja-JP" altLang="en-US"/>
            </a:p>
          </p:txBody>
        </p:sp>
        <p:sp>
          <p:nvSpPr>
            <p:cNvPr id="70"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71"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2"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3"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4"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5"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6"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7"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8"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9"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0"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1"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2"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3"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7"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1"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2"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3"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4"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5"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6"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7"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8"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9"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0"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1"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09" name="正方形/長方形 108"/>
          <p:cNvSpPr/>
          <p:nvPr/>
        </p:nvSpPr>
        <p:spPr>
          <a:xfrm>
            <a:off x="5241032" y="2204864"/>
            <a:ext cx="1440160"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医薬品諮問委員会</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0" name="角丸四角形 109"/>
          <p:cNvSpPr/>
          <p:nvPr/>
        </p:nvSpPr>
        <p:spPr>
          <a:xfrm>
            <a:off x="6825208" y="2276872"/>
            <a:ext cx="2448272" cy="1152128"/>
          </a:xfrm>
          <a:prstGeom prst="roundRect">
            <a:avLst>
              <a:gd name="adj" fmla="val 6557"/>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ja-JP" sz="1100" b="1" dirty="0"/>
              <a:t>薬品</a:t>
            </a:r>
            <a:r>
              <a:rPr lang="ja-JP" altLang="en-US" sz="1100" b="1" dirty="0"/>
              <a:t>の</a:t>
            </a:r>
            <a:r>
              <a:rPr lang="ja-JP" altLang="ja-JP" sz="1100" b="1" dirty="0"/>
              <a:t>評価</a:t>
            </a:r>
            <a:r>
              <a:rPr lang="ja-JP" altLang="en-US" sz="1100" b="1" dirty="0"/>
              <a:t>や</a:t>
            </a:r>
            <a:r>
              <a:rPr lang="ja-JP" altLang="ja-JP" sz="1100" b="1" dirty="0"/>
              <a:t>登録</a:t>
            </a:r>
            <a:r>
              <a:rPr lang="ja-JP" altLang="en-US" sz="1100" b="1" dirty="0"/>
              <a:t>を行う</a:t>
            </a:r>
            <a:r>
              <a:rPr lang="ja-JP" altLang="ja-JP" sz="1100" b="1" dirty="0"/>
              <a:t>。</a:t>
            </a:r>
            <a:endParaRPr lang="en-US" altLang="ja-JP" sz="1100" b="1"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製品が登録されるためには、ミャンマーで臨床試験を行う必要がある。</a:t>
            </a:r>
            <a:r>
              <a:rPr lang="en-US" altLang="ja-JP" sz="1000" dirty="0"/>
              <a:t>WHO</a:t>
            </a:r>
            <a:r>
              <a:rPr lang="ja-JP" altLang="ja-JP" sz="1000" dirty="0"/>
              <a:t>が発行する製品証明は登録の先行条件となっている。</a:t>
            </a:r>
            <a:endParaRPr lang="en-US" altLang="ja-JP" sz="1000"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登録は</a:t>
            </a:r>
            <a:r>
              <a:rPr lang="en-US" altLang="ja-JP" sz="1000" dirty="0"/>
              <a:t>5</a:t>
            </a:r>
            <a:r>
              <a:rPr lang="ja-JP" altLang="ja-JP" sz="1000" dirty="0"/>
              <a:t>年間有効である。</a:t>
            </a:r>
          </a:p>
        </p:txBody>
      </p:sp>
      <p:grpSp>
        <p:nvGrpSpPr>
          <p:cNvPr id="111" name="グループ化 7"/>
          <p:cNvGrpSpPr/>
          <p:nvPr/>
        </p:nvGrpSpPr>
        <p:grpSpPr>
          <a:xfrm>
            <a:off x="416496" y="3933056"/>
            <a:ext cx="9073008" cy="288032"/>
            <a:chOff x="4803500" y="2113806"/>
            <a:chExt cx="2954133" cy="288032"/>
          </a:xfrm>
        </p:grpSpPr>
        <p:cxnSp>
          <p:nvCxnSpPr>
            <p:cNvPr id="112" name="直線コネクタ 1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医薬品の登録申請</a:t>
              </a:r>
            </a:p>
          </p:txBody>
        </p:sp>
      </p:grpSp>
      <p:sp>
        <p:nvSpPr>
          <p:cNvPr id="114" name="正方形/長方形 113"/>
          <p:cNvSpPr/>
          <p:nvPr/>
        </p:nvSpPr>
        <p:spPr>
          <a:xfrm>
            <a:off x="416496" y="4293096"/>
            <a:ext cx="4536504" cy="302840"/>
          </a:xfrm>
          <a:prstGeom prst="rect">
            <a:avLst/>
          </a:prstGeom>
        </p:spPr>
        <p:txBody>
          <a:bodyPr wrap="square">
            <a:spAutoFit/>
          </a:bodyPr>
          <a:lstStyle/>
          <a:p>
            <a:pPr marL="157163" lvl="1" indent="-157163"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医薬品の登録申請者はミャンマーの居住者である必要がある。</a:t>
            </a:r>
          </a:p>
        </p:txBody>
      </p:sp>
      <p:sp>
        <p:nvSpPr>
          <p:cNvPr id="2" name="角丸四角形 1"/>
          <p:cNvSpPr/>
          <p:nvPr/>
        </p:nvSpPr>
        <p:spPr>
          <a:xfrm>
            <a:off x="632520" y="4932398"/>
            <a:ext cx="4176464" cy="800858"/>
          </a:xfrm>
          <a:prstGeom prst="roundRect">
            <a:avLst>
              <a:gd name="adj" fmla="val 7968"/>
            </a:avLst>
          </a:prstGeom>
          <a:solidFill>
            <a:srgbClr val="DDE6F3"/>
          </a:solidFill>
        </p:spPr>
        <p:txBody>
          <a:bodyPr wrap="square">
            <a:spAutoFit/>
          </a:bodyPr>
          <a:lstStyle/>
          <a:p>
            <a:pPr marL="0" lvl="1"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外資系企業の場合、登録申請者はミャンマーに定住する法定代理人である必要があるが、対象となる医薬品の輸入業者である必要はない。</a:t>
            </a:r>
          </a:p>
        </p:txBody>
      </p:sp>
      <p:sp>
        <p:nvSpPr>
          <p:cNvPr id="3" name="二等辺三角形 2"/>
          <p:cNvSpPr/>
          <p:nvPr/>
        </p:nvSpPr>
        <p:spPr>
          <a:xfrm flipV="1">
            <a:off x="1172580" y="4644366"/>
            <a:ext cx="3096344" cy="216024"/>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71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DF7420-A545-206A-2891-439843AB8171}"/>
              </a:ext>
            </a:extLst>
          </p:cNvPr>
          <p:cNvGraphicFramePr>
            <a:graphicFrameLocks/>
          </p:cNvGraphicFramePr>
          <p:nvPr>
            <p:custDataLst>
              <p:tags r:id="rId1"/>
            </p:custDataLst>
            <p:extLst>
              <p:ext uri="{D42A27DB-BD31-4B8C-83A1-F6EECF244321}">
                <p14:modId xmlns:p14="http://schemas.microsoft.com/office/powerpoint/2010/main" val="1713230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p:txBody>
          <a:bodyPr vert="horz"/>
          <a:lstStyle/>
          <a:p>
            <a:r>
              <a:rPr lang="ja-JP" altLang="en-US" dirty="0"/>
              <a:t>ミャンマー／医療関連／制度</a:t>
            </a:r>
            <a:endParaRPr kumimoji="1" lang="ja-JP" altLang="en-US" dirty="0"/>
          </a:p>
        </p:txBody>
      </p:sp>
      <p:sp>
        <p:nvSpPr>
          <p:cNvPr id="7" name="テキスト ボックス 6"/>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ニュース記事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(DLA Piper, Myanmar ITV,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Tilleke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Gibbins), Ministry of Information </a:t>
            </a:r>
          </a:p>
        </p:txBody>
      </p:sp>
      <p:sp>
        <p:nvSpPr>
          <p:cNvPr id="8" name="テキスト ボックス 7"/>
          <p:cNvSpPr txBox="1"/>
          <p:nvPr/>
        </p:nvSpPr>
        <p:spPr>
          <a:xfrm>
            <a:off x="208892" y="1035566"/>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ミャンマーには、包括的な一般データ保護法や、医療データの管理に特化した特定の法律はない。しかし、データ保護とプライバシーに関する規定は、以下を含む様々な法律に散在している。</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サイバーセキュリティ法（</a:t>
            </a:r>
            <a:r>
              <a:rPr lang="en-US" altLang="ja-JP" sz="1400" dirty="0">
                <a:latin typeface="+mj-ea"/>
                <a:ea typeface="+mj-ea"/>
                <a:cs typeface="Arial" panose="020B0604020202020204" pitchFamily="34" charset="0"/>
              </a:rPr>
              <a:t>2025</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国民のプライバシーとセキュリティを保護する法律（</a:t>
            </a:r>
            <a:r>
              <a:rPr lang="en-US" altLang="ja-JP" sz="1400" dirty="0">
                <a:latin typeface="+mj-ea"/>
                <a:ea typeface="+mj-ea"/>
                <a:cs typeface="Arial" panose="020B0604020202020204" pitchFamily="34" charset="0"/>
              </a:rPr>
              <a:t>2017</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電子商取引法（</a:t>
            </a:r>
            <a:r>
              <a:rPr lang="en-US" altLang="ja-JP" sz="1400" dirty="0">
                <a:latin typeface="+mj-ea"/>
                <a:ea typeface="+mj-ea"/>
                <a:cs typeface="Arial" panose="020B0604020202020204" pitchFamily="34" charset="0"/>
              </a:rPr>
              <a:t>2004</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p:txBody>
      </p:sp>
      <p:sp>
        <p:nvSpPr>
          <p:cNvPr id="24" name="Text Placeholder 23">
            <a:extLst>
              <a:ext uri="{FF2B5EF4-FFF2-40B4-BE49-F238E27FC236}">
                <a16:creationId xmlns:a16="http://schemas.microsoft.com/office/drawing/2014/main" id="{AB7464DE-A9C8-4E1E-B518-6F7C747C3BFE}"/>
              </a:ext>
            </a:extLst>
          </p:cNvPr>
          <p:cNvSpPr>
            <a:spLocks noGrp="1"/>
          </p:cNvSpPr>
          <p:nvPr>
            <p:ph type="body" sz="quarter" idx="15"/>
          </p:nvPr>
        </p:nvSpPr>
        <p:spPr/>
        <p:txBody>
          <a:bodyPr/>
          <a:lstStyle/>
          <a:p>
            <a:r>
              <a:rPr lang="ja-JP" altLang="en-US" dirty="0"/>
              <a:t>医療情報・個人情報保護に関する法規制</a:t>
            </a:r>
          </a:p>
        </p:txBody>
      </p:sp>
      <p:graphicFrame>
        <p:nvGraphicFramePr>
          <p:cNvPr id="18" name="Table 17">
            <a:extLst>
              <a:ext uri="{FF2B5EF4-FFF2-40B4-BE49-F238E27FC236}">
                <a16:creationId xmlns:a16="http://schemas.microsoft.com/office/drawing/2014/main" id="{1F75FB22-29AC-1FC2-4145-487D9443182F}"/>
              </a:ext>
            </a:extLst>
          </p:cNvPr>
          <p:cNvGraphicFramePr>
            <a:graphicFrameLocks noGrp="1"/>
          </p:cNvGraphicFramePr>
          <p:nvPr>
            <p:extLst>
              <p:ext uri="{D42A27DB-BD31-4B8C-83A1-F6EECF244321}">
                <p14:modId xmlns:p14="http://schemas.microsoft.com/office/powerpoint/2010/main" val="2734893920"/>
              </p:ext>
            </p:extLst>
          </p:nvPr>
        </p:nvGraphicFramePr>
        <p:xfrm>
          <a:off x="205820" y="2374756"/>
          <a:ext cx="9499705" cy="4185920"/>
        </p:xfrm>
        <a:graphic>
          <a:graphicData uri="http://schemas.openxmlformats.org/drawingml/2006/table">
            <a:tbl>
              <a:tblPr firstRow="1" bandRow="1"/>
              <a:tblGrid>
                <a:gridCol w="984131">
                  <a:extLst>
                    <a:ext uri="{9D8B030D-6E8A-4147-A177-3AD203B41FA5}">
                      <a16:colId xmlns:a16="http://schemas.microsoft.com/office/drawing/2014/main" val="1383917945"/>
                    </a:ext>
                  </a:extLst>
                </a:gridCol>
                <a:gridCol w="2568259">
                  <a:extLst>
                    <a:ext uri="{9D8B030D-6E8A-4147-A177-3AD203B41FA5}">
                      <a16:colId xmlns:a16="http://schemas.microsoft.com/office/drawing/2014/main" val="1155562650"/>
                    </a:ext>
                  </a:extLst>
                </a:gridCol>
                <a:gridCol w="5947315">
                  <a:extLst>
                    <a:ext uri="{9D8B030D-6E8A-4147-A177-3AD203B41FA5}">
                      <a16:colId xmlns:a16="http://schemas.microsoft.com/office/drawing/2014/main" val="2317941343"/>
                    </a:ext>
                  </a:extLst>
                </a:gridCol>
              </a:tblGrid>
              <a:tr h="216795">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法律の名前</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概要</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詳細</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extLst>
                  <a:ext uri="{0D108BD9-81ED-4DB2-BD59-A6C34878D82A}">
                    <a16:rowId xmlns:a16="http://schemas.microsoft.com/office/drawing/2014/main" val="838833316"/>
                  </a:ext>
                </a:extLst>
              </a:tr>
              <a:tr h="1485129">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j-ea"/>
                          <a:ea typeface="+mj-ea"/>
                        </a:rPr>
                        <a:t>サイバーセキュリティ法（</a:t>
                      </a:r>
                      <a:r>
                        <a:rPr lang="en-US" altLang="ja-JP" sz="1200" b="1" dirty="0">
                          <a:solidFill>
                            <a:schemeClr val="tx1"/>
                          </a:solidFill>
                          <a:latin typeface="+mj-ea"/>
                          <a:ea typeface="+mj-ea"/>
                        </a:rPr>
                        <a:t>2025</a:t>
                      </a:r>
                      <a:r>
                        <a:rPr lang="ja-JP" altLang="en-US" sz="1200" b="1" dirty="0">
                          <a:solidFill>
                            <a:schemeClr val="tx1"/>
                          </a:solidFill>
                          <a:latin typeface="+mj-ea"/>
                          <a:ea typeface="+mj-ea"/>
                        </a:rPr>
                        <a:t>年）</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この法律は、サイバーセキュリティガバナンス、重要インフラの保護、デジタルプラットフォームの規制のための包括的な法的枠組みを提供する。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サイバーリソースの安全な利用を保障し、サイバー攻撃から国家主権を守り、サイバーセキュリティサービスの発展を支援し、デジタル経済の活性化を促進するために制定された。</a:t>
                      </a:r>
                      <a:endParaRPr lang="en-US" sz="1200" b="0" dirty="0">
                        <a:solidFill>
                          <a:schemeClr val="tx1"/>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spcAft>
                          <a:spcPts val="400"/>
                        </a:spcAft>
                        <a:buNone/>
                      </a:pPr>
                      <a:r>
                        <a:rPr lang="ja-JP" altLang="en-US" sz="1200" b="0" dirty="0">
                          <a:latin typeface="+mj-ea"/>
                          <a:ea typeface="+mj-ea"/>
                        </a:rPr>
                        <a:t>この法律は、以下の規定を定めています。</a:t>
                      </a:r>
                      <a:endParaRPr lang="en-US"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サイバーセキュリティサービスのライセンスおよび登録：サイバーセキュリティサービスプロバイダーおよびデジタルプラットフォームには、ライセンスの取得を義務付け、違反には罰則を科します。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デジタルプラットフォームプロバイダーの責任：プラットフォームに対し、フェイクニュース、児童搾取コンテンツ、暴力扇動、既存の法律に違反する活動など、有害コンテンツを特定し、対処するための措置を講じることを義務付け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データの保持：義務的な保持期間を設け、政府によるユーザーデータへのアクセスを許容します。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重要な情報インフラの保護：規制当局は、国家安全保障または公共秩序の利益のために、デジタルプラットフォームを停止または管理することができます。</a:t>
                      </a:r>
                      <a:r>
                        <a:rPr lang="en-US" sz="1200" b="0" dirty="0">
                          <a:latin typeface="+mj-ea"/>
                          <a:ea typeface="+mj-ea"/>
                        </a:rPr>
                        <a:t>.</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585611"/>
                  </a:ext>
                </a:extLst>
              </a:tr>
              <a:tr h="1066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mj-ea"/>
                          <a:ea typeface="+mn-ea"/>
                          <a:cs typeface="Arial" panose="020B0604020202020204" pitchFamily="34" charset="0"/>
                        </a:rPr>
                        <a:t>国民のプライバシーとセキュリティを保護する法律（</a:t>
                      </a:r>
                      <a:r>
                        <a:rPr kumimoji="1" lang="en-US" altLang="ja-JP" sz="1200" b="1" kern="1200" dirty="0">
                          <a:solidFill>
                            <a:schemeClr val="tx1"/>
                          </a:solidFill>
                          <a:latin typeface="+mj-ea"/>
                          <a:ea typeface="+mn-ea"/>
                          <a:cs typeface="Arial" panose="020B0604020202020204" pitchFamily="34" charset="0"/>
                        </a:rPr>
                        <a:t>2017</a:t>
                      </a:r>
                      <a:r>
                        <a:rPr kumimoji="1" lang="ja-JP" altLang="en-US" sz="1200" b="1" kern="1200" dirty="0">
                          <a:solidFill>
                            <a:schemeClr val="tx1"/>
                          </a:solidFill>
                          <a:latin typeface="+mj-ea"/>
                          <a:ea typeface="+mn-ea"/>
                          <a:cs typeface="Arial" panose="020B0604020202020204" pitchFamily="34" charset="0"/>
                        </a:rPr>
                        <a:t>年）</a:t>
                      </a:r>
                      <a:endParaRPr kumimoji="1" lang="en-US" altLang="ja-JP" sz="1200" b="1" kern="1200" dirty="0">
                        <a:solidFill>
                          <a:schemeClr val="tx1"/>
                        </a:solidFill>
                        <a:latin typeface="+mj-ea"/>
                        <a:ea typeface="+mn-ea"/>
                        <a:cs typeface="Arial" panose="020B0604020202020204" pitchFamily="34" charset="0"/>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この法律は、国民のプライバシー（移動、居住、言論の自由）と安全（私事、住居、所有物、通信、通信）を保護する。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以前は、この法律の下では、通信事業者に対して個人の電話および電子通信データを要求または取得することは禁止されていた。</a:t>
                      </a:r>
                      <a:endParaRPr lang="en-US" sz="1200" b="0" dirty="0">
                        <a:solidFill>
                          <a:schemeClr val="tx1"/>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82550">
                        <a:spcAft>
                          <a:spcPts val="400"/>
                        </a:spcAft>
                        <a:buFont typeface="Arial" panose="020B0604020202020204" pitchFamily="34" charset="0"/>
                        <a:buChar char="•"/>
                      </a:pPr>
                      <a:r>
                        <a:rPr lang="ja-JP" altLang="en-US" sz="1200" b="0" dirty="0">
                          <a:latin typeface="+mj-ea"/>
                          <a:ea typeface="+mj-ea"/>
                        </a:rPr>
                        <a:t>国防安全保障会議は、国民のプライバシーと安全を保護する法律の改正案を制定した。</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改正法は、改正法の名称、第</a:t>
                      </a:r>
                      <a:r>
                        <a:rPr lang="en-US" altLang="ja-JP" sz="1200" b="0" dirty="0">
                          <a:latin typeface="+mj-ea"/>
                          <a:ea typeface="+mj-ea"/>
                        </a:rPr>
                        <a:t>5</a:t>
                      </a:r>
                      <a:r>
                        <a:rPr lang="ja-JP" altLang="en-US" sz="1200" b="0" dirty="0">
                          <a:latin typeface="+mj-ea"/>
                          <a:ea typeface="+mj-ea"/>
                        </a:rPr>
                        <a:t>条</a:t>
                      </a:r>
                      <a:r>
                        <a:rPr lang="en-US" altLang="ja-JP" sz="1200" b="0" dirty="0">
                          <a:latin typeface="+mj-ea"/>
                          <a:ea typeface="+mj-ea"/>
                        </a:rPr>
                        <a:t>(b)</a:t>
                      </a:r>
                      <a:r>
                        <a:rPr lang="ja-JP" altLang="en-US" sz="1200" b="0" dirty="0">
                          <a:latin typeface="+mj-ea"/>
                          <a:ea typeface="+mj-ea"/>
                        </a:rPr>
                        <a:t>項の置き換え、および旧法第</a:t>
                      </a:r>
                      <a:r>
                        <a:rPr lang="en-US" altLang="ja-JP" sz="1200" b="0" dirty="0">
                          <a:latin typeface="+mj-ea"/>
                          <a:ea typeface="+mj-ea"/>
                        </a:rPr>
                        <a:t>8</a:t>
                      </a:r>
                      <a:r>
                        <a:rPr lang="ja-JP" altLang="en-US" sz="1200" b="0" dirty="0">
                          <a:latin typeface="+mj-ea"/>
                          <a:ea typeface="+mj-ea"/>
                        </a:rPr>
                        <a:t>条の導入部分の</a:t>
                      </a:r>
                      <a:r>
                        <a:rPr lang="en-US" altLang="ja-JP" sz="1200" b="0" dirty="0">
                          <a:latin typeface="+mj-ea"/>
                          <a:ea typeface="+mj-ea"/>
                        </a:rPr>
                        <a:t>3</a:t>
                      </a:r>
                      <a:r>
                        <a:rPr lang="ja-JP" altLang="en-US" sz="1200" b="0" dirty="0">
                          <a:latin typeface="+mj-ea"/>
                          <a:ea typeface="+mj-ea"/>
                        </a:rPr>
                        <a:t>つの条項で構成されている。</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第</a:t>
                      </a:r>
                      <a:r>
                        <a:rPr lang="en-US" altLang="ja-JP" sz="1200" b="0" dirty="0">
                          <a:latin typeface="+mj-ea"/>
                          <a:ea typeface="+mj-ea"/>
                        </a:rPr>
                        <a:t>8</a:t>
                      </a:r>
                      <a:r>
                        <a:rPr lang="ja-JP" altLang="en-US" sz="1200" b="0" dirty="0">
                          <a:latin typeface="+mj-ea"/>
                          <a:ea typeface="+mj-ea"/>
                        </a:rPr>
                        <a:t>条の導入は、国防、安全保障、公共の平和と静穏のために法的に義務と権限を付与された者に対する例外を拡大し、命令なしに第</a:t>
                      </a:r>
                      <a:r>
                        <a:rPr lang="en-US" altLang="ja-JP" sz="1200" b="0" dirty="0">
                          <a:latin typeface="+mj-ea"/>
                          <a:ea typeface="+mj-ea"/>
                        </a:rPr>
                        <a:t>8</a:t>
                      </a:r>
                      <a:r>
                        <a:rPr lang="ja-JP" altLang="en-US" sz="1200" b="0" dirty="0">
                          <a:latin typeface="+mj-ea"/>
                          <a:ea typeface="+mj-ea"/>
                        </a:rPr>
                        <a:t>条の範囲内で（通信事業者に対して個人の電話通信データや電子通信データを要求または取得するなど）行為を行うことを可能にするために改正された。</a:t>
                      </a:r>
                      <a:endParaRPr lang="en-US" sz="1200" b="0" dirty="0">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877448"/>
                  </a:ext>
                </a:extLst>
              </a:tr>
            </a:tbl>
          </a:graphicData>
        </a:graphic>
      </p:graphicFrame>
    </p:spTree>
    <p:extLst>
      <p:ext uri="{BB962C8B-B14F-4D97-AF65-F5344CB8AC3E}">
        <p14:creationId xmlns:p14="http://schemas.microsoft.com/office/powerpoint/2010/main" val="397020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05C8B-2982-01C6-B492-F48B57F1CB7D}"/>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E9D49D0-5E83-7FD9-4305-4D2942EE085F}"/>
              </a:ext>
            </a:extLst>
          </p:cNvPr>
          <p:cNvGraphicFramePr>
            <a:graphicFrameLocks/>
          </p:cNvGraphicFramePr>
          <p:nvPr>
            <p:custDataLst>
              <p:tags r:id="rId1"/>
            </p:custDataLst>
            <p:extLst>
              <p:ext uri="{D42A27DB-BD31-4B8C-83A1-F6EECF244321}">
                <p14:modId xmlns:p14="http://schemas.microsoft.com/office/powerpoint/2010/main" val="883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952699EC-2CA0-23ED-12C5-D4B6BCEEE921}"/>
              </a:ext>
            </a:extLst>
          </p:cNvPr>
          <p:cNvSpPr>
            <a:spLocks noGrp="1"/>
          </p:cNvSpPr>
          <p:nvPr>
            <p:ph type="title"/>
          </p:nvPr>
        </p:nvSpPr>
        <p:spPr/>
        <p:txBody>
          <a:bodyPr vert="horz"/>
          <a:lstStyle/>
          <a:p>
            <a:r>
              <a:rPr lang="ja-JP" altLang="en-US" dirty="0"/>
              <a:t>ミャンマー／医療関連／制度</a:t>
            </a:r>
            <a:endParaRPr kumimoji="1" lang="ja-JP" altLang="en-US" dirty="0"/>
          </a:p>
        </p:txBody>
      </p:sp>
      <p:sp>
        <p:nvSpPr>
          <p:cNvPr id="7" name="テキスト ボックス 6">
            <a:extLst>
              <a:ext uri="{FF2B5EF4-FFF2-40B4-BE49-F238E27FC236}">
                <a16:creationId xmlns:a16="http://schemas.microsoft.com/office/drawing/2014/main" id="{E8164A17-7BA4-4E85-9230-EF2E9DF4256A}"/>
              </a:ext>
            </a:extLst>
          </p:cNvPr>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 Articles (DLA Piper, Myanmar ITV,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Tilleke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Gibbins), Ministry of Information </a:t>
            </a:r>
          </a:p>
        </p:txBody>
      </p:sp>
      <p:sp>
        <p:nvSpPr>
          <p:cNvPr id="24" name="Text Placeholder 23">
            <a:extLst>
              <a:ext uri="{FF2B5EF4-FFF2-40B4-BE49-F238E27FC236}">
                <a16:creationId xmlns:a16="http://schemas.microsoft.com/office/drawing/2014/main" id="{BDC78805-3CAC-9277-D7F0-3A6FDFFF26A9}"/>
              </a:ext>
            </a:extLst>
          </p:cNvPr>
          <p:cNvSpPr>
            <a:spLocks noGrp="1"/>
          </p:cNvSpPr>
          <p:nvPr>
            <p:ph type="body" sz="quarter" idx="15"/>
          </p:nvPr>
        </p:nvSpPr>
        <p:spPr/>
        <p:txBody>
          <a:bodyPr/>
          <a:lstStyle/>
          <a:p>
            <a:r>
              <a:rPr lang="ja-JP" altLang="en-US" dirty="0"/>
              <a:t>医療情報・個人情報保護に関する法規制</a:t>
            </a:r>
          </a:p>
        </p:txBody>
      </p:sp>
      <p:graphicFrame>
        <p:nvGraphicFramePr>
          <p:cNvPr id="18" name="Table 17">
            <a:extLst>
              <a:ext uri="{FF2B5EF4-FFF2-40B4-BE49-F238E27FC236}">
                <a16:creationId xmlns:a16="http://schemas.microsoft.com/office/drawing/2014/main" id="{90602B5B-4E89-3587-4F6A-94787D2ECED4}"/>
              </a:ext>
            </a:extLst>
          </p:cNvPr>
          <p:cNvGraphicFramePr>
            <a:graphicFrameLocks noGrp="1"/>
          </p:cNvGraphicFramePr>
          <p:nvPr>
            <p:extLst>
              <p:ext uri="{D42A27DB-BD31-4B8C-83A1-F6EECF244321}">
                <p14:modId xmlns:p14="http://schemas.microsoft.com/office/powerpoint/2010/main" val="295859479"/>
              </p:ext>
            </p:extLst>
          </p:nvPr>
        </p:nvGraphicFramePr>
        <p:xfrm>
          <a:off x="205820" y="1052736"/>
          <a:ext cx="9499705" cy="5399278"/>
        </p:xfrm>
        <a:graphic>
          <a:graphicData uri="http://schemas.openxmlformats.org/drawingml/2006/table">
            <a:tbl>
              <a:tblPr firstRow="1" bandRow="1"/>
              <a:tblGrid>
                <a:gridCol w="984131">
                  <a:extLst>
                    <a:ext uri="{9D8B030D-6E8A-4147-A177-3AD203B41FA5}">
                      <a16:colId xmlns:a16="http://schemas.microsoft.com/office/drawing/2014/main" val="1383917945"/>
                    </a:ext>
                  </a:extLst>
                </a:gridCol>
                <a:gridCol w="2568259">
                  <a:extLst>
                    <a:ext uri="{9D8B030D-6E8A-4147-A177-3AD203B41FA5}">
                      <a16:colId xmlns:a16="http://schemas.microsoft.com/office/drawing/2014/main" val="1155562650"/>
                    </a:ext>
                  </a:extLst>
                </a:gridCol>
                <a:gridCol w="5947315">
                  <a:extLst>
                    <a:ext uri="{9D8B030D-6E8A-4147-A177-3AD203B41FA5}">
                      <a16:colId xmlns:a16="http://schemas.microsoft.com/office/drawing/2014/main" val="2317941343"/>
                    </a:ext>
                  </a:extLst>
                </a:gridCol>
              </a:tblGrid>
              <a:tr h="359918">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法律の名前</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概要</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詳細</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extLst>
                  <a:ext uri="{0D108BD9-81ED-4DB2-BD59-A6C34878D82A}">
                    <a16:rowId xmlns:a16="http://schemas.microsoft.com/office/drawing/2014/main" val="838833316"/>
                  </a:ext>
                </a:extLst>
              </a:tr>
              <a:tr h="3025981">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mj-ea"/>
                          <a:ea typeface="+mj-ea"/>
                        </a:rPr>
                        <a:t>電子商取引法（</a:t>
                      </a:r>
                      <a:r>
                        <a:rPr lang="en-US" altLang="zh-TW" sz="1200" b="1" dirty="0">
                          <a:solidFill>
                            <a:schemeClr val="tx1"/>
                          </a:solidFill>
                          <a:latin typeface="+mj-ea"/>
                          <a:ea typeface="+mj-ea"/>
                        </a:rPr>
                        <a:t>2004</a:t>
                      </a:r>
                      <a:r>
                        <a:rPr lang="zh-TW" altLang="en-US" sz="1200" b="1" dirty="0">
                          <a:solidFill>
                            <a:schemeClr val="tx1"/>
                          </a:solidFill>
                          <a:latin typeface="+mj-ea"/>
                          <a:ea typeface="+mj-ea"/>
                        </a:rPr>
                        <a:t>年）</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この法律は、国内における電子データ、署名、取引、または個人データの管理を規制する。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の規定は、国内および国際的な取引、取引、協定、合意、契約、ならびに情報の交換および保管を含む、商業活動および非商業活動で使用されるあらゆる種類の電子記録および電子データメッセージに適用される。</a:t>
                      </a:r>
                      <a:endParaRPr lang="en-US" sz="1200" b="0" dirty="0">
                        <a:solidFill>
                          <a:schemeClr val="tx1"/>
                        </a:solidFill>
                        <a:latin typeface="+mj-ea"/>
                        <a:ea typeface="+mj-ea"/>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en-US" altLang="ja-JP" sz="1200" b="0" dirty="0">
                          <a:latin typeface="+mj-ea"/>
                          <a:ea typeface="+mj-ea"/>
                        </a:rPr>
                        <a:t>2021</a:t>
                      </a:r>
                      <a:r>
                        <a:rPr lang="ja-JP" altLang="en-US" sz="1200" b="0" dirty="0">
                          <a:latin typeface="+mj-ea"/>
                          <a:ea typeface="+mj-ea"/>
                        </a:rPr>
                        <a:t>年に法律が改正され、「個人データ保護」という新たな章が導入された。</a:t>
                      </a:r>
                      <a:endParaRPr lang="en-US" altLang="ja-JP" sz="1200" b="0" dirty="0">
                        <a:latin typeface="+mj-ea"/>
                        <a:ea typeface="+mj-ea"/>
                      </a:endParaRPr>
                    </a:p>
                    <a:p>
                      <a:pPr marL="171450" indent="-171450">
                        <a:spcAft>
                          <a:spcPts val="400"/>
                        </a:spcAft>
                        <a:buFont typeface="Courier New" panose="02070309020205020404" pitchFamily="49" charset="0"/>
                        <a:buChar char="o"/>
                      </a:pPr>
                      <a:r>
                        <a:rPr lang="ja-JP" altLang="en-US" sz="1200" b="0" dirty="0">
                          <a:latin typeface="+mj-ea"/>
                          <a:ea typeface="+mj-ea"/>
                        </a:rPr>
                        <a:t>しかし、この改正ではデータ保護に関する非常に基本的な制度が定められたに過ぎず、データ管理者の義務は明確に定義されていなかった。また、政府による個人データの没収を認める広範な例外規定や、様々な種類の情報のオンライン共有の禁止も導入された。</a:t>
                      </a:r>
                      <a:endParaRPr lang="en-US" altLang="ja-JP" sz="1200" b="0" dirty="0">
                        <a:latin typeface="+mj-ea"/>
                        <a:ea typeface="+mj-ea"/>
                      </a:endParaRPr>
                    </a:p>
                    <a:p>
                      <a:pPr marL="171450" indent="-171450">
                        <a:spcAft>
                          <a:spcPts val="400"/>
                        </a:spcAft>
                        <a:buFont typeface="Courier New" panose="02070309020205020404" pitchFamily="49" charset="0"/>
                        <a:buChar char="o"/>
                      </a:pPr>
                      <a:r>
                        <a:rPr lang="ja-JP" altLang="en-US" sz="1200" b="0" dirty="0">
                          <a:latin typeface="+mj-ea"/>
                          <a:ea typeface="+mj-ea"/>
                        </a:rPr>
                        <a:t>個人データに関する追加規定の説明は次のとおり。</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個人データの定義</a:t>
                      </a:r>
                      <a:r>
                        <a:rPr lang="en-US" altLang="ja-JP" sz="1200" b="1" dirty="0">
                          <a:latin typeface="+mj-ea"/>
                          <a:ea typeface="+mj-ea"/>
                        </a:rPr>
                        <a:t>:</a:t>
                      </a:r>
                      <a:r>
                        <a:rPr lang="ja-JP" altLang="en-US" sz="1200" b="0" dirty="0">
                          <a:latin typeface="+mj-ea"/>
                          <a:ea typeface="+mj-ea"/>
                        </a:rPr>
                        <a:t>個人データとは、個人を識別する、または識別できる情報を指す。</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個人情報管理責任者の個人情報の取り扱いに関する責任：</a:t>
                      </a:r>
                      <a:endParaRPr lang="en-US" altLang="ja-JP" sz="1200" b="1"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個人情報を、法令に基づき、その種類、セキュリティレベルに応じて体系的に保管、保護、管理する。</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本人の同意なく、個人情報をいかなる個人または組織に対しても、精査、開示、通知、頒布、発送、改変、破棄、複製、証拠提出することを許可しない。</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利用目的に合致しない事項の管理のために個人情報を利用しない。</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一定期間利用するために収集した個人情報を、当該期間経過後に体系的に破棄または削除しない。</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個人情報保護規則の適用の例外となるケース：</a:t>
                      </a:r>
                      <a:endParaRPr lang="en-US" altLang="ja-JP" sz="1200" b="1"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政府機関（中央委員会、捜査チーム、または法の支配チームによって権限を与えられた機関）が、サイバーセキュリティ、サイバー攻撃、サイバーテロ、サイバー悪用、サイバー事故、またはサイバー犯罪に関連する事件（捜査、証拠収集、法廷での証拠提出を含む）を処理している場合。</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権限を与えられた政府機関が刑事事件（捜査、情報収集、告訴、法廷での証拠提出を含む）を処理している場合。</a:t>
                      </a:r>
                      <a:endParaRPr lang="en-US" sz="1200" b="0" dirty="0">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585611"/>
                  </a:ext>
                </a:extLst>
              </a:tr>
            </a:tbl>
          </a:graphicData>
        </a:graphic>
      </p:graphicFrame>
    </p:spTree>
    <p:extLst>
      <p:ext uri="{BB962C8B-B14F-4D97-AF65-F5344CB8AC3E}">
        <p14:creationId xmlns:p14="http://schemas.microsoft.com/office/powerpoint/2010/main" val="360634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臨床試験に関する規制</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臨床試験に関する規制については確認できなかった。</a:t>
            </a:r>
          </a:p>
        </p:txBody>
      </p:sp>
    </p:spTree>
    <p:extLst>
      <p:ext uri="{BB962C8B-B14F-4D97-AF65-F5344CB8AC3E}">
        <p14:creationId xmlns:p14="http://schemas.microsoft.com/office/powerpoint/2010/main" val="234978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28984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年に承認された「ミャンマー連邦共和国憲法」および「</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Law Protecting the Privacy and Security of Citizens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市民のプライバシーとセキュリティを保護する法律、以下「プライバシー法」」により、プライバシーと通信のセキュリティに関する規定を定めている。これらは個人情報の機密保持に関連する規定を含む「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Electric Transactions 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（電気通信法）」等、分野別の法律で補完されている。一方、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日のクーデター以来、軍事政権はプライバシー権の侵害や恣意的逮捕・拘禁を可能にする法制度の修正を命じた。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に所属するミャンマーは「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Personal Data Protection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Digital Data Governance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」等、個人データ保護に関する様々な枠組みを策定している。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軍事政権は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年のクーデター翌週に「サイバーセキュリティ法」をインターネットサービスプロバイダー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に配布した。これにより、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は軍の指示に応じてウェブサイトをブロックまたは特定ユーザーのアクセスを遮断する必要があり、政府がユーザーデータへの幅広いアクセス権を有し、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がユーザーデータを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年間保存することが定められた。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49275"/>
            <a:ext cx="9505950" cy="359445"/>
          </a:xfrm>
        </p:spPr>
        <p:txBody>
          <a:bodyPr/>
          <a:lstStyle/>
          <a:p>
            <a:r>
              <a:rPr lang="ja-JP" altLang="en-US" dirty="0"/>
              <a:t>医療情報・個人情報保護、データサーバーの置き場に関する法規制、ガイドライン</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40457" y="6414590"/>
            <a:ext cx="9865543" cy="369332"/>
          </a:xfrm>
          <a:prstGeom prst="rect">
            <a:avLst/>
          </a:prstGeom>
          <a:noFill/>
        </p:spPr>
        <p:txBody>
          <a:bodyPr wrap="square" lIns="0" tIns="0" rIns="0" bIns="0" rtlCol="0">
            <a:sp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https://www.myanmar-responsiblebusiness.org/pdf/Law-Protecting-Privacy-and-Security-of-Citizens_en_unofficial.pdf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https://www.myanmartradeportal.gov.mm/uploads/legals/2018/12/Electronic%20Transactions%20Law%202004(English).pdf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、各法案、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Human Rights Watch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「ミャンマー：クーデター後の法制上の変更が人権を侵食」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Gigazine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「クーデターが勃発したミャンマーでインターネットの監視が強化されている」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4">
            <a:extLst>
              <a:ext uri="{FF2B5EF4-FFF2-40B4-BE49-F238E27FC236}">
                <a16:creationId xmlns:a16="http://schemas.microsoft.com/office/drawing/2014/main" id="{77C2F45B-C72F-4A0D-BF3C-C07E3B3DD1B5}"/>
              </a:ext>
            </a:extLst>
          </p:cNvPr>
          <p:cNvGraphicFramePr>
            <a:graphicFrameLocks noGrp="1"/>
          </p:cNvGraphicFramePr>
          <p:nvPr>
            <p:extLst>
              <p:ext uri="{D42A27DB-BD31-4B8C-83A1-F6EECF244321}">
                <p14:modId xmlns:p14="http://schemas.microsoft.com/office/powerpoint/2010/main" val="367737503"/>
              </p:ext>
            </p:extLst>
          </p:nvPr>
        </p:nvGraphicFramePr>
        <p:xfrm>
          <a:off x="200025" y="3050439"/>
          <a:ext cx="9505056" cy="2034745"/>
        </p:xfrm>
        <a:graphic>
          <a:graphicData uri="http://schemas.openxmlformats.org/drawingml/2006/table">
            <a:tbl>
              <a:tblPr firstRow="1" bandRow="1">
                <a:tableStyleId>{2D5ABB26-0587-4C30-8999-92F81FD0307C}</a:tableStyleId>
              </a:tblPr>
              <a:tblGrid>
                <a:gridCol w="1296591">
                  <a:extLst>
                    <a:ext uri="{9D8B030D-6E8A-4147-A177-3AD203B41FA5}">
                      <a16:colId xmlns:a16="http://schemas.microsoft.com/office/drawing/2014/main" val="20000"/>
                    </a:ext>
                  </a:extLst>
                </a:gridCol>
                <a:gridCol w="4019936">
                  <a:extLst>
                    <a:ext uri="{9D8B030D-6E8A-4147-A177-3AD203B41FA5}">
                      <a16:colId xmlns:a16="http://schemas.microsoft.com/office/drawing/2014/main" val="20001"/>
                    </a:ext>
                  </a:extLst>
                </a:gridCol>
                <a:gridCol w="4188529">
                  <a:extLst>
                    <a:ext uri="{9D8B030D-6E8A-4147-A177-3AD203B41FA5}">
                      <a16:colId xmlns:a16="http://schemas.microsoft.com/office/drawing/2014/main" val="40715379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en-US" altLang="ja-JP" sz="1000" b="1" dirty="0">
                          <a:solidFill>
                            <a:schemeClr val="bg1"/>
                          </a:solidFill>
                          <a:latin typeface="+mn-lt"/>
                          <a:ea typeface="+mn-ea"/>
                          <a:cs typeface="Arial" panose="020B0604020202020204" pitchFamily="34" charset="0"/>
                        </a:rPr>
                        <a:t>2021</a:t>
                      </a:r>
                      <a:r>
                        <a:rPr kumimoji="1" lang="ja-JP" altLang="en-US" sz="1000" b="1" dirty="0">
                          <a:solidFill>
                            <a:schemeClr val="bg1"/>
                          </a:solidFill>
                          <a:latin typeface="+mn-lt"/>
                          <a:ea typeface="+mn-ea"/>
                          <a:cs typeface="Arial" panose="020B0604020202020204" pitchFamily="34" charset="0"/>
                        </a:rPr>
                        <a:t>年の軍事政権による変更と追加</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4400">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プライバシー法</a:t>
                      </a:r>
                      <a:r>
                        <a:rPr kumimoji="1" lang="en-US" altLang="ja-JP" sz="1050" b="1" u="none" baseline="30000" dirty="0">
                          <a:solidFill>
                            <a:schemeClr val="bg1"/>
                          </a:solidFill>
                          <a:latin typeface="+mn-lt"/>
                          <a:ea typeface="+mn-ea"/>
                          <a:cs typeface="Arial" panose="020B0604020202020204" pitchFamily="34" charset="0"/>
                        </a:rPr>
                        <a:t>1</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年に施行されたプライバシーと通信のセキュリティに関する規定。</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第三者による通信内容の傍受や電子通信事業者による記録の開示、郵便物の開封や押収が禁じられている。</a:t>
                      </a:r>
                      <a:endParaRPr kumimoji="1"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拘束や家宅捜索、監視、通信傍受、通信記録の入手、個人の手紙や小包の開封を許可なく行うことを可能な形に変更。</a:t>
                      </a:r>
                      <a:endParaRPr kumimoji="1"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pPr algn="ctr" fontAlgn="ctr" hangingPunct="0"/>
                      <a:r>
                        <a:rPr kumimoji="1" lang="ja-JP" altLang="en-US" sz="1050" b="1" i="0" u="none" dirty="0">
                          <a:solidFill>
                            <a:schemeClr val="bg1"/>
                          </a:solidFill>
                          <a:effectLst/>
                          <a:latin typeface="+mn-lt"/>
                          <a:ea typeface="+mn-ea"/>
                          <a:cs typeface="Arial" panose="020B0604020202020204" pitchFamily="34" charset="0"/>
                        </a:rPr>
                        <a:t>電気取引法</a:t>
                      </a:r>
                      <a:r>
                        <a:rPr kumimoji="1" lang="en-US" altLang="ja-JP" sz="1050" b="1" i="0" u="none" baseline="30000" dirty="0">
                          <a:solidFill>
                            <a:schemeClr val="bg1"/>
                          </a:solidFill>
                          <a:effectLst/>
                          <a:latin typeface="+mn-lt"/>
                          <a:ea typeface="+mn-ea"/>
                          <a:cs typeface="Arial" panose="020B0604020202020204" pitchFamily="34" charset="0"/>
                        </a:rPr>
                        <a:t>2</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2004</a:t>
                      </a:r>
                      <a:r>
                        <a:rPr lang="ja-JP" altLang="en-US" sz="1000" dirty="0">
                          <a:latin typeface="+mn-lt"/>
                          <a:ea typeface="+mn-ea"/>
                          <a:cs typeface="Arial" panose="020B0604020202020204" pitchFamily="34" charset="0"/>
                        </a:rPr>
                        <a:t>年に施行された個人情報の機密保持に関する規定。</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データを体系立てて安全に保護管理することを事業者に対して求めたうえで、利用目的に沿わない個人情報の取得を禁じている。</a:t>
                      </a:r>
                      <a:endParaRPr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クーデターや軍事政権の行動に批判的な表現を含む情報の流布を犯罪化、情報の自由な流通を禁じる形に修正。</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4. Footnote">
            <a:extLst>
              <a:ext uri="{FF2B5EF4-FFF2-40B4-BE49-F238E27FC236}">
                <a16:creationId xmlns:a16="http://schemas.microsoft.com/office/drawing/2014/main" id="{241274A1-A792-4A31-AD0C-7E6B9B0AC084}"/>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808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1711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書面でのコミュニケーションや医療記録では英語が好まれるが、医師と患者の間の口頭でのコミュニケーションではビルマ語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ミャンマー語がよく使われる。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（出所）現地エキスパートインタビュー</a:t>
            </a:r>
          </a:p>
        </p:txBody>
      </p:sp>
    </p:spTree>
    <p:extLst>
      <p:ext uri="{BB962C8B-B14F-4D97-AF65-F5344CB8AC3E}">
        <p14:creationId xmlns:p14="http://schemas.microsoft.com/office/powerpoint/2010/main" val="35778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ライセンス・教育水準</a:t>
            </a:r>
          </a:p>
        </p:txBody>
      </p:sp>
      <p:grpSp>
        <p:nvGrpSpPr>
          <p:cNvPr id="4" name="グループ化 7"/>
          <p:cNvGrpSpPr/>
          <p:nvPr/>
        </p:nvGrpSpPr>
        <p:grpSpPr>
          <a:xfrm>
            <a:off x="416496" y="1773396"/>
            <a:ext cx="9073008"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ミャンマーの医療関連養成機関</a:t>
              </a: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医師、看護師、助産師とも、国家試験はなく、卒業試験を受けることで資格が得られる。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薬剤師、レントゲン技師、検査技師、理学療法士の養成機関は、それぞれ全国で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つしかなく、定員数も少ない。</a:t>
            </a:r>
          </a:p>
        </p:txBody>
      </p:sp>
      <p:sp>
        <p:nvSpPr>
          <p:cNvPr id="9" name="正方形/長方形 8"/>
          <p:cNvSpPr/>
          <p:nvPr/>
        </p:nvSpPr>
        <p:spPr>
          <a:xfrm>
            <a:off x="560512" y="3717032"/>
            <a:ext cx="4176464" cy="363176"/>
          </a:xfrm>
          <a:prstGeom prst="rect">
            <a:avLst/>
          </a:prstGeom>
        </p:spPr>
        <p:txBody>
          <a:bodyPr lIns="0" rIns="0">
            <a:noAutofit/>
          </a:bodyPr>
          <a:lstStyle/>
          <a:p>
            <a:pPr marL="133350" lvl="1" indent="-133350" algn="just">
              <a:lnSpc>
                <a:spcPct val="110000"/>
              </a:lnSpc>
              <a:spcAft>
                <a:spcPts val="200"/>
              </a:spcAft>
              <a:buClr>
                <a:srgbClr val="5F8AC3"/>
              </a:buClr>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医療系の教育は保健省が管轄している。政権の交代や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のトップの方針で、医科大学の</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学生数の枠は大きく変動する。</a:t>
            </a:r>
          </a:p>
        </p:txBody>
      </p:sp>
      <p:graphicFrame>
        <p:nvGraphicFramePr>
          <p:cNvPr id="10" name="表 9"/>
          <p:cNvGraphicFramePr>
            <a:graphicFrameLocks noGrp="1"/>
          </p:cNvGraphicFramePr>
          <p:nvPr>
            <p:extLst>
              <p:ext uri="{D42A27DB-BD31-4B8C-83A1-F6EECF244321}">
                <p14:modId xmlns:p14="http://schemas.microsoft.com/office/powerpoint/2010/main" val="2914445739"/>
              </p:ext>
            </p:extLst>
          </p:nvPr>
        </p:nvGraphicFramePr>
        <p:xfrm>
          <a:off x="5169024" y="2420888"/>
          <a:ext cx="4176464" cy="356400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20000"/>
                    </a:ext>
                  </a:extLst>
                </a:gridCol>
                <a:gridCol w="2727649">
                  <a:extLst>
                    <a:ext uri="{9D8B030D-6E8A-4147-A177-3AD203B41FA5}">
                      <a16:colId xmlns:a16="http://schemas.microsoft.com/office/drawing/2014/main" val="20001"/>
                    </a:ext>
                  </a:extLst>
                </a:gridCol>
                <a:gridCol w="101676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学生数</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ヤンゴン第一医科大学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B w="9525" cap="flat" cmpd="sng" algn="ctr">
                      <a:solidFill>
                        <a:srgbClr val="868686"/>
                      </a:solidFill>
                      <a:prstDash val="solid"/>
                      <a:round/>
                      <a:headEnd type="none" w="med" len="med"/>
                      <a:tailEnd type="none" w="med" len="med"/>
                    </a:lnB>
                  </a:tcPr>
                </a:tc>
                <a:tc>
                  <a:txBody>
                    <a:bodyPr/>
                    <a:lstStyle/>
                    <a:p>
                      <a:pPr algn="r" font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2,472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l" fontAlgn="ctr">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マンダレー医科大学</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2,318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ヤンゴン第二医科大学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2,295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マグウェイ医科大学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1,290</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マンダレー医療技術大学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r" defTabSz="914400" rtl="0" eaLnBrk="1" fontAlgn="ctr" latinLnBrk="0" hangingPunct="1">
                        <a:spcAft>
                          <a:spcPts val="0"/>
                        </a:spcAft>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759</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ヤンゴン医療技術大学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755</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ヤンゴン歯科大学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668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pPr algn="ctr">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マンダレー歯科大学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596</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ヤンゴン薬科大学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523</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マンダレー薬科大学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488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5169024" y="2132856"/>
            <a:ext cx="2952328" cy="2869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anose="020B0900000000000000" pitchFamily="50" charset="-128"/>
              </a:rPr>
              <a:t>主な医療系大学（</a:t>
            </a:r>
            <a:r>
              <a:rPr lang="en-US" altLang="ja-JP" dirty="0">
                <a:solidFill>
                  <a:srgbClr val="000000"/>
                </a:solidFill>
                <a:latin typeface="Arial Black" pitchFamily="34" charset="0"/>
                <a:ea typeface="HGP創英角ｺﾞｼｯｸUB" panose="020B0900000000000000" pitchFamily="50" charset="-128"/>
              </a:rPr>
              <a:t>2023</a:t>
            </a:r>
            <a:r>
              <a:rPr lang="ja-JP" altLang="en-US" dirty="0">
                <a:solidFill>
                  <a:srgbClr val="000000"/>
                </a:solidFill>
                <a:latin typeface="Arial Black" pitchFamily="34" charset="0"/>
                <a:ea typeface="HGP創英角ｺﾞｼｯｸUB" panose="020B0900000000000000" pitchFamily="50" charset="-128"/>
              </a:rPr>
              <a:t>年）</a:t>
            </a:r>
            <a:endParaRPr lang="en-US" altLang="ja-JP"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2975593"/>
              </p:ext>
            </p:extLst>
          </p:nvPr>
        </p:nvGraphicFramePr>
        <p:xfrm>
          <a:off x="560512" y="2204864"/>
          <a:ext cx="4176465" cy="151216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7">
                  <a:extLst>
                    <a:ext uri="{9D8B030D-6E8A-4147-A177-3AD203B41FA5}">
                      <a16:colId xmlns:a16="http://schemas.microsoft.com/office/drawing/2014/main" val="20003"/>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dirty="0">
                          <a:latin typeface="HGP創英角ｺﾞｼｯｸUB" panose="020B0900000000000000" pitchFamily="50" charset="-128"/>
                          <a:ea typeface="HGP創英角ｺﾞｼｯｸUB" panose="020B0900000000000000" pitchFamily="50" charset="-128"/>
                        </a:rPr>
                        <a:t>養成機関</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dirty="0">
                          <a:latin typeface="HGP創英角ｺﾞｼｯｸUB" panose="020B0900000000000000" pitchFamily="50" charset="-128"/>
                          <a:ea typeface="HGP創英角ｺﾞｼｯｸUB" panose="020B0900000000000000" pitchFamily="50" charset="-128"/>
                        </a:rPr>
                        <a:t>養</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成期間</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学校数</a:t>
                      </a:r>
                      <a:r>
                        <a:rPr kumimoji="1" lang="en-US" altLang="ja-JP" sz="1200" b="0" baseline="30000" dirty="0">
                          <a:latin typeface="HGP創英角ｺﾞｼｯｸUB" panose="020B0900000000000000" pitchFamily="50" charset="-128"/>
                          <a:ea typeface="HGP創英角ｺﾞｼｯｸUB" panose="020B0900000000000000" pitchFamily="50" charset="-128"/>
                        </a:rPr>
                        <a:t>※</a:t>
                      </a:r>
                      <a:endParaRPr kumimoji="1" lang="ja-JP" altLang="en-US" sz="1200" b="0" baseline="3000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fontAlgn="ctr"/>
                      <a:r>
                        <a:rPr kumimoji="1" lang="ja-JP" altLang="en-US" sz="1200" b="1" dirty="0"/>
                        <a:t>医　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医学・保健関係の大学</a:t>
                      </a:r>
                      <a:endParaRPr kumimoji="1"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7</a:t>
                      </a:r>
                      <a:r>
                        <a:rPr kumimoji="1" lang="ja-JP" altLang="en-US" sz="1200" dirty="0"/>
                        <a:t>年</a:t>
                      </a:r>
                    </a:p>
                  </a:txBody>
                  <a:tcPr marR="21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200" dirty="0"/>
                        <a:t>14</a:t>
                      </a:r>
                      <a:endParaRPr kumimoji="1" lang="ja-JP" altLang="en-US" sz="1200" dirty="0"/>
                    </a:p>
                  </a:txBody>
                  <a:tcPr marL="72000" marR="72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看護師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3</a:t>
                      </a:r>
                      <a:r>
                        <a:rPr kumimoji="1" lang="ja-JP" altLang="en-US" sz="1200" dirty="0"/>
                        <a:t>～</a:t>
                      </a:r>
                      <a:r>
                        <a:rPr kumimoji="1" lang="en-US" altLang="ja-JP" sz="1200" dirty="0"/>
                        <a:t>4</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a:r>
                        <a:rPr kumimoji="1" lang="en-US" altLang="ja-JP" sz="1200" dirty="0"/>
                        <a:t>46</a:t>
                      </a:r>
                      <a:endParaRPr kumimoji="1" lang="ja-JP" altLang="en-US" sz="1200" dirty="0"/>
                    </a:p>
                  </a:txBody>
                  <a:tcPr marL="72000" marR="72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助産婦</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助産師学校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1.5</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sz="10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84168964"/>
              </p:ext>
            </p:extLst>
          </p:nvPr>
        </p:nvGraphicFramePr>
        <p:xfrm>
          <a:off x="560512" y="4293096"/>
          <a:ext cx="4176464" cy="189021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養成機関の数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en-US" altLang="ja-JP" sz="1200" b="0" dirty="0">
                          <a:latin typeface="HGP創英角ｺﾞｼｯｸUB" panose="020B0900000000000000" pitchFamily="50" charset="-128"/>
                          <a:ea typeface="HGP創英角ｺﾞｼｯｸUB" panose="020B0900000000000000" pitchFamily="50" charset="-128"/>
                        </a:rPr>
                        <a:t>1</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学年の定員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薬剤師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a:t>
                      </a:r>
                      <a:endParaRPr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kumimoji="1" lang="en-US" altLang="ja-JP" sz="1200" dirty="0"/>
                        <a:t>50</a:t>
                      </a:r>
                      <a:r>
                        <a:rPr kumimoji="1" lang="ja-JP" altLang="en-US" sz="1200" dirty="0"/>
                        <a:t>名</a:t>
                      </a:r>
                    </a:p>
                  </a:txBody>
                  <a:tcPr marL="36000" marR="50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レントゲン技師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25</a:t>
                      </a:r>
                      <a:r>
                        <a:rPr kumimoji="1" lang="ja-JP" altLang="en-US" sz="1200" kern="1200" dirty="0">
                          <a:solidFill>
                            <a:schemeClr val="dk1"/>
                          </a:solidFill>
                          <a:latin typeface="+mn-lt"/>
                          <a:ea typeface="+mn-ea"/>
                          <a:cs typeface="+mn-cs"/>
                        </a:rPr>
                        <a:t>名</a:t>
                      </a: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検査技師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1.5</a:t>
                      </a:r>
                      <a:r>
                        <a:rPr kumimoji="1" lang="ja-JP" altLang="en-US" sz="1200" kern="1200" dirty="0">
                          <a:solidFill>
                            <a:schemeClr val="dk1"/>
                          </a:solidFill>
                          <a:latin typeface="+mn-lt"/>
                          <a:ea typeface="+mn-ea"/>
                          <a:cs typeface="+mn-cs"/>
                        </a:rPr>
                        <a:t>名</a:t>
                      </a:r>
                      <a:endParaRPr kumimoji="1" lang="en-US" altLang="ja-JP" sz="1200" kern="1200" dirty="0">
                        <a:solidFill>
                          <a:schemeClr val="dk1"/>
                        </a:solidFill>
                        <a:latin typeface="+mn-lt"/>
                        <a:ea typeface="+mn-ea"/>
                        <a:cs typeface="+mn-cs"/>
                      </a:endParaRP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理学療法士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kumimoji="1" lang="ja-JP" altLang="en-US" sz="1200" dirty="0"/>
                    </a:p>
                  </a:txBody>
                  <a:tcPr marR="180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025"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ミャンマーにおける日本式乳がん診療パッケージコンソーシアム「ミャンマーにおける日本式乳がん診療パッケージ調査事業」（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ENROLLMENT IN HIGHER EDUCATION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750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696216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360" imgH="360" progId="TCLayout.ActiveDocument.1">
                  <p:embed/>
                </p:oleObj>
              </mc:Choice>
              <mc:Fallback>
                <p:oleObj name="think-cellスライド" r:id="rId8" imgW="360" imgH="360" progId="TCLayout.ActiveDocument.1">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月時点で更新データ無し</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医学部の定員の増加により、「医師の数は増えたが、医療の質が落ちた」との評価もある。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1136576" y="1773396"/>
            <a:ext cx="7632850"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医学部定員の推移</a:t>
              </a:r>
            </a:p>
          </p:txBody>
        </p:sp>
      </p:grpSp>
      <p:sp>
        <p:nvSpPr>
          <p:cNvPr id="35" name="テキスト ボックス 34"/>
          <p:cNvSpPr txBox="1"/>
          <p:nvPr/>
        </p:nvSpPr>
        <p:spPr>
          <a:xfrm>
            <a:off x="1136576" y="2060848"/>
            <a:ext cx="288032" cy="360040"/>
          </a:xfrm>
          <a:prstGeom prst="rect">
            <a:avLst/>
          </a:prstGeom>
          <a:noFill/>
        </p:spPr>
        <p:txBody>
          <a:bodyPr wrap="square" lIns="0" tIns="0" rIns="0" bIns="0" rtlCol="0" anchor="ctr" anchorCtr="0">
            <a:noAutofit/>
          </a:bodyPr>
          <a:lstStyle/>
          <a:p>
            <a:pPr algn="ctr" fontAlgn="ctr" hangingPunct="0"/>
            <a:r>
              <a:rPr lang="ja-JP" altLang="en-US" sz="1050">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Object 3"/>
          <p:cNvGraphicFramePr>
            <a:graphicFrameLocks/>
          </p:cNvGraphicFramePr>
          <p:nvPr>
            <p:custDataLst>
              <p:tags r:id="rId3"/>
            </p:custDataLst>
            <p:extLst>
              <p:ext uri="{D42A27DB-BD31-4B8C-83A1-F6EECF244321}">
                <p14:modId xmlns:p14="http://schemas.microsoft.com/office/powerpoint/2010/main" val="3591573262"/>
              </p:ext>
            </p:extLst>
          </p:nvPr>
        </p:nvGraphicFramePr>
        <p:xfrm>
          <a:off x="1295401" y="2590800"/>
          <a:ext cx="6648415" cy="3562266"/>
        </p:xfrm>
        <a:graphic>
          <a:graphicData uri="http://schemas.openxmlformats.org/presentationml/2006/ole">
            <mc:AlternateContent xmlns:mc="http://schemas.openxmlformats.org/markup-compatibility/2006">
              <mc:Choice xmlns:v="urn:schemas-microsoft-com:vml" Requires="v">
                <p:oleObj name="Chart" r:id="rId10" imgW="6648415" imgH="3562266" progId="MSGraph.Chart.8">
                  <p:embed followColorScheme="full"/>
                </p:oleObj>
              </mc:Choice>
              <mc:Fallback>
                <p:oleObj name="Chart" r:id="rId10" imgW="6648415" imgH="3562266" progId="MSGraph.Chart.8">
                  <p:embed followColorScheme="full"/>
                  <p:pic>
                    <p:nvPicPr>
                      <p:cNvPr id="4" name="Object 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1" y="2590800"/>
                        <a:ext cx="6648415" cy="3562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テキスト プレースホルダ 9"/>
          <p:cNvSpPr>
            <a:spLocks noGrp="1"/>
          </p:cNvSpPr>
          <p:nvPr>
            <p:custDataLst>
              <p:tags r:id="rId4"/>
            </p:custDataLst>
          </p:nvPr>
        </p:nvSpPr>
        <p:spPr bwMode="gray">
          <a:xfrm>
            <a:off x="46736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706E3-23AF-4371-A3C3-E985195F91E0}" type="datetime'2''''''''''''''''''''0''1''''''''0'''''''''''''''''''''''''">
              <a:rPr lang="ja-JP" altLang="en-US" sz="1000"/>
              <a:pPr marL="0" indent="0" algn="ctr">
                <a:spcBef>
                  <a:spcPct val="0"/>
                </a:spcBef>
                <a:buNone/>
              </a:pPr>
              <a:t>2010</a:t>
            </a:fld>
            <a:endParaRPr kumimoji="0" lang="ja-JP" altLang="en-US" sz="1000" dirty="0">
              <a:sym typeface="+mn-lt"/>
            </a:endParaRPr>
          </a:p>
        </p:txBody>
      </p:sp>
      <p:sp>
        <p:nvSpPr>
          <p:cNvPr id="38" name="テキスト プレースホルダ 9"/>
          <p:cNvSpPr>
            <a:spLocks noGrp="1"/>
          </p:cNvSpPr>
          <p:nvPr>
            <p:custDataLst>
              <p:tags r:id="rId5"/>
            </p:custDataLst>
          </p:nvPr>
        </p:nvSpPr>
        <p:spPr bwMode="gray">
          <a:xfrm>
            <a:off x="266382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451D8A-A336-43A6-BD59-2AB5AE980139}" type="datetime'''''1''98''''''''''''''''''''''''''''''''''''''5'''''''">
              <a:rPr lang="ja-JP" altLang="en-US" sz="1000"/>
              <a:pPr marL="0" indent="0" algn="ctr">
                <a:spcBef>
                  <a:spcPct val="0"/>
                </a:spcBef>
                <a:buNone/>
              </a:pPr>
              <a:t>1985</a:t>
            </a:fld>
            <a:endParaRPr kumimoji="0" lang="ja-JP" altLang="en-US" sz="1000" dirty="0">
              <a:sym typeface="+mn-lt"/>
            </a:endParaRPr>
          </a:p>
        </p:txBody>
      </p:sp>
      <p:sp>
        <p:nvSpPr>
          <p:cNvPr id="40" name="テキスト プレースホルダ 9"/>
          <p:cNvSpPr>
            <a:spLocks noGrp="1"/>
          </p:cNvSpPr>
          <p:nvPr>
            <p:custDataLst>
              <p:tags r:id="rId6"/>
            </p:custDataLst>
          </p:nvPr>
        </p:nvSpPr>
        <p:spPr bwMode="gray">
          <a:xfrm>
            <a:off x="668337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7412A8-74CA-4490-8214-9050E536B172}" type="datetime'''20''''''''''''''''''''''''''''''''''1''''''''''''''2'''''''">
              <a:rPr lang="ja-JP" altLang="en-US" sz="1000"/>
              <a:pPr marL="0" indent="0" algn="ctr">
                <a:spcBef>
                  <a:spcPct val="0"/>
                </a:spcBef>
                <a:buNone/>
              </a:pPr>
              <a:t>2012</a:t>
            </a:fld>
            <a:endParaRPr kumimoji="0" lang="ja-JP" altLang="en-US" sz="1000" dirty="0">
              <a:sym typeface="+mn-lt"/>
            </a:endParaRPr>
          </a:p>
        </p:txBody>
      </p:sp>
      <p:grpSp>
        <p:nvGrpSpPr>
          <p:cNvPr id="23" name="Group 22"/>
          <p:cNvGrpSpPr/>
          <p:nvPr/>
        </p:nvGrpSpPr>
        <p:grpSpPr>
          <a:xfrm>
            <a:off x="5857317" y="2469082"/>
            <a:ext cx="1944216" cy="1247950"/>
            <a:chOff x="6288200" y="2420888"/>
            <a:chExt cx="1944216" cy="1247950"/>
          </a:xfrm>
        </p:grpSpPr>
        <p:sp>
          <p:nvSpPr>
            <p:cNvPr id="41" name="テキスト ボックス 30"/>
            <p:cNvSpPr txBox="1"/>
            <p:nvPr/>
          </p:nvSpPr>
          <p:spPr>
            <a:xfrm>
              <a:off x="6288200" y="2420888"/>
              <a:ext cx="1944216" cy="864096"/>
            </a:xfrm>
            <a:prstGeom prst="roundRect">
              <a:avLst>
                <a:gd name="adj" fmla="val 7219"/>
              </a:avLst>
            </a:prstGeom>
            <a:noFill/>
            <a:ln w="19050" cmpd="sng">
              <a:solidFill>
                <a:srgbClr val="868686"/>
              </a:solidFill>
            </a:ln>
          </p:spPr>
          <p:txBody>
            <a:bodyPr wrap="none" lIns="36000" tIns="36000" rIns="36000" bIns="36000" rtlCol="0" anchor="ctr" anchorCtr="0">
              <a:noAutofit/>
            </a:bodyPr>
            <a:lstStyle/>
            <a:p>
              <a:pPr marL="0" lvl="1" algn="ctr" fontAlgn="ctr" hangingPunct="0"/>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医療の質が落ちたとの</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評価を受け、</a:t>
              </a:r>
              <a: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2012</a:t>
              </a:r>
              <a:r>
                <a:rPr lang="ja-JP" altLang="en-US" sz="1200" b="1"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年より</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600" kern="900" spc="-3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医学部の定員を縮小</a:t>
              </a:r>
            </a:p>
          </p:txBody>
        </p:sp>
        <p:sp>
          <p:nvSpPr>
            <p:cNvPr id="46" name="上矢印 31"/>
            <p:cNvSpPr/>
            <p:nvPr/>
          </p:nvSpPr>
          <p:spPr>
            <a:xfrm rot="10800000">
              <a:off x="7152296" y="3284983"/>
              <a:ext cx="216024" cy="383855"/>
            </a:xfrm>
            <a:prstGeom prst="upArrow">
              <a:avLst/>
            </a:prstGeom>
            <a:solidFill>
              <a:srgbClr val="86868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1463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571498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grpSp>
        <p:nvGrpSpPr>
          <p:cNvPr id="7" name="グループ化 7"/>
          <p:cNvGrpSpPr/>
          <p:nvPr/>
        </p:nvGrpSpPr>
        <p:grpSpPr>
          <a:xfrm>
            <a:off x="776536" y="1916832"/>
            <a:ext cx="835292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anose="020B0900000000000000" pitchFamily="50" charset="-128"/>
                  <a:ea typeface="HGP創英角ｺﾞｼｯｸUB" panose="020B0900000000000000" pitchFamily="50" charset="-128"/>
                </a:rPr>
                <a:t>保健省の許可に必要となる手続き</a:t>
              </a:r>
            </a:p>
          </p:txBody>
        </p:sp>
      </p:grpSp>
      <p:sp>
        <p:nvSpPr>
          <p:cNvPr id="57" name="テキスト ボックス 5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外国人の医療行為は、それぞれのケースごとに当局（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）の許可を得る必要がある。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r>
              <a:rPr kumimoji="0" lang="en-US" altLang="ja-JP" sz="800" dirty="0" bmk=""/>
              <a:t>Myanmar Medical Council</a:t>
            </a:r>
            <a:r>
              <a:rPr kumimoji="0" lang="ja-JP" altLang="en-US" sz="800" dirty="0" bmk=""/>
              <a:t>「</a:t>
            </a:r>
            <a:r>
              <a:rPr kumimoji="0" lang="en-US" altLang="ja-JP" sz="800" dirty="0" bmk=""/>
              <a:t>Registration policies and procedures</a:t>
            </a:r>
            <a:r>
              <a:rPr kumimoji="0" lang="ja-JP" altLang="en-US" sz="800" dirty="0" bmk=""/>
              <a:t>」</a:t>
            </a:r>
          </a:p>
        </p:txBody>
      </p:sp>
      <p:graphicFrame>
        <p:nvGraphicFramePr>
          <p:cNvPr id="11" name="表 27">
            <a:extLst>
              <a:ext uri="{FF2B5EF4-FFF2-40B4-BE49-F238E27FC236}">
                <a16:creationId xmlns:a16="http://schemas.microsoft.com/office/drawing/2014/main" id="{94E57C4F-FD8C-41CF-8578-BF333CEFAEE2}"/>
              </a:ext>
            </a:extLst>
          </p:cNvPr>
          <p:cNvGraphicFramePr>
            <a:graphicFrameLocks noGrp="1"/>
          </p:cNvGraphicFramePr>
          <p:nvPr>
            <p:extLst>
              <p:ext uri="{D42A27DB-BD31-4B8C-83A1-F6EECF244321}">
                <p14:modId xmlns:p14="http://schemas.microsoft.com/office/powerpoint/2010/main" val="1543365534"/>
              </p:ext>
            </p:extLst>
          </p:nvPr>
        </p:nvGraphicFramePr>
        <p:xfrm>
          <a:off x="1281113" y="2564903"/>
          <a:ext cx="7344295" cy="3049120"/>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136814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外国人向け</a:t>
                      </a:r>
                      <a:br>
                        <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外国にて医師免許を取得している場合も、医学学士を有しており、ミャンマーの医師免許試験（</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Myanmar Medical License Examination</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）に合格すればミャンマーにおける医師免許を獲得することができる。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証明写真、出身国における医学学位を証明するもの（英語への翻訳が必須）、これまでに受けた研修とその時間を示すもの、ミャンマー語の能力を示すもの（必須ではない）、手数料（</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万チャット）、等。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368148">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限定ライセンス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医療技術の持ち込みや国際交流の目的から設置されている、限定的な医療行為を認めるライセンス。</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エキスパートビジット、研修プログラム、人道ミッション、研究、の四種類の目的に対応する形で発行される。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必要となるもの：履歴書、パスポート、出身国における医師ライセンスを証明するもの、現地医療従事者の医師ライセンスのコピー、雇用主となる医療機関のライセンスのコピー、等。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必要書類は医療行為を執り行う四週間前に提出される必要がある。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70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174767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11" name="Object 10"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ミャンマー／医療関連／医療サービス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7"/>
            <a:ext cx="1224136" cy="215225"/>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年基準）</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医療サービス市場は、</a:t>
            </a:r>
            <a:r>
              <a:rPr lang="en-US" altLang="ja-JP" sz="1400" dirty="0">
                <a:latin typeface="+mn-ea"/>
                <a:cs typeface="Arial" panose="020B0604020202020204" pitchFamily="34" charset="0"/>
              </a:rPr>
              <a:t>2023</a:t>
            </a:r>
            <a:r>
              <a:rPr lang="ja-JP" altLang="en-US" sz="1400" dirty="0">
                <a:latin typeface="+mn-ea"/>
                <a:cs typeface="Arial" panose="020B0604020202020204" pitchFamily="34" charset="0"/>
              </a:rPr>
              <a:t>年で約</a:t>
            </a:r>
            <a:r>
              <a:rPr lang="en-US" altLang="ja-JP" sz="1400" dirty="0">
                <a:latin typeface="+mn-ea"/>
                <a:cs typeface="Arial" panose="020B0604020202020204" pitchFamily="34" charset="0"/>
              </a:rPr>
              <a:t>30</a:t>
            </a:r>
            <a:r>
              <a:rPr lang="ja-JP" altLang="en-US" sz="1400" dirty="0">
                <a:latin typeface="+mn-ea"/>
                <a:cs typeface="Arial" panose="020B0604020202020204" pitchFamily="34" charset="0"/>
              </a:rPr>
              <a:t>億</a:t>
            </a:r>
            <a:r>
              <a:rPr lang="en-US" altLang="ja-JP" sz="1400" dirty="0">
                <a:latin typeface="+mn-ea"/>
                <a:cs typeface="Arial" panose="020B0604020202020204" pitchFamily="34" charset="0"/>
              </a:rPr>
              <a:t>US$</a:t>
            </a:r>
            <a:r>
              <a:rPr lang="ja-JP" altLang="en-US" sz="1400" dirty="0">
                <a:latin typeface="+mn-ea"/>
                <a:cs typeface="Arial" panose="020B0604020202020204" pitchFamily="34" charset="0"/>
              </a:rPr>
              <a:t>である。</a:t>
            </a:r>
          </a:p>
        </p:txBody>
      </p:sp>
      <p:graphicFrame>
        <p:nvGraphicFramePr>
          <p:cNvPr id="228" name="Chart 227">
            <a:extLst>
              <a:ext uri="{FF2B5EF4-FFF2-40B4-BE49-F238E27FC236}">
                <a16:creationId xmlns:a16="http://schemas.microsoft.com/office/drawing/2014/main" id="{F000C9AD-637A-6127-393A-95C1BCFECCA3}"/>
              </a:ext>
            </a:extLst>
          </p:cNvPr>
          <p:cNvGraphicFramePr/>
          <p:nvPr>
            <p:custDataLst>
              <p:tags r:id="rId3"/>
            </p:custDataLst>
            <p:extLst>
              <p:ext uri="{D42A27DB-BD31-4B8C-83A1-F6EECF244321}">
                <p14:modId xmlns:p14="http://schemas.microsoft.com/office/powerpoint/2010/main" val="545218655"/>
              </p:ext>
            </p:extLst>
          </p:nvPr>
        </p:nvGraphicFramePr>
        <p:xfrm>
          <a:off x="549275" y="2338388"/>
          <a:ext cx="8807450" cy="3497262"/>
        </p:xfrm>
        <a:graphic>
          <a:graphicData uri="http://schemas.openxmlformats.org/drawingml/2006/chart">
            <c:chart xmlns:c="http://schemas.openxmlformats.org/drawingml/2006/chart" xmlns:r="http://schemas.openxmlformats.org/officeDocument/2006/relationships" r:id="rId99"/>
          </a:graphicData>
        </a:graphic>
      </p:graphicFrame>
      <p:sp>
        <p:nvSpPr>
          <p:cNvPr id="211" name="テキスト プレースホルダ 9">
            <a:extLst>
              <a:ext uri="{FF2B5EF4-FFF2-40B4-BE49-F238E27FC236}">
                <a16:creationId xmlns:a16="http://schemas.microsoft.com/office/drawing/2014/main" id="{9CD0739A-2156-CCE5-B64D-74DE25EACBFC}"/>
              </a:ext>
            </a:extLst>
          </p:cNvPr>
          <p:cNvSpPr>
            <a:spLocks/>
          </p:cNvSpPr>
          <p:nvPr>
            <p:custDataLst>
              <p:tags r:id="rId4"/>
            </p:custDataLst>
          </p:nvPr>
        </p:nvSpPr>
        <p:spPr bwMode="gray">
          <a:xfrm>
            <a:off x="328613" y="5307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E55CE8-B6D6-4567-A736-7C9AFE2C4EC7}" type="datetime'0''''.''''''''''''4'''''''''''''">
              <a:rPr lang="en-US" altLang="en-US" sz="1000" smtClean="0">
                <a:effectLst/>
                <a:sym typeface="+mn-lt"/>
              </a:rPr>
              <a:pPr marL="0" lvl="0" indent="0" algn="r">
                <a:spcBef>
                  <a:spcPct val="0"/>
                </a:spcBef>
                <a:buNone/>
              </a:pPr>
              <a:t>0.4</a:t>
            </a:fld>
            <a:endParaRPr kumimoji="1" lang="en-US" altLang="ja-JP" sz="1000" dirty="0">
              <a:sym typeface="+mn-lt"/>
            </a:endParaRPr>
          </a:p>
        </p:txBody>
      </p:sp>
      <p:sp>
        <p:nvSpPr>
          <p:cNvPr id="210" name="テキスト プレースホルダ 9">
            <a:extLst>
              <a:ext uri="{FF2B5EF4-FFF2-40B4-BE49-F238E27FC236}">
                <a16:creationId xmlns:a16="http://schemas.microsoft.com/office/drawing/2014/main" id="{4FE74C5A-50DB-EB04-B3F6-F5E3A82AD528}"/>
              </a:ext>
            </a:extLst>
          </p:cNvPr>
          <p:cNvSpPr>
            <a:spLocks/>
          </p:cNvSpPr>
          <p:nvPr>
            <p:custDataLst>
              <p:tags r:id="rId5"/>
            </p:custDataLst>
          </p:nvPr>
        </p:nvSpPr>
        <p:spPr bwMode="gray">
          <a:xfrm>
            <a:off x="328613" y="549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8AF462-5CEB-4279-9420-9EB4FAF0A303}" type="datetime'''''''''''''''''''''''''''''''0''.''''''''''''''''''''2'">
              <a:rPr lang="en-US" altLang="en-US" sz="1000" smtClean="0">
                <a:effectLst/>
                <a:sym typeface="+mn-lt"/>
              </a:rPr>
              <a:pPr marL="0" lvl="0" indent="0" algn="r">
                <a:spcBef>
                  <a:spcPct val="0"/>
                </a:spcBef>
                <a:buNone/>
              </a:pPr>
              <a:t>0.2</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7D0BC428-5DFA-FAA7-70EB-72E4C9C13C28}"/>
              </a:ext>
            </a:extLst>
          </p:cNvPr>
          <p:cNvSpPr>
            <a:spLocks/>
          </p:cNvSpPr>
          <p:nvPr>
            <p:custDataLst>
              <p:tags r:id="rId6"/>
            </p:custDataLst>
          </p:nvPr>
        </p:nvSpPr>
        <p:spPr bwMode="gray">
          <a:xfrm>
            <a:off x="328613" y="5676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03EA8F-4795-4B10-8762-EB770F31CBA0}"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88BDCB6E-D3FF-9B47-1425-2014B7F8A608}"/>
              </a:ext>
            </a:extLst>
          </p:cNvPr>
          <p:cNvSpPr>
            <a:spLocks/>
          </p:cNvSpPr>
          <p:nvPr>
            <p:custDataLst>
              <p:tags r:id="rId7"/>
            </p:custDataLst>
          </p:nvPr>
        </p:nvSpPr>
        <p:spPr bwMode="gray">
          <a:xfrm>
            <a:off x="328613" y="2344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9C2EC1-B79A-4990-9D3B-33D8CD613BFD}" type="datetime'''''''3''''''''''''.''''''''''''''''''6'''">
              <a:rPr lang="en-US" altLang="en-US" sz="1000" smtClean="0">
                <a:effectLst/>
                <a:sym typeface="+mn-lt"/>
              </a:rPr>
              <a:pPr marL="0" lvl="0" indent="0" algn="r">
                <a:spcBef>
                  <a:spcPct val="0"/>
                </a:spcBef>
                <a:buNone/>
              </a:pPr>
              <a:t>3.6</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85AA49F3-EC54-5647-FD9B-8BF641D22CF1}"/>
              </a:ext>
            </a:extLst>
          </p:cNvPr>
          <p:cNvSpPr>
            <a:spLocks/>
          </p:cNvSpPr>
          <p:nvPr>
            <p:custDataLst>
              <p:tags r:id="rId8"/>
            </p:custDataLst>
          </p:nvPr>
        </p:nvSpPr>
        <p:spPr bwMode="gray">
          <a:xfrm>
            <a:off x="328613" y="2530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AB2BE6-1071-428D-90A2-6F392CF4319B}" type="datetime'''''''''''''''''''''''''''''3.4'''''''''''''''''''''''''">
              <a:rPr lang="en-US" altLang="en-US" sz="1000" smtClean="0">
                <a:effectLst/>
                <a:sym typeface="+mn-lt"/>
              </a:rPr>
              <a:pPr marL="0" lvl="0" indent="0" algn="r">
                <a:spcBef>
                  <a:spcPct val="0"/>
                </a:spcBef>
                <a:buNone/>
              </a:pPr>
              <a:t>3.4</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AEAAE45F-50F8-BDE7-41F9-D04B14C27E04}"/>
              </a:ext>
            </a:extLst>
          </p:cNvPr>
          <p:cNvSpPr>
            <a:spLocks/>
          </p:cNvSpPr>
          <p:nvPr>
            <p:custDataLst>
              <p:tags r:id="rId9"/>
            </p:custDataLst>
          </p:nvPr>
        </p:nvSpPr>
        <p:spPr bwMode="gray">
          <a:xfrm>
            <a:off x="328613" y="2714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75BFC05-B981-4F86-BFCB-A16900242288}" type="datetime'''''''''''''''''''''''''''3''.2'''''''''''''''">
              <a:rPr lang="en-US" altLang="en-US" sz="1000" smtClean="0">
                <a:effectLst/>
                <a:sym typeface="+mn-lt"/>
              </a:rPr>
              <a:pPr marL="0" lvl="0" indent="0" algn="r">
                <a:spcBef>
                  <a:spcPct val="0"/>
                </a:spcBef>
                <a:buNone/>
              </a:pPr>
              <a:t>3.2</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96719026-FAC4-4846-18C8-0EBC0E3AE0AA}"/>
              </a:ext>
            </a:extLst>
          </p:cNvPr>
          <p:cNvSpPr>
            <a:spLocks/>
          </p:cNvSpPr>
          <p:nvPr>
            <p:custDataLst>
              <p:tags r:id="rId10"/>
            </p:custDataLst>
          </p:nvPr>
        </p:nvSpPr>
        <p:spPr bwMode="gray">
          <a:xfrm>
            <a:off x="328613" y="2900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C25B29-09A2-4225-A109-12D6944C34E4}" type="datetime'''''''''''''3''''''''''''''.''''''''''''''0'''''''''''">
              <a:rPr lang="en-US" altLang="en-US" sz="1000" smtClean="0">
                <a:effectLst/>
                <a:sym typeface="+mn-lt"/>
              </a:rPr>
              <a:pPr marL="0" lvl="0" indent="0" algn="r">
                <a:spcBef>
                  <a:spcPct val="0"/>
                </a:spcBef>
                <a:buNone/>
              </a:pPr>
              <a:t>3.0</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B7DC6E82-9D0B-D743-886C-6B6FCA73FC01}"/>
              </a:ext>
            </a:extLst>
          </p:cNvPr>
          <p:cNvSpPr>
            <a:spLocks/>
          </p:cNvSpPr>
          <p:nvPr>
            <p:custDataLst>
              <p:tags r:id="rId11"/>
            </p:custDataLst>
          </p:nvPr>
        </p:nvSpPr>
        <p:spPr bwMode="gray">
          <a:xfrm>
            <a:off x="328613" y="3084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027288-AB0A-4664-BCAD-CEBBA37F1543}" type="datetime'2''''''''''''''''''''''''''''.''8'''''''''''''''''''''''''">
              <a:rPr lang="en-US" altLang="en-US" sz="1000" smtClean="0">
                <a:effectLst/>
                <a:sym typeface="+mn-lt"/>
              </a:rPr>
              <a:pPr marL="0" lvl="0" indent="0" algn="r">
                <a:spcBef>
                  <a:spcPct val="0"/>
                </a:spcBef>
                <a:buNone/>
              </a:pPr>
              <a:t>2.8</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74859A33-600E-235D-7E33-A35E6B625DC2}"/>
              </a:ext>
            </a:extLst>
          </p:cNvPr>
          <p:cNvSpPr>
            <a:spLocks/>
          </p:cNvSpPr>
          <p:nvPr>
            <p:custDataLst>
              <p:tags r:id="rId12"/>
            </p:custDataLst>
          </p:nvPr>
        </p:nvSpPr>
        <p:spPr bwMode="gray">
          <a:xfrm>
            <a:off x="328613" y="3270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987B2F4-51E0-42A5-B074-CC75EAC0E519}" type="datetime'''''''''''''''''''''''''2''''''''''''''''''''.''''''''6'">
              <a:rPr lang="en-US" altLang="en-US" sz="1000" smtClean="0">
                <a:effectLst/>
                <a:sym typeface="+mn-lt"/>
              </a:rPr>
              <a:pPr marL="0" lvl="0" indent="0" algn="r">
                <a:spcBef>
                  <a:spcPct val="0"/>
                </a:spcBef>
                <a:buNone/>
              </a:pPr>
              <a:t>2.6</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39EDBE36-1767-0629-047D-D4ACB19E7051}"/>
              </a:ext>
            </a:extLst>
          </p:cNvPr>
          <p:cNvSpPr>
            <a:spLocks/>
          </p:cNvSpPr>
          <p:nvPr>
            <p:custDataLst>
              <p:tags r:id="rId13"/>
            </p:custDataLst>
          </p:nvPr>
        </p:nvSpPr>
        <p:spPr bwMode="gray">
          <a:xfrm>
            <a:off x="328613" y="34559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8EEC794-FE46-47B8-A85D-793CEE8DE1F0}" type="datetime'''''''''''2''''''.''''''''''''''''''4'''''''''">
              <a:rPr lang="en-US" altLang="en-US" sz="1000" smtClean="0">
                <a:effectLst/>
                <a:sym typeface="+mn-lt"/>
              </a:rPr>
              <a:pPr marL="0" lvl="0" indent="0" algn="r">
                <a:spcBef>
                  <a:spcPct val="0"/>
                </a:spcBef>
                <a:buNone/>
              </a:pPr>
              <a:t>2.4</a:t>
            </a:fld>
            <a:endParaRPr kumimoji="1" lang="en-US" altLang="ja-JP" sz="1000" dirty="0">
              <a:sym typeface="+mn-lt"/>
            </a:endParaRPr>
          </a:p>
        </p:txBody>
      </p:sp>
      <p:sp>
        <p:nvSpPr>
          <p:cNvPr id="217" name="テキスト プレースホルダ 9">
            <a:extLst>
              <a:ext uri="{FF2B5EF4-FFF2-40B4-BE49-F238E27FC236}">
                <a16:creationId xmlns:a16="http://schemas.microsoft.com/office/drawing/2014/main" id="{09830F66-4826-1A35-5AE4-E2E588F8E9A6}"/>
              </a:ext>
            </a:extLst>
          </p:cNvPr>
          <p:cNvSpPr>
            <a:spLocks/>
          </p:cNvSpPr>
          <p:nvPr>
            <p:custDataLst>
              <p:tags r:id="rId14"/>
            </p:custDataLst>
          </p:nvPr>
        </p:nvSpPr>
        <p:spPr bwMode="gray">
          <a:xfrm>
            <a:off x="328613" y="4195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B191C4-A195-48AC-8EF8-8A7000C932A0}" type="datetime'''''''''''''''''''''''''''''''''''''''''1''''''''''''''''.''6'">
              <a:rPr lang="en-US" altLang="en-US" sz="1000" smtClean="0">
                <a:effectLst/>
                <a:sym typeface="+mn-lt"/>
              </a:rPr>
              <a:pPr marL="0" lvl="0" indent="0" algn="r">
                <a:spcBef>
                  <a:spcPct val="0"/>
                </a:spcBef>
                <a:buNone/>
              </a:pPr>
              <a:t>1.6</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4D1C79D6-9327-C47F-87F5-C9677BC736AE}"/>
              </a:ext>
            </a:extLst>
          </p:cNvPr>
          <p:cNvSpPr>
            <a:spLocks/>
          </p:cNvSpPr>
          <p:nvPr>
            <p:custDataLst>
              <p:tags r:id="rId15"/>
            </p:custDataLst>
          </p:nvPr>
        </p:nvSpPr>
        <p:spPr bwMode="gray">
          <a:xfrm>
            <a:off x="328613" y="3640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2136DE-2442-4C6B-A2B0-61910977ED3C}" type="datetime'''2''''''''''''''''''.''''''2'''''''''''''''''''''''''''''''''">
              <a:rPr lang="en-US" altLang="en-US" sz="1000" smtClean="0">
                <a:effectLst/>
                <a:sym typeface="+mn-lt"/>
              </a:rPr>
              <a:pPr marL="0" lvl="0" indent="0" algn="r">
                <a:spcBef>
                  <a:spcPct val="0"/>
                </a:spcBef>
                <a:buNone/>
              </a:pPr>
              <a:t>2.2</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A6E2AE8B-87E9-3550-4A94-5586102D9E52}"/>
              </a:ext>
            </a:extLst>
          </p:cNvPr>
          <p:cNvSpPr>
            <a:spLocks/>
          </p:cNvSpPr>
          <p:nvPr>
            <p:custDataLst>
              <p:tags r:id="rId16"/>
            </p:custDataLst>
          </p:nvPr>
        </p:nvSpPr>
        <p:spPr bwMode="gray">
          <a:xfrm>
            <a:off x="328613" y="3825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E9A247-9B58-4088-877E-2BD021FB31B3}"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92E03F68-B403-0FCD-2586-EC2ACEE92FD3}"/>
              </a:ext>
            </a:extLst>
          </p:cNvPr>
          <p:cNvSpPr>
            <a:spLocks/>
          </p:cNvSpPr>
          <p:nvPr>
            <p:custDataLst>
              <p:tags r:id="rId17"/>
            </p:custDataLst>
          </p:nvPr>
        </p:nvSpPr>
        <p:spPr bwMode="gray">
          <a:xfrm>
            <a:off x="328613" y="4010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85C1CA-7A8A-4FE1-9FCC-A296A275739E}" type="datetime'''''''''1''''''''''''''''''''''''''''.''''''''''8'''''''''">
              <a:rPr lang="en-US" altLang="en-US" sz="1000" smtClean="0">
                <a:effectLst/>
                <a:sym typeface="+mn-lt"/>
              </a:rPr>
              <a:pPr marL="0" lvl="0" indent="0" algn="r">
                <a:spcBef>
                  <a:spcPct val="0"/>
                </a:spcBef>
                <a:buNone/>
              </a:pPr>
              <a:t>1.8</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272A499-7940-69A1-441E-01D834D0D791}"/>
              </a:ext>
            </a:extLst>
          </p:cNvPr>
          <p:cNvSpPr>
            <a:spLocks/>
          </p:cNvSpPr>
          <p:nvPr>
            <p:custDataLst>
              <p:tags r:id="rId18"/>
            </p:custDataLst>
          </p:nvPr>
        </p:nvSpPr>
        <p:spPr bwMode="gray">
          <a:xfrm>
            <a:off x="328613" y="4381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FFBCE77-E11D-428F-B26F-013B996AD079}"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2E929132-1DF5-8D31-3275-48B39EC82D7E}"/>
              </a:ext>
            </a:extLst>
          </p:cNvPr>
          <p:cNvSpPr>
            <a:spLocks/>
          </p:cNvSpPr>
          <p:nvPr>
            <p:custDataLst>
              <p:tags r:id="rId19"/>
            </p:custDataLst>
          </p:nvPr>
        </p:nvSpPr>
        <p:spPr bwMode="gray">
          <a:xfrm>
            <a:off x="328613" y="4565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0BD116-CC52-46B4-BEEF-6E829ACB2D4E}"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983FB9D6-F46C-2409-6DD0-720BC4E3C010}"/>
              </a:ext>
            </a:extLst>
          </p:cNvPr>
          <p:cNvSpPr>
            <a:spLocks/>
          </p:cNvSpPr>
          <p:nvPr>
            <p:custDataLst>
              <p:tags r:id="rId20"/>
            </p:custDataLst>
          </p:nvPr>
        </p:nvSpPr>
        <p:spPr bwMode="gray">
          <a:xfrm>
            <a:off x="328613" y="4751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C74220-1E9C-49F7-AF2E-85C51607BA48}"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213" name="テキスト プレースホルダ 9">
            <a:extLst>
              <a:ext uri="{FF2B5EF4-FFF2-40B4-BE49-F238E27FC236}">
                <a16:creationId xmlns:a16="http://schemas.microsoft.com/office/drawing/2014/main" id="{48636949-5041-FCCE-EA9B-71809420E280}"/>
              </a:ext>
            </a:extLst>
          </p:cNvPr>
          <p:cNvSpPr>
            <a:spLocks/>
          </p:cNvSpPr>
          <p:nvPr>
            <p:custDataLst>
              <p:tags r:id="rId21"/>
            </p:custDataLst>
          </p:nvPr>
        </p:nvSpPr>
        <p:spPr bwMode="gray">
          <a:xfrm>
            <a:off x="328613" y="4937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51772B-FAF7-49A5-9E84-E7B353683642}" type="datetime'''''0''''''''''''.''''''''''''''''''''8'''''''''''">
              <a:rPr lang="en-US" altLang="en-US" sz="1000" smtClean="0">
                <a:effectLst/>
                <a:sym typeface="+mn-lt"/>
              </a:rPr>
              <a:pPr marL="0" lvl="0" indent="0" algn="r">
                <a:spcBef>
                  <a:spcPct val="0"/>
                </a:spcBef>
                <a:buNone/>
              </a:pPr>
              <a:t>0.8</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65044404-E7EA-DCAC-5626-269E478A2565}"/>
              </a:ext>
            </a:extLst>
          </p:cNvPr>
          <p:cNvSpPr>
            <a:spLocks/>
          </p:cNvSpPr>
          <p:nvPr>
            <p:custDataLst>
              <p:tags r:id="rId22"/>
            </p:custDataLst>
          </p:nvPr>
        </p:nvSpPr>
        <p:spPr bwMode="gray">
          <a:xfrm>
            <a:off x="328613" y="5121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B96E864-616A-413A-B54F-0AE0AB4F3858}" type="datetime'''''''''''''''''''''''''''''''''''''0''''''''''''''.''6'''''''">
              <a:rPr lang="en-US" altLang="en-US" sz="1000" smtClean="0">
                <a:effectLst/>
                <a:sym typeface="+mn-lt"/>
              </a:rPr>
              <a:pPr marL="0" lvl="0" indent="0" algn="r">
                <a:spcBef>
                  <a:spcPct val="0"/>
                </a:spcBef>
                <a:buNone/>
              </a:pPr>
              <a:t>0.6</a:t>
            </a:fld>
            <a:endParaRPr kumimoji="1" lang="en-US" altLang="ja-JP" sz="1000" dirty="0">
              <a:sym typeface="+mn-lt"/>
            </a:endParaRPr>
          </a:p>
        </p:txBody>
      </p:sp>
      <p:cxnSp>
        <p:nvCxnSpPr>
          <p:cNvPr id="141" name="Straight Connector 140">
            <a:extLst>
              <a:ext uri="{FF2B5EF4-FFF2-40B4-BE49-F238E27FC236}">
                <a16:creationId xmlns:a16="http://schemas.microsoft.com/office/drawing/2014/main" id="{6B8C60EB-AC69-6098-E78B-C11585D5D4DD}"/>
              </a:ext>
            </a:extLst>
          </p:cNvPr>
          <p:cNvCxnSpPr/>
          <p:nvPr>
            <p:custDataLst>
              <p:tags r:id="rId23"/>
            </p:custDataLst>
          </p:nvPr>
        </p:nvCxnSpPr>
        <p:spPr bwMode="auto">
          <a:xfrm>
            <a:off x="8013700" y="280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6F050074-1814-CEFF-6B35-D08EF8545259}"/>
              </a:ext>
            </a:extLst>
          </p:cNvPr>
          <p:cNvCxnSpPr/>
          <p:nvPr>
            <p:custDataLst>
              <p:tags r:id="rId24"/>
            </p:custDataLst>
          </p:nvPr>
        </p:nvCxnSpPr>
        <p:spPr bwMode="auto">
          <a:xfrm>
            <a:off x="8374063" y="2400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355839EA-F860-FF13-83C9-F279E3B12ED4}"/>
              </a:ext>
            </a:extLst>
          </p:cNvPr>
          <p:cNvCxnSpPr/>
          <p:nvPr>
            <p:custDataLst>
              <p:tags r:id="rId25"/>
            </p:custDataLst>
          </p:nvPr>
        </p:nvCxnSpPr>
        <p:spPr bwMode="auto">
          <a:xfrm>
            <a:off x="8732838" y="291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B530905-EDC7-7BDD-C87F-B25EB9A9AA6F}"/>
              </a:ext>
            </a:extLst>
          </p:cNvPr>
          <p:cNvCxnSpPr/>
          <p:nvPr>
            <p:custDataLst>
              <p:tags r:id="rId26"/>
            </p:custDataLst>
          </p:nvPr>
        </p:nvCxnSpPr>
        <p:spPr bwMode="auto">
          <a:xfrm>
            <a:off x="9093200" y="2911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3BA221C-D33C-3F15-73E7-72AEFF7EE78B}"/>
              </a:ext>
            </a:extLst>
          </p:cNvPr>
          <p:cNvCxnSpPr/>
          <p:nvPr>
            <p:custDataLst>
              <p:tags r:id="rId27"/>
            </p:custDataLst>
          </p:nvPr>
        </p:nvCxnSpPr>
        <p:spPr bwMode="auto">
          <a:xfrm>
            <a:off x="811213" y="5421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925230E-1318-D1C3-8A1A-CF984EA73F21}"/>
              </a:ext>
            </a:extLst>
          </p:cNvPr>
          <p:cNvCxnSpPr/>
          <p:nvPr>
            <p:custDataLst>
              <p:tags r:id="rId28"/>
            </p:custDataLst>
          </p:nvPr>
        </p:nvCxnSpPr>
        <p:spPr bwMode="auto">
          <a:xfrm>
            <a:off x="1171575" y="535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BB8171E-869D-6678-3024-B3ED6A192010}"/>
              </a:ext>
            </a:extLst>
          </p:cNvPr>
          <p:cNvCxnSpPr/>
          <p:nvPr>
            <p:custDataLst>
              <p:tags r:id="rId29"/>
            </p:custDataLst>
          </p:nvPr>
        </p:nvCxnSpPr>
        <p:spPr bwMode="auto">
          <a:xfrm>
            <a:off x="1531938" y="5237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D2EE6131-63E4-D89E-FD4F-7DA53D279C7D}"/>
              </a:ext>
            </a:extLst>
          </p:cNvPr>
          <p:cNvCxnSpPr/>
          <p:nvPr>
            <p:custDataLst>
              <p:tags r:id="rId30"/>
            </p:custDataLst>
          </p:nvPr>
        </p:nvCxnSpPr>
        <p:spPr bwMode="auto">
          <a:xfrm>
            <a:off x="1892300" y="5214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6627238-FFB9-B3CD-8A5C-052F3DFB1A00}"/>
              </a:ext>
            </a:extLst>
          </p:cNvPr>
          <p:cNvCxnSpPr/>
          <p:nvPr>
            <p:custDataLst>
              <p:tags r:id="rId31"/>
            </p:custDataLst>
          </p:nvPr>
        </p:nvCxnSpPr>
        <p:spPr bwMode="auto">
          <a:xfrm>
            <a:off x="2251075" y="5153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60360802-C674-E420-B233-A79ECFF677DA}"/>
              </a:ext>
            </a:extLst>
          </p:cNvPr>
          <p:cNvCxnSpPr/>
          <p:nvPr>
            <p:custDataLst>
              <p:tags r:id="rId32"/>
            </p:custDataLst>
          </p:nvPr>
        </p:nvCxnSpPr>
        <p:spPr bwMode="auto">
          <a:xfrm>
            <a:off x="2611438" y="507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8F5C2806-808A-F417-9473-F7805A437484}"/>
              </a:ext>
            </a:extLst>
          </p:cNvPr>
          <p:cNvCxnSpPr/>
          <p:nvPr>
            <p:custDataLst>
              <p:tags r:id="rId33"/>
            </p:custDataLst>
          </p:nvPr>
        </p:nvCxnSpPr>
        <p:spPr bwMode="auto">
          <a:xfrm>
            <a:off x="2971800" y="5008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58D26D85-C753-7050-7134-BCD3DEDF1448}"/>
              </a:ext>
            </a:extLst>
          </p:cNvPr>
          <p:cNvCxnSpPr/>
          <p:nvPr>
            <p:custDataLst>
              <p:tags r:id="rId34"/>
            </p:custDataLst>
          </p:nvPr>
        </p:nvCxnSpPr>
        <p:spPr bwMode="auto">
          <a:xfrm>
            <a:off x="3332163" y="5000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A6842CE-C2BC-4A40-4C84-83162599332E}"/>
              </a:ext>
            </a:extLst>
          </p:cNvPr>
          <p:cNvCxnSpPr/>
          <p:nvPr>
            <p:custDataLst>
              <p:tags r:id="rId35"/>
            </p:custDataLst>
          </p:nvPr>
        </p:nvCxnSpPr>
        <p:spPr bwMode="auto">
          <a:xfrm>
            <a:off x="3692525" y="4913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722FEE5D-B2B4-7B3F-24C6-AE834E8B1D9E}"/>
              </a:ext>
            </a:extLst>
          </p:cNvPr>
          <p:cNvCxnSpPr/>
          <p:nvPr>
            <p:custDataLst>
              <p:tags r:id="rId36"/>
            </p:custDataLst>
          </p:nvPr>
        </p:nvCxnSpPr>
        <p:spPr bwMode="auto">
          <a:xfrm>
            <a:off x="4052888" y="4857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8932DE4-DCB2-F486-EB54-5939A5835F4B}"/>
              </a:ext>
            </a:extLst>
          </p:cNvPr>
          <p:cNvCxnSpPr/>
          <p:nvPr>
            <p:custDataLst>
              <p:tags r:id="rId37"/>
            </p:custDataLst>
          </p:nvPr>
        </p:nvCxnSpPr>
        <p:spPr bwMode="auto">
          <a:xfrm>
            <a:off x="4411663" y="4897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5E8523A-FF5E-1652-E6A9-DD9D44C34FD5}"/>
              </a:ext>
            </a:extLst>
          </p:cNvPr>
          <p:cNvCxnSpPr/>
          <p:nvPr>
            <p:custDataLst>
              <p:tags r:id="rId38"/>
            </p:custDataLst>
          </p:nvPr>
        </p:nvCxnSpPr>
        <p:spPr bwMode="auto">
          <a:xfrm>
            <a:off x="4772025" y="4860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389A71A0-8AC9-26D9-2F9D-9347ACED8F46}"/>
              </a:ext>
            </a:extLst>
          </p:cNvPr>
          <p:cNvCxnSpPr/>
          <p:nvPr>
            <p:custDataLst>
              <p:tags r:id="rId39"/>
            </p:custDataLst>
          </p:nvPr>
        </p:nvCxnSpPr>
        <p:spPr bwMode="auto">
          <a:xfrm>
            <a:off x="5132388" y="4573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582D6ACF-A1C7-0323-B84B-2E17CD5B4E9E}"/>
              </a:ext>
            </a:extLst>
          </p:cNvPr>
          <p:cNvCxnSpPr/>
          <p:nvPr>
            <p:custDataLst>
              <p:tags r:id="rId40"/>
            </p:custDataLst>
          </p:nvPr>
        </p:nvCxnSpPr>
        <p:spPr bwMode="auto">
          <a:xfrm>
            <a:off x="5492750" y="4138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7F31BFDF-CA85-A674-6B4A-9965E0AE0AF6}"/>
              </a:ext>
            </a:extLst>
          </p:cNvPr>
          <p:cNvCxnSpPr/>
          <p:nvPr>
            <p:custDataLst>
              <p:tags r:id="rId41"/>
            </p:custDataLst>
          </p:nvPr>
        </p:nvCxnSpPr>
        <p:spPr bwMode="auto">
          <a:xfrm>
            <a:off x="5853113" y="3433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DBD7628-8E6A-EBD2-2AD1-C40289B8DEF1}"/>
              </a:ext>
            </a:extLst>
          </p:cNvPr>
          <p:cNvCxnSpPr/>
          <p:nvPr>
            <p:custDataLst>
              <p:tags r:id="rId42"/>
            </p:custDataLst>
          </p:nvPr>
        </p:nvCxnSpPr>
        <p:spPr bwMode="auto">
          <a:xfrm>
            <a:off x="6213475" y="2686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2AE23779-3051-EF93-9F69-834D3E7F8326}"/>
              </a:ext>
            </a:extLst>
          </p:cNvPr>
          <p:cNvCxnSpPr/>
          <p:nvPr>
            <p:custDataLst>
              <p:tags r:id="rId43"/>
            </p:custDataLst>
          </p:nvPr>
        </p:nvCxnSpPr>
        <p:spPr bwMode="auto">
          <a:xfrm>
            <a:off x="6572250" y="27527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756AB16-0720-F366-F09D-C2FE4949D965}"/>
              </a:ext>
            </a:extLst>
          </p:cNvPr>
          <p:cNvCxnSpPr/>
          <p:nvPr>
            <p:custDataLst>
              <p:tags r:id="rId44"/>
            </p:custDataLst>
          </p:nvPr>
        </p:nvCxnSpPr>
        <p:spPr bwMode="auto">
          <a:xfrm>
            <a:off x="6932613" y="2616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76D1CCC3-42D6-F14F-F13C-073C165DBBCA}"/>
              </a:ext>
            </a:extLst>
          </p:cNvPr>
          <p:cNvCxnSpPr/>
          <p:nvPr>
            <p:custDataLst>
              <p:tags r:id="rId45"/>
            </p:custDataLst>
          </p:nvPr>
        </p:nvCxnSpPr>
        <p:spPr bwMode="auto">
          <a:xfrm>
            <a:off x="7292975" y="253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6CE3F9BF-E062-DADC-B045-B81A251DEE25}"/>
              </a:ext>
            </a:extLst>
          </p:cNvPr>
          <p:cNvCxnSpPr/>
          <p:nvPr>
            <p:custDataLst>
              <p:tags r:id="rId46"/>
            </p:custDataLst>
          </p:nvPr>
        </p:nvCxnSpPr>
        <p:spPr bwMode="auto">
          <a:xfrm>
            <a:off x="7653338"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9" name="テキスト プレースホルダ 9">
            <a:extLst>
              <a:ext uri="{FF2B5EF4-FFF2-40B4-BE49-F238E27FC236}">
                <a16:creationId xmlns:a16="http://schemas.microsoft.com/office/drawing/2014/main" id="{2F03091F-3416-C56B-2EBA-376C32B44027}"/>
              </a:ext>
            </a:extLst>
          </p:cNvPr>
          <p:cNvSpPr>
            <a:spLocks/>
          </p:cNvSpPr>
          <p:nvPr>
            <p:custDataLst>
              <p:tags r:id="rId47"/>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73FED-93A9-4439-8F1F-7B2C5E6C7680}" type="datetime'''''''''2''''''''''0''''''''''''''''''''''''''0''''0'''">
              <a:rPr lang="en-US" altLang="en-US" sz="1000" smtClean="0"/>
              <a:pPr/>
              <a:t>2000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A5069FB8-5F28-C2E9-AA36-92D7962C27BF}"/>
              </a:ext>
            </a:extLst>
          </p:cNvPr>
          <p:cNvSpPr>
            <a:spLocks/>
          </p:cNvSpPr>
          <p:nvPr>
            <p:custDataLst>
              <p:tags r:id="rId48"/>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A90766-404A-4A6C-A2A6-11B52863D97E}" type="datetime'''''''''''''''''''''''''0''''''''''''''''''''''''''''1'''">
              <a:rPr lang="en-US" altLang="en-US" sz="1000" smtClean="0"/>
              <a:pPr/>
              <a:t>01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FF4E177-4777-EC76-1FB2-F14E9917A0CE}"/>
              </a:ext>
            </a:extLst>
          </p:cNvPr>
          <p:cNvSpPr>
            <a:spLocks/>
          </p:cNvSpPr>
          <p:nvPr>
            <p:custDataLst>
              <p:tags r:id="rId49"/>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7CD6F-6577-4868-B872-CE9AA43A9A50}" type="datetime'''''''''''0''''''''''''''''''''''2'''''''''''">
              <a:rPr lang="en-US" altLang="en-US" sz="1000" smtClean="0"/>
              <a:pPr/>
              <a:t>02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CB3C9B50-4851-5986-FB3F-B89077B823CB}"/>
              </a:ext>
            </a:extLst>
          </p:cNvPr>
          <p:cNvSpPr>
            <a:spLocks/>
          </p:cNvSpPr>
          <p:nvPr>
            <p:custDataLst>
              <p:tags r:id="rId50"/>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A40BA-59EF-413E-8C62-A2C52404C7C9}" type="datetime'''''0''''''''''''3'''''''''''''''''''''''''''''''''''''''''''">
              <a:rPr lang="en-US" altLang="en-US" sz="1000" smtClean="0"/>
              <a:pPr/>
              <a:t>03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6AFBBDBC-425A-84A5-0D03-5F14007AA17F}"/>
              </a:ext>
            </a:extLst>
          </p:cNvPr>
          <p:cNvSpPr>
            <a:spLocks/>
          </p:cNvSpPr>
          <p:nvPr>
            <p:custDataLst>
              <p:tags r:id="rId51"/>
            </p:custDataLst>
          </p:nvPr>
        </p:nvSpPr>
        <p:spPr bwMode="gray">
          <a:xfrm>
            <a:off x="706438" y="5268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795D6E-FBDD-434B-91CE-319265C2825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35F40E0C-483B-884C-F214-789EAC31EBBC}"/>
              </a:ext>
            </a:extLst>
          </p:cNvPr>
          <p:cNvSpPr>
            <a:spLocks/>
          </p:cNvSpPr>
          <p:nvPr>
            <p:custDataLst>
              <p:tags r:id="rId52"/>
            </p:custDataLst>
          </p:nvPr>
        </p:nvSpPr>
        <p:spPr bwMode="gray">
          <a:xfrm>
            <a:off x="1066800" y="5203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158968-6B6B-46FC-B039-49A00FF351E0}"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38A5FD32-F790-6B69-8CAD-E97048EAA218}"/>
              </a:ext>
            </a:extLst>
          </p:cNvPr>
          <p:cNvSpPr>
            <a:spLocks/>
          </p:cNvSpPr>
          <p:nvPr>
            <p:custDataLst>
              <p:tags r:id="rId53"/>
            </p:custDataLst>
          </p:nvPr>
        </p:nvSpPr>
        <p:spPr bwMode="gray">
          <a:xfrm>
            <a:off x="1427163" y="5084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B0A04-26A0-4903-A0EA-F7C11573EE1B}"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7ABF493E-563A-2DB0-9F65-7D75D5A89109}"/>
              </a:ext>
            </a:extLst>
          </p:cNvPr>
          <p:cNvSpPr>
            <a:spLocks/>
          </p:cNvSpPr>
          <p:nvPr>
            <p:custDataLst>
              <p:tags r:id="rId54"/>
            </p:custDataLst>
          </p:nvPr>
        </p:nvSpPr>
        <p:spPr bwMode="gray">
          <a:xfrm>
            <a:off x="1787525" y="5062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D519F7-9AD5-4D78-9CC2-6E6E72EA0E9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0FEE2C4E-D30A-44E7-66EA-50BBBEADE727}"/>
              </a:ext>
            </a:extLst>
          </p:cNvPr>
          <p:cNvSpPr>
            <a:spLocks/>
          </p:cNvSpPr>
          <p:nvPr>
            <p:custDataLst>
              <p:tags r:id="rId55"/>
            </p:custDataLst>
          </p:nvPr>
        </p:nvSpPr>
        <p:spPr bwMode="gray">
          <a:xfrm>
            <a:off x="2146300"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FA3B7-8FFE-4D88-8CD3-8482BC22882A}"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703C5E4D-1787-C031-4E13-3F347E4B12CA}"/>
              </a:ext>
            </a:extLst>
          </p:cNvPr>
          <p:cNvSpPr>
            <a:spLocks/>
          </p:cNvSpPr>
          <p:nvPr>
            <p:custDataLst>
              <p:tags r:id="rId56"/>
            </p:custDataLst>
          </p:nvPr>
        </p:nvSpPr>
        <p:spPr bwMode="gray">
          <a:xfrm>
            <a:off x="2506663" y="4919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8E3E7-1D87-48D0-A6B7-9B4C08D06265}"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F09800DB-6CCB-912C-2F46-33DC097C0BAC}"/>
              </a:ext>
            </a:extLst>
          </p:cNvPr>
          <p:cNvSpPr>
            <a:spLocks/>
          </p:cNvSpPr>
          <p:nvPr>
            <p:custDataLst>
              <p:tags r:id="rId57"/>
            </p:custDataLst>
          </p:nvPr>
        </p:nvSpPr>
        <p:spPr bwMode="gray">
          <a:xfrm>
            <a:off x="2867025" y="4856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137F9A-E796-4E49-90FE-5E5C04B7FF6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4DD959FF-3DAD-FFE8-92CC-C5FB224E199E}"/>
              </a:ext>
            </a:extLst>
          </p:cNvPr>
          <p:cNvSpPr>
            <a:spLocks/>
          </p:cNvSpPr>
          <p:nvPr>
            <p:custDataLst>
              <p:tags r:id="rId58"/>
            </p:custDataLst>
          </p:nvPr>
        </p:nvSpPr>
        <p:spPr bwMode="gray">
          <a:xfrm>
            <a:off x="3227388" y="4848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DBD629-91C7-494E-B391-4CB88BE4020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9C4E3D1B-1561-A5B1-5D27-454909FAADCA}"/>
              </a:ext>
            </a:extLst>
          </p:cNvPr>
          <p:cNvSpPr>
            <a:spLocks/>
          </p:cNvSpPr>
          <p:nvPr>
            <p:custDataLst>
              <p:tags r:id="rId59"/>
            </p:custDataLst>
          </p:nvPr>
        </p:nvSpPr>
        <p:spPr bwMode="gray">
          <a:xfrm>
            <a:off x="3587750" y="4760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6A9CF3-F089-48D0-AD87-955D016FE87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16FA2BF7-F9BA-BC88-B41A-46FB3CC3382E}"/>
              </a:ext>
            </a:extLst>
          </p:cNvPr>
          <p:cNvSpPr>
            <a:spLocks/>
          </p:cNvSpPr>
          <p:nvPr>
            <p:custDataLst>
              <p:tags r:id="rId60"/>
            </p:custDataLst>
          </p:nvPr>
        </p:nvSpPr>
        <p:spPr bwMode="gray">
          <a:xfrm>
            <a:off x="3948113" y="4705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3C531-78F1-4443-8A82-DD15E79BD1B3}"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2E648AE5-246D-B9CF-E044-BF9293294029}"/>
              </a:ext>
            </a:extLst>
          </p:cNvPr>
          <p:cNvSpPr>
            <a:spLocks/>
          </p:cNvSpPr>
          <p:nvPr>
            <p:custDataLst>
              <p:tags r:id="rId61"/>
            </p:custDataLst>
          </p:nvPr>
        </p:nvSpPr>
        <p:spPr bwMode="gray">
          <a:xfrm>
            <a:off x="4306888" y="4745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DE6784-4D60-4F0D-90C6-6A8BED086FE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B52F2D4B-0991-B205-375E-D8CD5D96C6D6}"/>
              </a:ext>
            </a:extLst>
          </p:cNvPr>
          <p:cNvSpPr>
            <a:spLocks/>
          </p:cNvSpPr>
          <p:nvPr>
            <p:custDataLst>
              <p:tags r:id="rId62"/>
            </p:custDataLst>
          </p:nvPr>
        </p:nvSpPr>
        <p:spPr bwMode="gray">
          <a:xfrm>
            <a:off x="4667250" y="4708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88DB0-08E9-4470-952E-B4AAF8654C43}"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52F71B24-2A2D-B617-AFA8-901ED658334B}"/>
              </a:ext>
            </a:extLst>
          </p:cNvPr>
          <p:cNvSpPr>
            <a:spLocks/>
          </p:cNvSpPr>
          <p:nvPr>
            <p:custDataLst>
              <p:tags r:id="rId63"/>
            </p:custDataLst>
          </p:nvPr>
        </p:nvSpPr>
        <p:spPr bwMode="gray">
          <a:xfrm>
            <a:off x="5027613" y="4421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A146D-EB61-49D2-9C35-AD43B7A9BCC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121053AC-F9C1-39F4-CA95-9E28F3F24DB1}"/>
              </a:ext>
            </a:extLst>
          </p:cNvPr>
          <p:cNvSpPr>
            <a:spLocks/>
          </p:cNvSpPr>
          <p:nvPr>
            <p:custDataLst>
              <p:tags r:id="rId64"/>
            </p:custDataLst>
          </p:nvPr>
        </p:nvSpPr>
        <p:spPr bwMode="gray">
          <a:xfrm>
            <a:off x="5387975" y="3986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E9AE40-53AE-408E-BFB3-79FC8EB2395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F9F2DA98-056F-A959-FC73-C105F78F2DF3}"/>
              </a:ext>
            </a:extLst>
          </p:cNvPr>
          <p:cNvSpPr>
            <a:spLocks/>
          </p:cNvSpPr>
          <p:nvPr>
            <p:custDataLst>
              <p:tags r:id="rId65"/>
            </p:custDataLst>
          </p:nvPr>
        </p:nvSpPr>
        <p:spPr bwMode="gray">
          <a:xfrm>
            <a:off x="5748338" y="3281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ABEBC1-9B37-4735-BA62-13749BCAEEC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F3ACEC94-04BC-38F0-73CB-599A840C4733}"/>
              </a:ext>
            </a:extLst>
          </p:cNvPr>
          <p:cNvSpPr>
            <a:spLocks/>
          </p:cNvSpPr>
          <p:nvPr>
            <p:custDataLst>
              <p:tags r:id="rId66"/>
            </p:custDataLst>
          </p:nvPr>
        </p:nvSpPr>
        <p:spPr bwMode="gray">
          <a:xfrm>
            <a:off x="6108700" y="2533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A6BDD8-B916-4AC6-B2B0-8AC546D54F43}"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E05FB359-5364-B166-C7DE-465684050CA4}"/>
              </a:ext>
            </a:extLst>
          </p:cNvPr>
          <p:cNvSpPr>
            <a:spLocks/>
          </p:cNvSpPr>
          <p:nvPr>
            <p:custDataLst>
              <p:tags r:id="rId67"/>
            </p:custDataLst>
          </p:nvPr>
        </p:nvSpPr>
        <p:spPr bwMode="gray">
          <a:xfrm>
            <a:off x="6467475" y="260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9981B6-BEAC-4D4F-9684-B55C015265FD}"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160EF2C0-C64A-793F-15F9-080D46658BE1}"/>
              </a:ext>
            </a:extLst>
          </p:cNvPr>
          <p:cNvSpPr>
            <a:spLocks/>
          </p:cNvSpPr>
          <p:nvPr>
            <p:custDataLst>
              <p:tags r:id="rId68"/>
            </p:custDataLst>
          </p:nvPr>
        </p:nvSpPr>
        <p:spPr bwMode="gray">
          <a:xfrm>
            <a:off x="6827838"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2425BE-19D0-4892-9E57-C25CB3FA302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F7074646-9C69-84F7-3EF3-439DFEEF54BD}"/>
              </a:ext>
            </a:extLst>
          </p:cNvPr>
          <p:cNvSpPr>
            <a:spLocks/>
          </p:cNvSpPr>
          <p:nvPr>
            <p:custDataLst>
              <p:tags r:id="rId69"/>
            </p:custDataLst>
          </p:nvPr>
        </p:nvSpPr>
        <p:spPr bwMode="gray">
          <a:xfrm>
            <a:off x="7188200" y="2379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7C629-0270-4961-9C37-C4F9797DF80F}"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2337FDE0-3D4E-2F93-8E89-E7AC2BCF2937}"/>
              </a:ext>
            </a:extLst>
          </p:cNvPr>
          <p:cNvSpPr>
            <a:spLocks/>
          </p:cNvSpPr>
          <p:nvPr>
            <p:custDataLst>
              <p:tags r:id="rId70"/>
            </p:custDataLst>
          </p:nvPr>
        </p:nvSpPr>
        <p:spPr bwMode="gray">
          <a:xfrm>
            <a:off x="7548563" y="27098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FAE75-C3B1-4C11-AB10-A420BC4772C0}" type="datetime'''''''3''.1'''''''''''''''''''''''''''''''''''''''''''">
              <a:rPr lang="en-US" altLang="en-US" sz="1000" smtClean="0">
                <a:effectLst/>
                <a:sym typeface="+mn-lt"/>
              </a:rPr>
              <a:pPr marL="0" lvl="0" indent="0" algn="ctr">
                <a:spcBef>
                  <a:spcPct val="0"/>
                </a:spcBef>
                <a:buNone/>
              </a:pPr>
              <a:t>3.1</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7C6C23C1-9A93-9955-795D-37B62D96863B}"/>
              </a:ext>
            </a:extLst>
          </p:cNvPr>
          <p:cNvSpPr>
            <a:spLocks/>
          </p:cNvSpPr>
          <p:nvPr>
            <p:custDataLst>
              <p:tags r:id="rId71"/>
            </p:custDataLst>
          </p:nvPr>
        </p:nvSpPr>
        <p:spPr bwMode="gray">
          <a:xfrm>
            <a:off x="7908925" y="2652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35220D-1841-435D-A014-6787C291AD17}"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ADF33E27-2C15-BB22-5B48-74F885AFDB60}"/>
              </a:ext>
            </a:extLst>
          </p:cNvPr>
          <p:cNvSpPr>
            <a:spLocks/>
          </p:cNvSpPr>
          <p:nvPr>
            <p:custDataLst>
              <p:tags r:id="rId72"/>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724661-7A00-4B38-A83B-A5B5310352F9}" type="datetime'''''''''''''''''''''''''''23'''''''''">
              <a:rPr lang="en-US" altLang="en-US" sz="1000" smtClean="0"/>
              <a:pPr/>
              <a:t>23</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BFD2B41E-06DB-6C9F-7CB3-AB9A5E5A7793}"/>
              </a:ext>
            </a:extLst>
          </p:cNvPr>
          <p:cNvSpPr>
            <a:spLocks/>
          </p:cNvSpPr>
          <p:nvPr>
            <p:custDataLst>
              <p:tags r:id="rId73"/>
            </p:custDataLst>
          </p:nvPr>
        </p:nvSpPr>
        <p:spPr bwMode="gray">
          <a:xfrm>
            <a:off x="8628063" y="2767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216DCF-1C9D-420D-8B7F-3A715290D1EF}"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0A9801FD-366B-7846-93AA-FEDA5EF8DB70}"/>
              </a:ext>
            </a:extLst>
          </p:cNvPr>
          <p:cNvSpPr>
            <a:spLocks/>
          </p:cNvSpPr>
          <p:nvPr>
            <p:custDataLst>
              <p:tags r:id="rId74"/>
            </p:custDataLst>
          </p:nvPr>
        </p:nvSpPr>
        <p:spPr bwMode="gray">
          <a:xfrm>
            <a:off x="8988425" y="2759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45E1C5-6B91-41E1-B6B0-8FF428873E12}"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3B4CED37-1435-D6A2-9015-54CD69891B9D}"/>
              </a:ext>
            </a:extLst>
          </p:cNvPr>
          <p:cNvSpPr>
            <a:spLocks/>
          </p:cNvSpPr>
          <p:nvPr>
            <p:custDataLst>
              <p:tags r:id="rId75"/>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AEC07-C928-4620-B032-71F59B215BD9}" type="datetime'''''''''''''''''''22'''''''''''''''''''''''''">
              <a:rPr lang="en-US" altLang="en-US" sz="1000" smtClean="0"/>
              <a:pPr/>
              <a:t>22</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499ABDFC-8AE0-8033-4CA9-4406E7A52994}"/>
              </a:ext>
            </a:extLst>
          </p:cNvPr>
          <p:cNvSpPr>
            <a:spLocks/>
          </p:cNvSpPr>
          <p:nvPr>
            <p:custDataLst>
              <p:tags r:id="rId76"/>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40FE2-462C-4E46-98D5-8199CD8B931E}" type="datetime'21'''''''''''''''''''''''">
              <a:rPr lang="en-US" altLang="en-US" sz="1000" smtClean="0"/>
              <a:pPr/>
              <a:t>21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0FD57CC7-D7EA-461D-C8D1-5E179A8DAE6E}"/>
              </a:ext>
            </a:extLst>
          </p:cNvPr>
          <p:cNvSpPr>
            <a:spLocks/>
          </p:cNvSpPr>
          <p:nvPr>
            <p:custDataLst>
              <p:tags r:id="rId77"/>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2072E5-D675-4977-A2F7-D55E384CEA4B}" type="datetime'2''''''''''''''''''''''''''''0'''''''">
              <a:rPr lang="en-US" altLang="en-US" sz="1000" smtClean="0"/>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D33981E-09FE-C109-F041-8D773300D6A8}"/>
              </a:ext>
            </a:extLst>
          </p:cNvPr>
          <p:cNvSpPr>
            <a:spLocks/>
          </p:cNvSpPr>
          <p:nvPr>
            <p:custDataLst>
              <p:tags r:id="rId78"/>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EA06E-2C6A-4EA6-837C-17934CBA10D0}" type="datetime'''''''''1''9'''''''''''''''''''">
              <a:rPr lang="en-US" altLang="en-US" sz="1000" smtClean="0"/>
              <a:pPr/>
              <a:t>19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79D0BE89-B061-CCB2-6925-206048920F9A}"/>
              </a:ext>
            </a:extLst>
          </p:cNvPr>
          <p:cNvSpPr>
            <a:spLocks/>
          </p:cNvSpPr>
          <p:nvPr>
            <p:custDataLst>
              <p:tags r:id="rId79"/>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22DFC-7798-420B-A561-22F8DECC7753}" type="datetime'''''''''''''''''''''''18'''''''''''''''''''''''''''">
              <a:rPr lang="en-US" altLang="en-US" sz="1000" smtClean="0"/>
              <a:pPr/>
              <a:t>18</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2A5F85F2-9546-55AD-ED27-23A377C153AC}"/>
              </a:ext>
            </a:extLst>
          </p:cNvPr>
          <p:cNvSpPr>
            <a:spLocks/>
          </p:cNvSpPr>
          <p:nvPr>
            <p:custDataLst>
              <p:tags r:id="rId80"/>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A2953-E1E1-4A5E-A62E-56F0C04E7008}" type="datetime'''''''''''''''''''''''1''7'''''''''''''''''''''''''''''">
              <a:rPr lang="en-US" altLang="en-US" sz="1000" smtClean="0"/>
              <a:pPr/>
              <a:t>17</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23758452-8539-D63E-21D3-8911B5549BE7}"/>
              </a:ext>
            </a:extLst>
          </p:cNvPr>
          <p:cNvSpPr>
            <a:spLocks/>
          </p:cNvSpPr>
          <p:nvPr>
            <p:custDataLst>
              <p:tags r:id="rId81"/>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412E6-B3E7-46C8-B2C7-3F24DC56EA6C}" type="datetime'''''''''''''''''''''''''''''''''''''''''''''''''1''''6'''">
              <a:rPr lang="en-US" altLang="en-US" sz="1000" smtClean="0"/>
              <a:pPr/>
              <a:t>16</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BBC7F854-E2C3-789E-ACA8-ED57FCE9DD4B}"/>
              </a:ext>
            </a:extLst>
          </p:cNvPr>
          <p:cNvSpPr>
            <a:spLocks/>
          </p:cNvSpPr>
          <p:nvPr>
            <p:custDataLst>
              <p:tags r:id="rId82"/>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9907B-7168-4B4E-9035-C4647CC83EC0}" type="datetime'''''''''''''''''''''''1''''''''''5'''">
              <a:rPr lang="en-US" altLang="en-US" sz="1000" smtClean="0"/>
              <a:pPr/>
              <a:t>15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22F8B25E-EC16-FE87-AADD-1006B4067706}"/>
              </a:ext>
            </a:extLst>
          </p:cNvPr>
          <p:cNvSpPr>
            <a:spLocks/>
          </p:cNvSpPr>
          <p:nvPr>
            <p:custDataLst>
              <p:tags r:id="rId83"/>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22610-5391-4125-8A50-135F14182135}" type="datetime'''''''''''''1''1'">
              <a:rPr lang="en-US" altLang="en-US" sz="1000" smtClean="0"/>
              <a:pPr/>
              <a:t>11</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0B3F9BF-1D10-82A6-39BD-AEDB314142ED}"/>
              </a:ext>
            </a:extLst>
          </p:cNvPr>
          <p:cNvSpPr>
            <a:spLocks/>
          </p:cNvSpPr>
          <p:nvPr>
            <p:custDataLst>
              <p:tags r:id="rId84"/>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B15AE-E8C0-4E43-AE1F-E9C2BD779282}" type="datetime'''''''''''''14'''''''''''''''''''''''''''''''''''''''''''''''">
              <a:rPr lang="en-US" altLang="en-US" sz="1000" smtClean="0"/>
              <a:pPr/>
              <a:t>14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D3FB74EF-0319-C0A8-DBE7-0CB355281762}"/>
              </a:ext>
            </a:extLst>
          </p:cNvPr>
          <p:cNvSpPr>
            <a:spLocks/>
          </p:cNvSpPr>
          <p:nvPr>
            <p:custDataLst>
              <p:tags r:id="rId85"/>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C7F76-4A5D-4A6B-84DF-6039E8D22291}" type="datetime'''''''''1''''''''''''''''''3'''''''''">
              <a:rPr lang="en-US" altLang="en-US" sz="1000" smtClean="0"/>
              <a:pPr/>
              <a:t>13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9E4C26FD-C063-96F1-AB8D-5E035E54ECCB}"/>
              </a:ext>
            </a:extLst>
          </p:cNvPr>
          <p:cNvSpPr>
            <a:spLocks/>
          </p:cNvSpPr>
          <p:nvPr>
            <p:custDataLst>
              <p:tags r:id="rId86"/>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A9767F-3302-4A44-A7AE-E9C6CB34B295}" type="datetime'''''''''''''''''''1''''''''2'''''''''''''''''''''''">
              <a:rPr lang="en-US" altLang="en-US" sz="1000" smtClean="0"/>
              <a:pPr/>
              <a:t>12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881FA37-032A-FBAC-989C-E82109C5B481}"/>
              </a:ext>
            </a:extLst>
          </p:cNvPr>
          <p:cNvSpPr>
            <a:spLocks/>
          </p:cNvSpPr>
          <p:nvPr>
            <p:custDataLst>
              <p:tags r:id="rId87"/>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8798E-A338-4A0D-AE5E-AEB8DF8155DB}" type="datetime'''''''''''''''''''''''''1''''''''''''''''''''''''''''0'">
              <a:rPr lang="en-US" altLang="en-US" sz="1000" smtClean="0"/>
              <a:pPr/>
              <a:t>10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027F1A63-F24C-6EF2-B796-25AE7A4724B9}"/>
              </a:ext>
            </a:extLst>
          </p:cNvPr>
          <p:cNvSpPr>
            <a:spLocks/>
          </p:cNvSpPr>
          <p:nvPr>
            <p:custDataLst>
              <p:tags r:id="rId88"/>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28F15-BA67-4AB1-BFC6-18F5E1A9317F}" type="datetime'0''''''''''''''''''''''''''''''''''''9'''''">
              <a:rPr lang="en-US" altLang="en-US" sz="1000" smtClean="0"/>
              <a:pPr/>
              <a:t>09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02ACA2E9-F343-797E-F250-DBBD7DF49259}"/>
              </a:ext>
            </a:extLst>
          </p:cNvPr>
          <p:cNvSpPr>
            <a:spLocks/>
          </p:cNvSpPr>
          <p:nvPr>
            <p:custDataLst>
              <p:tags r:id="rId89"/>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63567-24F5-4494-8A60-F0D6305B6C7A}" type="datetime'''''''''''''''''''''''''0''''8'''''''''''''''''''''''''">
              <a:rPr lang="en-US" altLang="en-US" sz="1000" smtClean="0"/>
              <a:pPr/>
              <a:t>08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403BBA58-0E5C-7D42-F656-04FD3DF48707}"/>
              </a:ext>
            </a:extLst>
          </p:cNvPr>
          <p:cNvSpPr>
            <a:spLocks/>
          </p:cNvSpPr>
          <p:nvPr>
            <p:custDataLst>
              <p:tags r:id="rId90"/>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036F4-C57D-4482-80F3-58F2061B2D93}" type="datetime'''0''''''7'''''''''''''''''''''''''''''''''''">
              <a:rPr lang="en-US" altLang="en-US" sz="1000" smtClean="0"/>
              <a:pPr/>
              <a:t>07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6FCB9EBC-5F01-6E7E-0B9C-2C90F2C3506B}"/>
              </a:ext>
            </a:extLst>
          </p:cNvPr>
          <p:cNvSpPr>
            <a:spLocks/>
          </p:cNvSpPr>
          <p:nvPr>
            <p:custDataLst>
              <p:tags r:id="rId91"/>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079ADF-4D9A-4E58-ABD7-3B58B9B2EAB3}" type="datetime'''''''''0''''6'''">
              <a:rPr lang="en-US" altLang="en-US" sz="1000" smtClean="0"/>
              <a:pPr/>
              <a:t>06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7C3B755F-86A8-BB6C-1D38-1D2A1DDBB05A}"/>
              </a:ext>
            </a:extLst>
          </p:cNvPr>
          <p:cNvSpPr>
            <a:spLocks/>
          </p:cNvSpPr>
          <p:nvPr>
            <p:custDataLst>
              <p:tags r:id="rId92"/>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84763-F0CA-4EDA-AC3B-69EAF94EE95E}" type="datetime'''''0''''''''''''''''''''5'''''''''''''''''">
              <a:rPr lang="en-US" altLang="en-US" sz="1000" smtClean="0"/>
              <a:pPr/>
              <a:t>05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45ECC0DA-9BCE-37AC-6024-1D7EA1BF29E5}"/>
              </a:ext>
            </a:extLst>
          </p:cNvPr>
          <p:cNvSpPr>
            <a:spLocks/>
          </p:cNvSpPr>
          <p:nvPr>
            <p:custDataLst>
              <p:tags r:id="rId93"/>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1E6333-EA6D-4FF3-A082-5EE2C94C2F75}" type="datetime'''''04'''''''''''''">
              <a:rPr lang="en-US" altLang="en-US" sz="1000" smtClean="0"/>
              <a:pPr/>
              <a:t>04</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586FEFAB-6C95-E0CE-D5F2-406D1E6480C6}"/>
              </a:ext>
            </a:extLst>
          </p:cNvPr>
          <p:cNvSpPr>
            <a:spLocks/>
          </p:cNvSpPr>
          <p:nvPr>
            <p:custDataLst>
              <p:tags r:id="rId94"/>
            </p:custDataLst>
          </p:nvPr>
        </p:nvSpPr>
        <p:spPr bwMode="gray">
          <a:xfrm>
            <a:off x="8269288" y="2247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09DF1-3901-40DE-8FB2-4E980E1A3D06}"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Tree>
    <p:extLst>
      <p:ext uri="{BB962C8B-B14F-4D97-AF65-F5344CB8AC3E}">
        <p14:creationId xmlns:p14="http://schemas.microsoft.com/office/powerpoint/2010/main" val="1906188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43242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4" name="Object 3"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555177" y="2721198"/>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87516" y="291698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420888"/>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48" name="Chart 47">
            <a:extLst>
              <a:ext uri="{FF2B5EF4-FFF2-40B4-BE49-F238E27FC236}">
                <a16:creationId xmlns:a16="http://schemas.microsoft.com/office/drawing/2014/main" id="{ADFEE917-FF45-DA9F-698F-8BFCF36F872A}"/>
              </a:ext>
            </a:extLst>
          </p:cNvPr>
          <p:cNvGraphicFramePr/>
          <p:nvPr>
            <p:custDataLst>
              <p:tags r:id="rId3"/>
            </p:custDataLst>
            <p:extLst>
              <p:ext uri="{D42A27DB-BD31-4B8C-83A1-F6EECF244321}">
                <p14:modId xmlns:p14="http://schemas.microsoft.com/office/powerpoint/2010/main" val="2537684780"/>
              </p:ext>
            </p:extLst>
          </p:nvPr>
        </p:nvGraphicFramePr>
        <p:xfrm>
          <a:off x="6702425" y="3144838"/>
          <a:ext cx="2498725" cy="2949575"/>
        </p:xfrm>
        <a:graphic>
          <a:graphicData uri="http://schemas.openxmlformats.org/drawingml/2006/chart">
            <c:chart xmlns:c="http://schemas.openxmlformats.org/drawingml/2006/chart" xmlns:r="http://schemas.openxmlformats.org/officeDocument/2006/relationships" r:id="rId54"/>
          </a:graphicData>
        </a:graphic>
      </p:graphicFrame>
      <p:sp>
        <p:nvSpPr>
          <p:cNvPr id="32" name="テキスト プレースホルダ 9">
            <a:extLst>
              <a:ext uri="{FF2B5EF4-FFF2-40B4-BE49-F238E27FC236}">
                <a16:creationId xmlns:a16="http://schemas.microsoft.com/office/drawing/2014/main" id="{BFE43986-FC3B-DD4A-9B46-5A296ED481F2}"/>
              </a:ext>
            </a:extLst>
          </p:cNvPr>
          <p:cNvSpPr>
            <a:spLocks/>
          </p:cNvSpPr>
          <p:nvPr>
            <p:custDataLst>
              <p:tags r:id="rId4"/>
            </p:custDataLst>
          </p:nvPr>
        </p:nvSpPr>
        <p:spPr bwMode="auto">
          <a:xfrm>
            <a:off x="9117013" y="41322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5048F36-1263-4DFA-B292-CF41AD555C3E}"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21AD3E62-2343-7D74-81CE-0938BDAE740D}"/>
              </a:ext>
            </a:extLst>
          </p:cNvPr>
          <p:cNvSpPr>
            <a:spLocks/>
          </p:cNvSpPr>
          <p:nvPr>
            <p:custDataLst>
              <p:tags r:id="rId5"/>
            </p:custDataLst>
          </p:nvPr>
        </p:nvSpPr>
        <p:spPr bwMode="auto">
          <a:xfrm>
            <a:off x="8207375" y="5789613"/>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9061541-74B3-4CE1-AC46-762A192C0257}"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7A04731E-AD30-EED5-241A-C071434FD2EF}"/>
              </a:ext>
            </a:extLst>
          </p:cNvPr>
          <p:cNvSpPr>
            <a:spLocks/>
          </p:cNvSpPr>
          <p:nvPr>
            <p:custDataLst>
              <p:tags r:id="rId6"/>
            </p:custDataLst>
          </p:nvPr>
        </p:nvSpPr>
        <p:spPr bwMode="auto">
          <a:xfrm>
            <a:off x="7137400" y="56769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738020-9216-4D07-B4E5-D83AA21C894B}"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46AC5BA1-2962-D1AA-5B31-EB4E8DF0D649}"/>
              </a:ext>
            </a:extLst>
          </p:cNvPr>
          <p:cNvSpPr>
            <a:spLocks/>
          </p:cNvSpPr>
          <p:nvPr>
            <p:custDataLst>
              <p:tags r:id="rId7"/>
            </p:custDataLst>
          </p:nvPr>
        </p:nvSpPr>
        <p:spPr bwMode="auto">
          <a:xfrm>
            <a:off x="6591300" y="51847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09EBA6D-80A4-4031-AEA8-2735D7686300}"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45B1D539-DA69-6AFB-88BF-562D67E87868}"/>
              </a:ext>
            </a:extLst>
          </p:cNvPr>
          <p:cNvSpPr>
            <a:spLocks/>
          </p:cNvSpPr>
          <p:nvPr>
            <p:custDataLst>
              <p:tags r:id="rId8"/>
            </p:custDataLst>
          </p:nvPr>
        </p:nvSpPr>
        <p:spPr bwMode="auto">
          <a:xfrm>
            <a:off x="6361113" y="49704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2FD48B-4288-45EE-B4F5-13F9B7F0C4A9}"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FEB644E9-8A6B-D5B0-291D-950661F75A50}"/>
              </a:ext>
            </a:extLst>
          </p:cNvPr>
          <p:cNvSpPr>
            <a:spLocks/>
          </p:cNvSpPr>
          <p:nvPr>
            <p:custDataLst>
              <p:tags r:id="rId9"/>
            </p:custDataLst>
          </p:nvPr>
        </p:nvSpPr>
        <p:spPr bwMode="auto">
          <a:xfrm>
            <a:off x="6594475" y="37766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A8AA7-87DA-48ED-AEB9-40F3C82B22C2}"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0CBF62AC-495F-3339-3967-0B880785D3F2}"/>
              </a:ext>
            </a:extLst>
          </p:cNvPr>
          <p:cNvSpPr>
            <a:spLocks/>
          </p:cNvSpPr>
          <p:nvPr>
            <p:custDataLst>
              <p:tags r:id="rId10"/>
            </p:custDataLst>
          </p:nvPr>
        </p:nvSpPr>
        <p:spPr bwMode="gray">
          <a:xfrm>
            <a:off x="6864350" y="4886325"/>
            <a:ext cx="217488" cy="152400"/>
          </a:xfrm>
          <a:prstGeom prst="rect">
            <a:avLst/>
          </a:prstGeom>
          <a:solidFill>
            <a:srgbClr val="ECE5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DA0FC4-E8A3-4C07-A7C8-36C35E698985}" type="datetime'''''''''''''''1''''''''''''''''''''''''''''''''%'''''">
              <a:rPr lang="en-US" altLang="en-US" sz="1000" smtClean="0">
                <a:effectLst/>
                <a:sym typeface="+mn-lt"/>
              </a:rPr>
              <a:pPr marL="0" lvl="0" indent="0" algn="ctr">
                <a:spcBef>
                  <a:spcPct val="0"/>
                </a:spcBef>
                <a:buNone/>
              </a:pPr>
              <a:t>1%</a:t>
            </a:fld>
            <a:endParaRPr kumimoji="1" lang="en-US" altLang="ja-JP" sz="1000" dirty="0">
              <a:sym typeface="+mn-lt"/>
            </a:endParaRPr>
          </a:p>
        </p:txBody>
      </p:sp>
      <p:sp>
        <p:nvSpPr>
          <p:cNvPr id="19" name="Rectangle 18"/>
          <p:cNvSpPr/>
          <p:nvPr>
            <p:custDataLst>
              <p:tags r:id="rId11"/>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2"/>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3"/>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4"/>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域内で最低水準である一方、民間部門の医療費は前民主党政権下での中産階級の人口拡大を中心とした需要増によって徐々に増加している。質の高い医療サービスに対する需要の高まりに応えるため、輸入された医療機器や消耗品に依存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こうした状況もあり、輸入が輸出を大きく上回っている 。主な輸入相手国は、中国が約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割を占めており、日本、ドイツ、アメリカが続いている。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BD7338A7-0F3F-4AD9-99A4-2950326C005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kumimoji="0" lang="ja-JP" altLang="en-US" dirty="0" bmk=""/>
              <a:t> 」 </a:t>
            </a:r>
            <a:r>
              <a:rPr kumimoji="0" lang="en-US" altLang="ja-JP" dirty="0" bmk=""/>
              <a:t>(2026</a:t>
            </a:r>
            <a:r>
              <a:rPr kumimoji="0" lang="ja-JP" altLang="en-US" dirty="0" bmk=""/>
              <a:t>年</a:t>
            </a:r>
            <a:r>
              <a:rPr kumimoji="0" lang="en-US" altLang="ja-JP" dirty="0" bmk=""/>
              <a:t>3</a:t>
            </a:r>
            <a:r>
              <a:rPr kumimoji="0" lang="ja-JP" altLang="en-US" dirty="0" bmk=""/>
              <a:t>月時点</a:t>
            </a:r>
            <a:r>
              <a:rPr kumimoji="0" lang="en-US" altLang="ja-JP" dirty="0" bmk=""/>
              <a:t>)</a:t>
            </a:r>
            <a:endParaRPr lang="ja-JP" altLang="en-US" dirty="0"/>
          </a:p>
        </p:txBody>
      </p:sp>
      <p:sp>
        <p:nvSpPr>
          <p:cNvPr id="53" name="TextBox 52">
            <a:extLst>
              <a:ext uri="{FF2B5EF4-FFF2-40B4-BE49-F238E27FC236}">
                <a16:creationId xmlns:a16="http://schemas.microsoft.com/office/drawing/2014/main" id="{0B31315C-E06E-49FD-BB2D-2E1519C1C80F}"/>
              </a:ext>
            </a:extLst>
          </p:cNvPr>
          <p:cNvSpPr txBox="1"/>
          <p:nvPr/>
        </p:nvSpPr>
        <p:spPr>
          <a:xfrm>
            <a:off x="5987714" y="2132856"/>
            <a:ext cx="3933838" cy="216149"/>
          </a:xfrm>
          <a:prstGeom prst="rect">
            <a:avLst/>
          </a:prstGeom>
          <a:noFill/>
        </p:spPr>
        <p:txBody>
          <a:bodyPr wrap="square">
            <a:spAutoFit/>
          </a:bodyPr>
          <a:lstStyle/>
          <a:p>
            <a:pPr>
              <a:lnSpc>
                <a:spcPct val="110000"/>
              </a:lnSpc>
              <a:spcAft>
                <a:spcPts val="200"/>
              </a:spcAft>
              <a:buClr>
                <a:srgbClr val="5F8AC3"/>
              </a:buClr>
            </a:pPr>
            <a:r>
              <a:rPr lang="ja-JP" altLang="en-US" sz="800" dirty="0"/>
              <a:t>注）年ごとに取得可能なデータが異なるため、額の推移にばらつきがある。</a:t>
            </a:r>
            <a:endParaRPr lang="en-US" altLang="ja-JP" sz="800" dirty="0"/>
          </a:p>
        </p:txBody>
      </p:sp>
      <p:graphicFrame>
        <p:nvGraphicFramePr>
          <p:cNvPr id="208" name="Chart 207">
            <a:extLst>
              <a:ext uri="{FF2B5EF4-FFF2-40B4-BE49-F238E27FC236}">
                <a16:creationId xmlns:a16="http://schemas.microsoft.com/office/drawing/2014/main" id="{C7FD85CF-26E5-DB1C-EC13-3409297DB4A4}"/>
              </a:ext>
            </a:extLst>
          </p:cNvPr>
          <p:cNvGraphicFramePr/>
          <p:nvPr>
            <p:custDataLst>
              <p:tags r:id="rId15"/>
            </p:custDataLst>
            <p:extLst>
              <p:ext uri="{D42A27DB-BD31-4B8C-83A1-F6EECF244321}">
                <p14:modId xmlns:p14="http://schemas.microsoft.com/office/powerpoint/2010/main" val="2533105341"/>
              </p:ext>
            </p:extLst>
          </p:nvPr>
        </p:nvGraphicFramePr>
        <p:xfrm>
          <a:off x="425450" y="3157538"/>
          <a:ext cx="5978525" cy="2801937"/>
        </p:xfrm>
        <a:graphic>
          <a:graphicData uri="http://schemas.openxmlformats.org/drawingml/2006/chart">
            <c:chart xmlns:c="http://schemas.openxmlformats.org/drawingml/2006/chart" xmlns:r="http://schemas.openxmlformats.org/officeDocument/2006/relationships" r:id="rId55"/>
          </a:graphicData>
        </a:graphic>
      </p:graphicFrame>
      <p:sp>
        <p:nvSpPr>
          <p:cNvPr id="155" name="テキスト プレースホルダ 9">
            <a:extLst>
              <a:ext uri="{FF2B5EF4-FFF2-40B4-BE49-F238E27FC236}">
                <a16:creationId xmlns:a16="http://schemas.microsoft.com/office/drawing/2014/main" id="{585E4CA8-1852-275F-A5C4-C51448130933}"/>
              </a:ext>
            </a:extLst>
          </p:cNvPr>
          <p:cNvSpPr>
            <a:spLocks/>
          </p:cNvSpPr>
          <p:nvPr>
            <p:custDataLst>
              <p:tags r:id="rId16"/>
            </p:custDataLst>
          </p:nvPr>
        </p:nvSpPr>
        <p:spPr bwMode="gray">
          <a:xfrm>
            <a:off x="239713" y="5537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9D909B-19C4-4A5A-9EA1-84BEC1F035B6}" type="datetime'''''''''''''''''1''''''''''''''''0'''''''''''''''''''''">
              <a:rPr lang="en-US" altLang="en-US" sz="1000" smtClean="0"/>
              <a:pPr/>
              <a:t>10</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8C95744D-C2E3-D766-C8A7-422053E3C7EB}"/>
              </a:ext>
            </a:extLst>
          </p:cNvPr>
          <p:cNvSpPr>
            <a:spLocks/>
          </p:cNvSpPr>
          <p:nvPr>
            <p:custDataLst>
              <p:tags r:id="rId17"/>
            </p:custDataLst>
          </p:nvPr>
        </p:nvSpPr>
        <p:spPr bwMode="gray">
          <a:xfrm>
            <a:off x="239713" y="5273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F3AAC90-69A1-4848-9512-02EE259403FC}" type="datetime'''''''''''''''''''''2''''''''''''''''0'''''''''''''''''''''''">
              <a:rPr lang="en-US" altLang="en-US" sz="1000" smtClean="0"/>
              <a:pPr/>
              <a:t>20</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580E8605-762B-1BA7-CEDA-767936E0F5C8}"/>
              </a:ext>
            </a:extLst>
          </p:cNvPr>
          <p:cNvSpPr>
            <a:spLocks/>
          </p:cNvSpPr>
          <p:nvPr>
            <p:custDataLst>
              <p:tags r:id="rId18"/>
            </p:custDataLst>
          </p:nvPr>
        </p:nvSpPr>
        <p:spPr bwMode="gray">
          <a:xfrm>
            <a:off x="239713" y="5010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02171E6-2597-4DBC-A413-EDC2766348B9}" type="datetime'''''''''''''''''''''3''''''0'''''''''''''''''''''''">
              <a:rPr lang="en-US" altLang="en-US" sz="1000" smtClean="0"/>
              <a:pPr/>
              <a:t>30</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542ECBD7-4A93-6BEE-C497-4011CFCDE2A0}"/>
              </a:ext>
            </a:extLst>
          </p:cNvPr>
          <p:cNvSpPr>
            <a:spLocks/>
          </p:cNvSpPr>
          <p:nvPr>
            <p:custDataLst>
              <p:tags r:id="rId19"/>
            </p:custDataLst>
          </p:nvPr>
        </p:nvSpPr>
        <p:spPr bwMode="gray">
          <a:xfrm>
            <a:off x="239713" y="4746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9D020F5-9922-42CD-AC9F-9CDE22FD9E3A}" type="datetime'''''''''''''''4''''''''''''''''''''''0'''">
              <a:rPr lang="en-US" altLang="en-US" sz="1000" smtClean="0"/>
              <a:pPr/>
              <a:t>40</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01D11448-1F01-4970-354F-6F2491131FAD}"/>
              </a:ext>
            </a:extLst>
          </p:cNvPr>
          <p:cNvSpPr>
            <a:spLocks/>
          </p:cNvSpPr>
          <p:nvPr>
            <p:custDataLst>
              <p:tags r:id="rId20"/>
            </p:custDataLst>
          </p:nvPr>
        </p:nvSpPr>
        <p:spPr bwMode="gray">
          <a:xfrm>
            <a:off x="239713" y="4483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EC485A-22B0-43D0-9A16-BB818C60AD76}" type="datetime'''''''''''''''''''''''''''''''5''''''''''''''''''0'''''''">
              <a:rPr lang="en-US" altLang="en-US" sz="1000" smtClean="0"/>
              <a:pPr/>
              <a:t>50</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4CE672CB-66BF-5F78-1E9F-DE6F0206F2FA}"/>
              </a:ext>
            </a:extLst>
          </p:cNvPr>
          <p:cNvSpPr>
            <a:spLocks/>
          </p:cNvSpPr>
          <p:nvPr>
            <p:custDataLst>
              <p:tags r:id="rId21"/>
            </p:custDataLst>
          </p:nvPr>
        </p:nvSpPr>
        <p:spPr bwMode="gray">
          <a:xfrm>
            <a:off x="239713" y="4217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65A248-12D9-4014-8BEB-240322F612CD}" type="datetime'''''''''''''''''''''''''''''6''''''''0'''''''''''''''''''">
              <a:rPr lang="en-US" altLang="en-US" sz="1000" smtClean="0"/>
              <a:pPr/>
              <a:t>60</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DD6D40A2-51CC-9809-776D-E2C94E41A8C3}"/>
              </a:ext>
            </a:extLst>
          </p:cNvPr>
          <p:cNvSpPr>
            <a:spLocks/>
          </p:cNvSpPr>
          <p:nvPr>
            <p:custDataLst>
              <p:tags r:id="rId22"/>
            </p:custDataLst>
          </p:nvPr>
        </p:nvSpPr>
        <p:spPr bwMode="gray">
          <a:xfrm>
            <a:off x="239713" y="3954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E816E38-AA2C-4F77-981A-433EF8184936}" type="datetime'''''7''''''''''''''''0'''''''''''''''''">
              <a:rPr lang="en-US" altLang="en-US" sz="1000" smtClean="0"/>
              <a:pPr/>
              <a:t>70</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C2439080-59BC-3F56-6EA3-8985821BC841}"/>
              </a:ext>
            </a:extLst>
          </p:cNvPr>
          <p:cNvSpPr>
            <a:spLocks/>
          </p:cNvSpPr>
          <p:nvPr>
            <p:custDataLst>
              <p:tags r:id="rId23"/>
            </p:custDataLst>
          </p:nvPr>
        </p:nvSpPr>
        <p:spPr bwMode="gray">
          <a:xfrm>
            <a:off x="239713" y="369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761987-4BA1-423E-A48C-36D7F43BAA3A}" type="datetime'''''''''8''''''''''''''''''''''''''''''''0'''''''''''''''''">
              <a:rPr lang="en-US" altLang="en-US" sz="1000" smtClean="0"/>
              <a:pPr/>
              <a:t>80</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111185EC-F0BB-DA71-4ECD-9E4799FD98EE}"/>
              </a:ext>
            </a:extLst>
          </p:cNvPr>
          <p:cNvSpPr>
            <a:spLocks/>
          </p:cNvSpPr>
          <p:nvPr>
            <p:custDataLst>
              <p:tags r:id="rId24"/>
            </p:custDataLst>
          </p:nvPr>
        </p:nvSpPr>
        <p:spPr bwMode="gray">
          <a:xfrm>
            <a:off x="239713" y="3427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F02522-97CF-4490-B83D-598DAD885051}" type="datetime'''''''''''''''''''''''9''''''''''''''''''0'">
              <a:rPr lang="en-US" altLang="en-US" sz="1000" smtClean="0"/>
              <a:pPr/>
              <a:t>90</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FC3C602F-89E0-491A-831C-CB96CEC94F1F}"/>
              </a:ext>
            </a:extLst>
          </p:cNvPr>
          <p:cNvSpPr>
            <a:spLocks/>
          </p:cNvSpPr>
          <p:nvPr>
            <p:custDataLst>
              <p:tags r:id="rId25"/>
            </p:custDataLst>
          </p:nvPr>
        </p:nvSpPr>
        <p:spPr bwMode="gray">
          <a:xfrm>
            <a:off x="169863" y="3163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0FEC6E-AEA6-48A2-BD66-91014AEC1BF4}" type="datetime'''''1''''''''''''''''0''''''''''''''''''''''0'''''''''''''''">
              <a:rPr lang="en-US" altLang="en-US" sz="1000" smtClean="0"/>
              <a:pPr/>
              <a:t>100</a:t>
            </a:fld>
            <a:endParaRPr kumimoji="1" lang="en-US" altLang="ja-JP" sz="1000" dirty="0">
              <a:sym typeface="+mn-lt"/>
            </a:endParaRPr>
          </a:p>
        </p:txBody>
      </p:sp>
      <p:sp>
        <p:nvSpPr>
          <p:cNvPr id="7" name="テキスト プレースホルダ 9">
            <a:extLst>
              <a:ext uri="{FF2B5EF4-FFF2-40B4-BE49-F238E27FC236}">
                <a16:creationId xmlns:a16="http://schemas.microsoft.com/office/drawing/2014/main" id="{B271C1A7-8547-ED72-2802-D56D52896A56}"/>
              </a:ext>
            </a:extLst>
          </p:cNvPr>
          <p:cNvSpPr>
            <a:spLocks noGrp="1"/>
          </p:cNvSpPr>
          <p:nvPr>
            <p:custDataLst>
              <p:tags r:id="rId26"/>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545E6EB-C689-4F3F-B129-159285885932}" type="datetime'''''''''''''''''''''''''''''''''''''''''''''''''''''0'''">
              <a:rPr lang="en-US" altLang="en-US" sz="1000" smtClean="0"/>
              <a:pPr/>
              <a:t>0</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6C83CF20-4A3A-2D2B-01EC-A998336C6A20}"/>
              </a:ext>
            </a:extLst>
          </p:cNvPr>
          <p:cNvSpPr>
            <a:spLocks/>
          </p:cNvSpPr>
          <p:nvPr>
            <p:custDataLst>
              <p:tags r:id="rId27"/>
            </p:custDataLst>
          </p:nvPr>
        </p:nvSpPr>
        <p:spPr bwMode="gray">
          <a:xfrm>
            <a:off x="625475" y="577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5D675F-F24D-4B50-8A43-2D77A87349D9}" type="datetime'2''''''''''''''''''''.''''2'''''''">
              <a:rPr lang="en-US" altLang="en-US" sz="1000" smtClean="0">
                <a:effectLst/>
              </a:rPr>
              <a:pPr/>
              <a:t>2.2</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FBBA222F-F0FA-2F6F-3442-50AFAC16F003}"/>
              </a:ext>
            </a:extLst>
          </p:cNvPr>
          <p:cNvSpPr>
            <a:spLocks/>
          </p:cNvSpPr>
          <p:nvPr>
            <p:custDataLst>
              <p:tags r:id="rId28"/>
            </p:custDataLst>
          </p:nvPr>
        </p:nvSpPr>
        <p:spPr bwMode="gray">
          <a:xfrm>
            <a:off x="871538" y="4651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AC1A4-6724-4766-953B-5797A01D88C5}" type="datetime'''''''''''''''''''8''''7.''''''1'''''''''">
              <a:rPr lang="en-US" altLang="en-US" sz="1000" smtClean="0"/>
              <a:pPr/>
              <a:t>87.1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C5FDFF12-A8E3-8006-FE0A-16C34BDC44FC}"/>
              </a:ext>
            </a:extLst>
          </p:cNvPr>
          <p:cNvSpPr>
            <a:spLocks/>
          </p:cNvSpPr>
          <p:nvPr>
            <p:custDataLst>
              <p:tags r:id="rId29"/>
            </p:custDataLst>
          </p:nvPr>
        </p:nvSpPr>
        <p:spPr bwMode="auto">
          <a:xfrm>
            <a:off x="723900" y="5967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E8E521-6D7E-4B5A-BFE7-EC1BE8E6F572}"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776AF2C4-BE97-F5F1-F29E-3AE194F2D86A}"/>
              </a:ext>
            </a:extLst>
          </p:cNvPr>
          <p:cNvSpPr>
            <a:spLocks/>
          </p:cNvSpPr>
          <p:nvPr>
            <p:custDataLst>
              <p:tags r:id="rId30"/>
            </p:custDataLst>
          </p:nvPr>
        </p:nvSpPr>
        <p:spPr bwMode="gray">
          <a:xfrm>
            <a:off x="1352550" y="5678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67599-6C25-4D24-8779-6C8823C216E9}" type="datetime'''''''''''''''''''''9''''''''.''''''''''''''''''''2'''">
              <a:rPr lang="en-US" altLang="en-US" sz="1000" smtClean="0"/>
              <a:pPr/>
              <a:t>9.2</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14FED35D-9AAF-8094-352C-4871DB9B49F1}"/>
              </a:ext>
            </a:extLst>
          </p:cNvPr>
          <p:cNvSpPr>
            <a:spLocks/>
          </p:cNvSpPr>
          <p:nvPr>
            <p:custDataLst>
              <p:tags r:id="rId31"/>
            </p:custDataLst>
          </p:nvPr>
        </p:nvSpPr>
        <p:spPr bwMode="gray">
          <a:xfrm>
            <a:off x="1598613" y="46228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5F5721-F6B6-4B41-95EF-9AE88ABD2ECD}" type="datetime'8''''''''''''''''''''''''''''''''''''''''9''''.''''3'''''''">
              <a:rPr lang="en-US" altLang="en-US" sz="1000" smtClean="0"/>
              <a:pPr/>
              <a:t>89.3</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D5AACB3-A137-040A-C72A-6AD22F1F6690}"/>
              </a:ext>
            </a:extLst>
          </p:cNvPr>
          <p:cNvSpPr>
            <a:spLocks/>
          </p:cNvSpPr>
          <p:nvPr>
            <p:custDataLst>
              <p:tags r:id="rId32"/>
            </p:custDataLst>
          </p:nvPr>
        </p:nvSpPr>
        <p:spPr bwMode="auto">
          <a:xfrm>
            <a:off x="1520825"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DCDFE-5606-49C0-87E7-232405AFA46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A2D0AC7B-C9C5-897C-B079-BE867970BF3F}"/>
              </a:ext>
            </a:extLst>
          </p:cNvPr>
          <p:cNvSpPr>
            <a:spLocks/>
          </p:cNvSpPr>
          <p:nvPr>
            <p:custDataLst>
              <p:tags r:id="rId33"/>
            </p:custDataLst>
          </p:nvPr>
        </p:nvSpPr>
        <p:spPr bwMode="gray">
          <a:xfrm>
            <a:off x="2079625" y="57261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9C6FF2-ED0E-49C9-9101-B997EF06DC28}" type="datetime'''''''''''''''''''5''.''''''''''''''''''''7'''''''''''''''''">
              <a:rPr lang="en-US" altLang="en-US" sz="1000" smtClean="0">
                <a:effectLst/>
              </a:rPr>
              <a:pPr/>
              <a:t>5.7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C84498A-C540-6DFD-32B2-B7A8B908B4E1}"/>
              </a:ext>
            </a:extLst>
          </p:cNvPr>
          <p:cNvSpPr>
            <a:spLocks/>
          </p:cNvSpPr>
          <p:nvPr>
            <p:custDataLst>
              <p:tags r:id="rId34"/>
            </p:custDataLst>
          </p:nvPr>
        </p:nvSpPr>
        <p:spPr bwMode="auto">
          <a:xfrm>
            <a:off x="2247900"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9374E2-C5D4-42F7-B9D4-1D6EF4D68CB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B733FCCB-DB1A-9D38-16C7-D9AEA4728CE9}"/>
              </a:ext>
            </a:extLst>
          </p:cNvPr>
          <p:cNvSpPr>
            <a:spLocks/>
          </p:cNvSpPr>
          <p:nvPr>
            <p:custDataLst>
              <p:tags r:id="rId35"/>
            </p:custDataLst>
          </p:nvPr>
        </p:nvSpPr>
        <p:spPr bwMode="gray">
          <a:xfrm>
            <a:off x="2805113" y="5753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3C139-33FB-458C-AFBB-36AA2E654525}" type="datetime'''''''''3''''''''.''''''6'''''''''''">
              <a:rPr lang="en-US" altLang="en-US" sz="1000" smtClean="0">
                <a:effectLst/>
              </a:rPr>
              <a:pPr/>
              <a:t>3.6</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C51F492C-85B8-7056-1236-09CD732DB0C6}"/>
              </a:ext>
            </a:extLst>
          </p:cNvPr>
          <p:cNvSpPr>
            <a:spLocks/>
          </p:cNvSpPr>
          <p:nvPr>
            <p:custDataLst>
              <p:tags r:id="rId36"/>
            </p:custDataLst>
          </p:nvPr>
        </p:nvSpPr>
        <p:spPr bwMode="gray">
          <a:xfrm>
            <a:off x="3051175" y="4616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A02FDA-FF7B-4B61-A39A-5CBF44F04723}" type="datetime'''8''''''''''''''9''''''''.''9'''''''''''''''''''''''''''''">
              <a:rPr lang="en-US" altLang="en-US" sz="1000" smtClean="0"/>
              <a:pPr/>
              <a:t>89.9</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4E27480A-B7F1-A317-FC16-032C832DD1CE}"/>
              </a:ext>
            </a:extLst>
          </p:cNvPr>
          <p:cNvSpPr>
            <a:spLocks/>
          </p:cNvSpPr>
          <p:nvPr>
            <p:custDataLst>
              <p:tags r:id="rId37"/>
            </p:custDataLst>
          </p:nvPr>
        </p:nvSpPr>
        <p:spPr bwMode="auto">
          <a:xfrm>
            <a:off x="2973388"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DCC657-FCE4-4C2C-8300-C0CDE491E5A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7FAEBAED-2BB0-F96E-9336-0B207A7994EF}"/>
              </a:ext>
            </a:extLst>
          </p:cNvPr>
          <p:cNvSpPr>
            <a:spLocks/>
          </p:cNvSpPr>
          <p:nvPr>
            <p:custDataLst>
              <p:tags r:id="rId38"/>
            </p:custDataLst>
          </p:nvPr>
        </p:nvSpPr>
        <p:spPr bwMode="gray">
          <a:xfrm>
            <a:off x="3532188" y="576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B8E889-611B-4FC0-ABEF-5B8EEF67923E}" type="datetime'''''''''''''''''''''''''''''''2''''''''''''''''''''''''''.''4'">
              <a:rPr lang="en-US" altLang="en-US" sz="1000" smtClean="0">
                <a:effectLst/>
              </a:rPr>
              <a:pPr/>
              <a:t>2.4</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9A82CBB1-6B85-F266-E0D7-8EE9FC44AF4A}"/>
              </a:ext>
            </a:extLst>
          </p:cNvPr>
          <p:cNvSpPr>
            <a:spLocks/>
          </p:cNvSpPr>
          <p:nvPr>
            <p:custDataLst>
              <p:tags r:id="rId39"/>
            </p:custDataLst>
          </p:nvPr>
        </p:nvSpPr>
        <p:spPr bwMode="gray">
          <a:xfrm>
            <a:off x="3778250" y="5148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B78AD-509D-4EEF-B64A-92A852C94626}" type="datetime'4''''9''''''''''''.''5'''''">
              <a:rPr lang="en-US" altLang="en-US" sz="1000" smtClean="0"/>
              <a:pPr/>
              <a:t>49.5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F2A0D572-C3AB-CF5A-C88E-E2CB56CA5259}"/>
              </a:ext>
            </a:extLst>
          </p:cNvPr>
          <p:cNvSpPr>
            <a:spLocks/>
          </p:cNvSpPr>
          <p:nvPr>
            <p:custDataLst>
              <p:tags r:id="rId40"/>
            </p:custDataLst>
          </p:nvPr>
        </p:nvSpPr>
        <p:spPr bwMode="auto">
          <a:xfrm>
            <a:off x="3700463"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EA143-67C4-4E2E-B16F-C316DD6417E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4F6528EE-F4A6-7D79-0DD0-3BF60E83800E}"/>
              </a:ext>
            </a:extLst>
          </p:cNvPr>
          <p:cNvSpPr>
            <a:spLocks/>
          </p:cNvSpPr>
          <p:nvPr>
            <p:custDataLst>
              <p:tags r:id="rId41"/>
            </p:custDataLst>
          </p:nvPr>
        </p:nvSpPr>
        <p:spPr bwMode="gray">
          <a:xfrm>
            <a:off x="4259263" y="57626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D8D63-3F24-47F0-8C56-4F5C63E04377}" type="datetime'2''''''''''''''''''''''''''''''''''''''.''''''9'''">
              <a:rPr lang="en-US" altLang="en-US" sz="1000" smtClean="0">
                <a:effectLst/>
              </a:rPr>
              <a:pPr/>
              <a:t>2.9</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1D0EFD47-6ED4-E7CD-2462-4CDDEE1E414C}"/>
              </a:ext>
            </a:extLst>
          </p:cNvPr>
          <p:cNvSpPr>
            <a:spLocks/>
          </p:cNvSpPr>
          <p:nvPr>
            <p:custDataLst>
              <p:tags r:id="rId42"/>
            </p:custDataLst>
          </p:nvPr>
        </p:nvSpPr>
        <p:spPr bwMode="gray">
          <a:xfrm>
            <a:off x="4505325" y="5214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7527D1-CE1B-4760-B1CF-7AF308979FA0}" type="datetime'''''''4''''''''4''''''''.''''''4'''''''''''''''''''''''''''">
              <a:rPr lang="en-US" altLang="en-US" sz="1000" smtClean="0"/>
              <a:pPr/>
              <a:t>44.4</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C0D38F8F-44A2-79C4-F650-29C4F3AD047A}"/>
              </a:ext>
            </a:extLst>
          </p:cNvPr>
          <p:cNvSpPr>
            <a:spLocks/>
          </p:cNvSpPr>
          <p:nvPr>
            <p:custDataLst>
              <p:tags r:id="rId43"/>
            </p:custDataLst>
          </p:nvPr>
        </p:nvSpPr>
        <p:spPr bwMode="auto">
          <a:xfrm>
            <a:off x="4427538"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03CE06-6FA1-42D3-A717-5AA63F0427E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329937C8-FC69-38F1-4F2B-DEEF83721302}"/>
              </a:ext>
            </a:extLst>
          </p:cNvPr>
          <p:cNvSpPr>
            <a:spLocks/>
          </p:cNvSpPr>
          <p:nvPr>
            <p:custDataLst>
              <p:tags r:id="rId44"/>
            </p:custDataLst>
          </p:nvPr>
        </p:nvSpPr>
        <p:spPr bwMode="gray">
          <a:xfrm>
            <a:off x="4986338" y="57578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207138-75B9-4361-B06C-F49EE9DC2C03}" type="datetime'''''3''''''''.''''''''''''''3'">
              <a:rPr lang="en-US" altLang="en-US" sz="1000" smtClean="0">
                <a:effectLst/>
              </a:rPr>
              <a:pPr/>
              <a:t>3.3</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AA7AD64A-5EE8-8194-13D9-22CB772B636C}"/>
              </a:ext>
            </a:extLst>
          </p:cNvPr>
          <p:cNvSpPr>
            <a:spLocks/>
          </p:cNvSpPr>
          <p:nvPr>
            <p:custDataLst>
              <p:tags r:id="rId45"/>
            </p:custDataLst>
          </p:nvPr>
        </p:nvSpPr>
        <p:spPr bwMode="gray">
          <a:xfrm>
            <a:off x="5230813" y="5348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42C419-D662-4901-9C51-4BDC892601C0}" type="datetime'''''''3''''''''''4''''''''''''''''''''.3'''''''''''''''''''''">
              <a:rPr lang="en-US" altLang="en-US" sz="1000" smtClean="0"/>
              <a:pPr/>
              <a:t>34.3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B2EDF58D-1FFE-0C79-BAE8-9994508C3841}"/>
              </a:ext>
            </a:extLst>
          </p:cNvPr>
          <p:cNvSpPr>
            <a:spLocks/>
          </p:cNvSpPr>
          <p:nvPr>
            <p:custDataLst>
              <p:tags r:id="rId46"/>
            </p:custDataLst>
          </p:nvPr>
        </p:nvSpPr>
        <p:spPr bwMode="auto">
          <a:xfrm>
            <a:off x="5154613"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EE592-481E-47F8-9DF8-C0349AB445F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D9B99EEB-BB36-E245-29E7-E085A69BE3ED}"/>
              </a:ext>
            </a:extLst>
          </p:cNvPr>
          <p:cNvSpPr>
            <a:spLocks/>
          </p:cNvSpPr>
          <p:nvPr>
            <p:custDataLst>
              <p:tags r:id="rId47"/>
            </p:custDataLst>
          </p:nvPr>
        </p:nvSpPr>
        <p:spPr bwMode="gray">
          <a:xfrm>
            <a:off x="5711825" y="57610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C4DC5-7DE3-49E7-BBB5-3B86B5A4FE01}" type="datetime'''''''''''2''''''''.''''''''''''''''''''''''''''''9'''''''''''">
              <a:rPr lang="en-US" altLang="en-US" sz="1000" smtClean="0">
                <a:effectLst/>
              </a:rPr>
              <a:pPr/>
              <a:t>2.9</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E56F95A2-76D5-C048-731F-495A495A57F4}"/>
              </a:ext>
            </a:extLst>
          </p:cNvPr>
          <p:cNvSpPr>
            <a:spLocks/>
          </p:cNvSpPr>
          <p:nvPr>
            <p:custDataLst>
              <p:tags r:id="rId48"/>
            </p:custDataLst>
          </p:nvPr>
        </p:nvSpPr>
        <p:spPr bwMode="gray">
          <a:xfrm>
            <a:off x="5957888" y="5526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739217-4A48-480D-92AA-61C605065EAA}" type="datetime'''''''''20''''''''''''''''''''''''''''''''.''''9'''''">
              <a:rPr lang="en-US" altLang="en-US" sz="1000" smtClean="0"/>
              <a:pPr/>
              <a:t>20.9</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6752F522-B5D0-47A2-3374-947390CEBDA0}"/>
              </a:ext>
            </a:extLst>
          </p:cNvPr>
          <p:cNvSpPr>
            <a:spLocks/>
          </p:cNvSpPr>
          <p:nvPr>
            <p:custDataLst>
              <p:tags r:id="rId49"/>
            </p:custDataLst>
          </p:nvPr>
        </p:nvSpPr>
        <p:spPr bwMode="auto">
          <a:xfrm>
            <a:off x="5880100"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E2163-0451-468E-8A28-42AFA15653A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A5ACB3DE-BA97-2A3C-EED9-5EF2B9306CFE}"/>
              </a:ext>
            </a:extLst>
          </p:cNvPr>
          <p:cNvSpPr>
            <a:spLocks/>
          </p:cNvSpPr>
          <p:nvPr>
            <p:custDataLst>
              <p:tags r:id="rId50"/>
            </p:custDataLst>
          </p:nvPr>
        </p:nvSpPr>
        <p:spPr bwMode="gray">
          <a:xfrm>
            <a:off x="2324100" y="48863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2CB33A-0EE5-4531-8C5E-9F2B28E9A934}" type="datetime'''''6''''9''''''''.''''''''''''''''''''''''''4'''''">
              <a:rPr lang="en-US" altLang="en-US" sz="1000" smtClean="0"/>
              <a:pPr/>
              <a:t>69.4</a:t>
            </a:fld>
            <a:endParaRPr kumimoji="1" lang="en-US" altLang="ja-JP" sz="1000" dirty="0">
              <a:sym typeface="+mn-lt"/>
            </a:endParaRPr>
          </a:p>
        </p:txBody>
      </p:sp>
    </p:spTree>
    <p:extLst>
      <p:ext uri="{BB962C8B-B14F-4D97-AF65-F5344CB8AC3E}">
        <p14:creationId xmlns:p14="http://schemas.microsoft.com/office/powerpoint/2010/main" val="2665279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片側の 2 つの角を丸めた四角形 21"/>
          <p:cNvSpPr/>
          <p:nvPr/>
        </p:nvSpPr>
        <p:spPr>
          <a:xfrm rot="10800000">
            <a:off x="2792758" y="4712471"/>
            <a:ext cx="4320481" cy="960351"/>
          </a:xfrm>
          <a:prstGeom prst="round2SameRect">
            <a:avLst>
              <a:gd name="adj1" fmla="val 7091"/>
              <a:gd name="adj2" fmla="val 0"/>
            </a:avLst>
          </a:prstGeom>
          <a:solidFill>
            <a:srgbClr val="E8E8E8"/>
          </a:solidFill>
          <a:ln cmpd="sng">
            <a:noFill/>
          </a:ln>
          <a:extLst>
            <a:ext uri="{91240B29-F687-4F45-9708-019B960494DF}">
              <a14:hiddenLine xmlns:a14="http://schemas.microsoft.com/office/drawing/2010/main" cmpd="sng">
                <a:solidFill>
                  <a:srgbClr val="E8E8E8"/>
                </a:solidFill>
              </a14:hiddenLine>
            </a:ext>
          </a:extLst>
        </p:spPr>
        <p:txBody>
          <a:bodyPr wrap="square" anchor="ctr" anchorCtr="0">
            <a:noAutofit/>
          </a:bodyPr>
          <a:lstStyle/>
          <a:p>
            <a:pPr algn="ctr" fontAlgn="ctr">
              <a:lnSpc>
                <a:spcPct val="110000"/>
              </a:lnSpc>
              <a:spcAft>
                <a:spcPts val="300"/>
              </a:spcAft>
            </a:pPr>
            <a:endParaRPr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片側の 2 つの角を丸めた四角形 24"/>
          <p:cNvSpPr/>
          <p:nvPr/>
        </p:nvSpPr>
        <p:spPr>
          <a:xfrm>
            <a:off x="2792770" y="4365104"/>
            <a:ext cx="4320485" cy="443632"/>
          </a:xfrm>
          <a:prstGeom prst="round2SameRect">
            <a:avLst>
              <a:gd name="adj1" fmla="val 13925"/>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ts val="200"/>
              </a:spcAft>
              <a:buClr>
                <a:srgbClr val="5F8AC3"/>
              </a:buClr>
            </a:pPr>
            <a:r>
              <a:rPr lang="ja-JP" altLang="en-US" sz="1400" dirty="0">
                <a:latin typeface="Arial Black" panose="020B0A04020102020204" pitchFamily="34" charset="0"/>
                <a:ea typeface="HGP創英角ｺﾞｼｯｸUB" panose="020B0900000000000000" pitchFamily="50" charset="-128"/>
              </a:rPr>
              <a:t>医療機関でよくみられる医療機器メーカー</a:t>
            </a:r>
          </a:p>
        </p:txBody>
      </p:sp>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9" name="テキスト ボックス 8"/>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ガーゼなどの医療材料を製造しているような事業者も含め、地場メーカーは存在しない。</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医療機関でよくみられる医療機器は、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spc="-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日立製作所、東芝、富士</a:t>
            </a:r>
            <a:r>
              <a:rPr lang="ja-JP" altLang="en-US" sz="1400" spc="-50" dirty="0">
                <a:latin typeface="Arial" panose="020B0604020202020204" pitchFamily="34" charset="0"/>
                <a:ea typeface="ＭＳ Ｐゴシック" panose="020B0600070205080204" pitchFamily="50" charset="-128"/>
                <a:cs typeface="Arial" panose="020B0604020202020204" pitchFamily="34" charset="0"/>
              </a:rPr>
              <a:t>フイルム、サムスン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等の機器である。</a:t>
            </a:r>
          </a:p>
        </p:txBody>
      </p:sp>
      <p:sp>
        <p:nvSpPr>
          <p:cNvPr id="10" name="テキスト ボックス 9"/>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p>
        </p:txBody>
      </p:sp>
      <p:grpSp>
        <p:nvGrpSpPr>
          <p:cNvPr id="7" name="グループ化 7"/>
          <p:cNvGrpSpPr/>
          <p:nvPr/>
        </p:nvGrpSpPr>
        <p:grpSpPr>
          <a:xfrm>
            <a:off x="2505075" y="2204864"/>
            <a:ext cx="4895849"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主要メーカー</a:t>
              </a:r>
            </a:p>
          </p:txBody>
        </p:sp>
      </p:grpSp>
      <p:sp>
        <p:nvSpPr>
          <p:cNvPr id="13" name="テキスト ボックス 12"/>
          <p:cNvSpPr txBox="1"/>
          <p:nvPr/>
        </p:nvSpPr>
        <p:spPr>
          <a:xfrm>
            <a:off x="2792760" y="2947040"/>
            <a:ext cx="4320480" cy="1058024"/>
          </a:xfrm>
          <a:prstGeom prst="roundRect">
            <a:avLst>
              <a:gd name="adj" fmla="val 719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0" tIns="0" rIns="0" bIns="180000" numCol="1" spcCol="0" rtlCol="0" fromWordArt="0" anchor="ctr"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gn="ctr">
              <a:lnSpc>
                <a:spcPct val="110000"/>
              </a:lnSpc>
              <a:spcAft>
                <a:spcPts val="200"/>
              </a:spcAft>
              <a:buClr>
                <a:srgbClr val="5F8AC3"/>
              </a:buClr>
            </a:pPr>
            <a:r>
              <a:rPr lang="ja-JP" altLang="en-US" sz="2400" dirty="0">
                <a:latin typeface="Arial Black" panose="020B0A04020102020204" pitchFamily="34" charset="0"/>
                <a:ea typeface="HGP創英角ｺﾞｼｯｸUB" panose="020B0900000000000000" pitchFamily="50" charset="-128"/>
              </a:rPr>
              <a:t>全ての医療機器が輸入</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080793" y="3598912"/>
            <a:ext cx="3672408" cy="406152"/>
          </a:xfrm>
          <a:prstGeom prst="rect">
            <a:avLst/>
          </a:prstGeom>
          <a:noFill/>
        </p:spPr>
        <p:txBody>
          <a:bodyPr wrap="square" lIns="0" tIns="72000" rIns="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ガーゼなどの医療材料を製造している地場メーカーもない。</a:t>
            </a:r>
          </a:p>
        </p:txBody>
      </p:sp>
      <p:sp>
        <p:nvSpPr>
          <p:cNvPr id="16" name="正方形/長方形 15"/>
          <p:cNvSpPr/>
          <p:nvPr/>
        </p:nvSpPr>
        <p:spPr>
          <a:xfrm>
            <a:off x="3154348" y="4946995"/>
            <a:ext cx="646524"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GE</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東芝</a:t>
            </a:r>
            <a:endParaRPr lang="en-US" altLang="ja-JP" sz="12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380087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Philips</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日立製作所</a:t>
            </a:r>
          </a:p>
        </p:txBody>
      </p:sp>
      <p:sp>
        <p:nvSpPr>
          <p:cNvPr id="21" name="正方形/長方形 20"/>
          <p:cNvSpPr/>
          <p:nvPr/>
        </p:nvSpPr>
        <p:spPr>
          <a:xfrm>
            <a:off x="488099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Siemens</a:t>
            </a:r>
            <a:endParaRPr lang="ja-JP" altLang="en-US" sz="1200" spc="-10" dirty="0">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富士フイルム</a:t>
            </a:r>
          </a:p>
        </p:txBody>
      </p:sp>
      <p:sp>
        <p:nvSpPr>
          <p:cNvPr id="23" name="正方形/長方形 22"/>
          <p:cNvSpPr/>
          <p:nvPr/>
        </p:nvSpPr>
        <p:spPr>
          <a:xfrm>
            <a:off x="6033120" y="4946995"/>
            <a:ext cx="797341" cy="276999"/>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サムスン</a:t>
            </a:r>
          </a:p>
        </p:txBody>
      </p:sp>
      <p:sp>
        <p:nvSpPr>
          <p:cNvPr id="24" name="正方形/長方形 23"/>
          <p:cNvSpPr/>
          <p:nvPr/>
        </p:nvSpPr>
        <p:spPr>
          <a:xfrm>
            <a:off x="5601072" y="5339214"/>
            <a:ext cx="1151348" cy="261610"/>
          </a:xfrm>
          <a:prstGeom prst="rect">
            <a:avLst/>
          </a:prstGeom>
        </p:spPr>
        <p:txBody>
          <a:bodyPr wrap="square" lIns="0" rIns="0">
            <a:spAutoFit/>
          </a:bodyPr>
          <a:lstStyle/>
          <a:p>
            <a:pPr marL="0" lvl="1" algn="r">
              <a:spcAft>
                <a:spcPts val="300"/>
              </a:spcAft>
              <a:buClr>
                <a:srgbClr val="868686"/>
              </a:buClr>
              <a:buSzPct val="90000"/>
            </a:pPr>
            <a:r>
              <a:rPr lang="ja-JP" altLang="en-US" sz="1100" spc="-1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912825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7" name="表 6"/>
          <p:cNvGraphicFramePr>
            <a:graphicFrameLocks noGrp="1"/>
          </p:cNvGraphicFramePr>
          <p:nvPr>
            <p:extLst>
              <p:ext uri="{D42A27DB-BD31-4B8C-83A1-F6EECF244321}">
                <p14:modId xmlns:p14="http://schemas.microsoft.com/office/powerpoint/2010/main" val="720635959"/>
              </p:ext>
            </p:extLst>
          </p:nvPr>
        </p:nvGraphicFramePr>
        <p:xfrm>
          <a:off x="200022" y="1520872"/>
          <a:ext cx="9505055" cy="2052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FUJIFILM </a:t>
                      </a:r>
                      <a:r>
                        <a:rPr lang="en-US" altLang="ja-JP" sz="1100" b="0" i="0" u="none" strike="noStrike" dirty="0">
                          <a:solidFill>
                            <a:srgbClr val="000000"/>
                          </a:solidFill>
                          <a:effectLst/>
                          <a:latin typeface="+mn-lt"/>
                          <a:ea typeface="ＭＳ Ｐゴシック" panose="020B0600070205080204" pitchFamily="50" charset="-128"/>
                        </a:rPr>
                        <a:t>Myanmar</a:t>
                      </a:r>
                      <a:r>
                        <a:rPr lang="en-US" sz="1100" b="0" i="0" u="none" strike="noStrike" dirty="0">
                          <a:solidFill>
                            <a:srgbClr val="000000"/>
                          </a:solidFill>
                          <a:effectLst/>
                          <a:latin typeface="+mn-lt"/>
                          <a:ea typeface="ＭＳ Ｐゴシック" panose="020B0600070205080204" pitchFamily="50" charset="-128"/>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富士フイルム製品全般の営業・技術サポート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Green Hospital </a:t>
                      </a:r>
                      <a:r>
                        <a:rPr lang="en-US" sz="1100" b="0" i="0" u="none" strike="noStrike" dirty="0" err="1">
                          <a:solidFill>
                            <a:schemeClr val="tx1"/>
                          </a:solidFill>
                          <a:effectLst/>
                          <a:latin typeface="+mn-lt"/>
                          <a:ea typeface="ＭＳ Ｐゴシック" panose="020B0600070205080204" pitchFamily="50" charset="-128"/>
                        </a:rPr>
                        <a:t>Myanmar,LTD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グリーンホスピタル</a:t>
                      </a:r>
                      <a:endParaRPr lang="en-US" altLang="ja-JP" sz="1100" b="0" i="0" u="none" strike="noStrike" dirty="0">
                        <a:solidFill>
                          <a:schemeClr val="tx1"/>
                        </a:solidFill>
                        <a:effectLst/>
                        <a:latin typeface="+mn-lt"/>
                        <a:ea typeface="ＭＳ Ｐゴシック" panose="020B0600070205080204" pitchFamily="50" charset="-128"/>
                      </a:endParaRPr>
                    </a:p>
                    <a:p>
                      <a:pPr algn="ctr" fontAlgn="ctr"/>
                      <a:r>
                        <a:rPr lang="ja-JP" altLang="en-US" sz="1100" b="0" i="0" u="none" strike="noStrike" dirty="0">
                          <a:solidFill>
                            <a:schemeClr val="tx1"/>
                          </a:solidFill>
                          <a:effectLst/>
                          <a:latin typeface="+mn-lt"/>
                          <a:ea typeface="ＭＳ Ｐゴシック" panose="020B0600070205080204" pitchFamily="50" charset="-128"/>
                        </a:rPr>
                        <a:t>サプライ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病院運営のサポート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Yangon</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My care </a:t>
                      </a:r>
                      <a:r>
                        <a:rPr lang="en-US" sz="1100" b="0" i="0" u="none" strike="noStrike" dirty="0" err="1">
                          <a:solidFill>
                            <a:schemeClr val="tx1"/>
                          </a:solidFill>
                          <a:effectLst/>
                          <a:latin typeface="+mn-lt"/>
                          <a:ea typeface="ＭＳ Ｐゴシック" panose="020B0600070205080204" pitchFamily="50" charset="-128"/>
                        </a:rPr>
                        <a:t>Unicharm</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Co.,Ltd</a:t>
                      </a:r>
                      <a:r>
                        <a:rPr lang="en-US" sz="1100" b="0" i="0" u="none" strike="noStrike" baseline="0"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ウェルネスケア、フェミニンケア、ベビーケア事業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56160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21" name="テキスト ボックス 20"/>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（出所）有識者ヒアリング、明治大学国際総合研究所「新興国マクロヘルスデータ、規制・制度に関する調査」（</a:t>
            </a:r>
            <a:r>
              <a:rPr lang="en-US" altLang="ja-JP" dirty="0"/>
              <a:t>2014</a:t>
            </a:r>
            <a:r>
              <a:rPr lang="ja-JP" altLang="en-US" dirty="0"/>
              <a:t>）、各社ホームページ、ほか</a:t>
            </a:r>
          </a:p>
        </p:txBody>
      </p:sp>
      <p:sp>
        <p:nvSpPr>
          <p:cNvPr id="27" name="Rectangle 6"/>
          <p:cNvSpPr>
            <a:spLocks noChangeArrowheads="1"/>
          </p:cNvSpPr>
          <p:nvPr/>
        </p:nvSpPr>
        <p:spPr bwMode="auto">
          <a:xfrm>
            <a:off x="1280592" y="3948688"/>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主な代理店</a:t>
            </a:r>
          </a:p>
        </p:txBody>
      </p:sp>
      <p:graphicFrame>
        <p:nvGraphicFramePr>
          <p:cNvPr id="28" name="表 27"/>
          <p:cNvGraphicFramePr>
            <a:graphicFrameLocks noGrp="1"/>
          </p:cNvGraphicFramePr>
          <p:nvPr>
            <p:extLst>
              <p:ext uri="{D42A27DB-BD31-4B8C-83A1-F6EECF244321}">
                <p14:modId xmlns:p14="http://schemas.microsoft.com/office/powerpoint/2010/main" val="3249884012"/>
              </p:ext>
            </p:extLst>
          </p:nvPr>
        </p:nvGraphicFramePr>
        <p:xfrm>
          <a:off x="1281113" y="4236720"/>
          <a:ext cx="7344295" cy="221661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741237">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オカペリ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ミャンマーで初めて設立された医療機器代理店。ミャンマーで最も規模が大きい</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現在の社長はミャンマー人だが、副社長はイタリア人である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237">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エベレスト・スノー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オカペリに次いで、ミャンマーでは</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番目に規模が大きい代理店</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現在の経営陣は、ほぼ全員ミャンマー人である</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1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や富</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士フイルムなどの製品を取り扱う</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34142">
                <a:tc>
                  <a:txBody>
                    <a:bodyPr/>
                    <a:lstStyle/>
                    <a:p>
                      <a:pPr marL="0" algn="ctr" defTabSz="914400" rtl="0" eaLnBrk="1" fontAlgn="ctr" latinLnBrk="0" hangingPunct="1"/>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ユタニ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1996</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年に日本人の小丸氏によって設立された。</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設立当初は、ニプロの注射器やカテーテルといった消耗品の販売を行っていた。</a:t>
                      </a:r>
                      <a:b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現在では、日本製の製品を多く取り扱っている。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10" name="グループ化 7"/>
          <p:cNvGrpSpPr/>
          <p:nvPr/>
        </p:nvGrpSpPr>
        <p:grpSpPr>
          <a:xfrm>
            <a:off x="416496" y="1772816"/>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医療機器の流通</a:t>
              </a:r>
            </a:p>
          </p:txBody>
        </p:sp>
      </p:grpSp>
      <p:grpSp>
        <p:nvGrpSpPr>
          <p:cNvPr id="7" name="グループ化 6"/>
          <p:cNvGrpSpPr/>
          <p:nvPr/>
        </p:nvGrpSpPr>
        <p:grpSpPr>
          <a:xfrm>
            <a:off x="2444595" y="2527009"/>
            <a:ext cx="1083579" cy="711002"/>
            <a:chOff x="2228571" y="2760523"/>
            <a:chExt cx="1083579" cy="711002"/>
          </a:xfrm>
        </p:grpSpPr>
        <p:sp>
          <p:nvSpPr>
            <p:cNvPr id="14" name="Freeform 787"/>
            <p:cNvSpPr>
              <a:spLocks noChangeAspect="1"/>
            </p:cNvSpPr>
            <p:nvPr/>
          </p:nvSpPr>
          <p:spPr bwMode="auto">
            <a:xfrm>
              <a:off x="2228571" y="2760523"/>
              <a:ext cx="1083579" cy="711002"/>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5" name="Rectangle 788"/>
            <p:cNvSpPr>
              <a:spLocks noChangeAspect="1" noChangeArrowheads="1"/>
            </p:cNvSpPr>
            <p:nvPr/>
          </p:nvSpPr>
          <p:spPr bwMode="auto">
            <a:xfrm>
              <a:off x="2629728" y="3268377"/>
              <a:ext cx="286447" cy="177755"/>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6" name="Rectangle 789"/>
            <p:cNvSpPr>
              <a:spLocks noChangeAspect="1" noChangeArrowheads="1"/>
            </p:cNvSpPr>
            <p:nvPr/>
          </p:nvSpPr>
          <p:spPr bwMode="auto">
            <a:xfrm>
              <a:off x="2322379"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 name="Rectangle 790"/>
            <p:cNvSpPr>
              <a:spLocks noChangeAspect="1" noChangeArrowheads="1"/>
            </p:cNvSpPr>
            <p:nvPr/>
          </p:nvSpPr>
          <p:spPr bwMode="auto">
            <a:xfrm>
              <a:off x="24218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1"/>
            <p:cNvSpPr>
              <a:spLocks noChangeAspect="1" noChangeArrowheads="1"/>
            </p:cNvSpPr>
            <p:nvPr/>
          </p:nvSpPr>
          <p:spPr bwMode="auto">
            <a:xfrm>
              <a:off x="302858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2"/>
            <p:cNvSpPr>
              <a:spLocks noChangeAspect="1" noChangeArrowheads="1"/>
            </p:cNvSpPr>
            <p:nvPr/>
          </p:nvSpPr>
          <p:spPr bwMode="auto">
            <a:xfrm>
              <a:off x="31280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2322379"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24218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302858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6"/>
            <p:cNvSpPr>
              <a:spLocks noChangeAspect="1" noChangeArrowheads="1"/>
            </p:cNvSpPr>
            <p:nvPr/>
          </p:nvSpPr>
          <p:spPr bwMode="auto">
            <a:xfrm>
              <a:off x="31280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7"/>
            <p:cNvSpPr>
              <a:spLocks noChangeAspect="1" noChangeArrowheads="1"/>
            </p:cNvSpPr>
            <p:nvPr/>
          </p:nvSpPr>
          <p:spPr bwMode="auto">
            <a:xfrm>
              <a:off x="2322379"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5"/>
            <p:cNvSpPr>
              <a:spLocks noChangeAspect="1" noChangeArrowheads="1"/>
            </p:cNvSpPr>
            <p:nvPr/>
          </p:nvSpPr>
          <p:spPr bwMode="auto">
            <a:xfrm>
              <a:off x="302858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16"/>
            <p:cNvSpPr>
              <a:spLocks noChangeAspect="1" noChangeArrowheads="1"/>
            </p:cNvSpPr>
            <p:nvPr/>
          </p:nvSpPr>
          <p:spPr bwMode="auto">
            <a:xfrm>
              <a:off x="31280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18"/>
            <p:cNvSpPr>
              <a:spLocks noChangeAspect="1" noChangeArrowheads="1"/>
            </p:cNvSpPr>
            <p:nvPr/>
          </p:nvSpPr>
          <p:spPr bwMode="auto">
            <a:xfrm>
              <a:off x="24218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791"/>
            <p:cNvSpPr>
              <a:spLocks noChangeAspect="1" noChangeArrowheads="1"/>
            </p:cNvSpPr>
            <p:nvPr/>
          </p:nvSpPr>
          <p:spPr bwMode="auto">
            <a:xfrm>
              <a:off x="266663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792"/>
            <p:cNvSpPr>
              <a:spLocks noChangeAspect="1" noChangeArrowheads="1"/>
            </p:cNvSpPr>
            <p:nvPr/>
          </p:nvSpPr>
          <p:spPr bwMode="auto">
            <a:xfrm>
              <a:off x="276609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791"/>
            <p:cNvSpPr>
              <a:spLocks noChangeAspect="1" noChangeArrowheads="1"/>
            </p:cNvSpPr>
            <p:nvPr/>
          </p:nvSpPr>
          <p:spPr bwMode="auto">
            <a:xfrm>
              <a:off x="266663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792"/>
            <p:cNvSpPr>
              <a:spLocks noChangeAspect="1" noChangeArrowheads="1"/>
            </p:cNvSpPr>
            <p:nvPr/>
          </p:nvSpPr>
          <p:spPr bwMode="auto">
            <a:xfrm>
              <a:off x="276609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右矢印 36"/>
          <p:cNvSpPr/>
          <p:nvPr/>
        </p:nvSpPr>
        <p:spPr>
          <a:xfrm>
            <a:off x="3800871" y="2637573"/>
            <a:ext cx="2433983" cy="470795"/>
          </a:xfrm>
          <a:prstGeom prst="rightArrow">
            <a:avLst>
              <a:gd name="adj1" fmla="val 50000"/>
              <a:gd name="adj2" fmla="val 62948"/>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808984" y="3051258"/>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年頃にオフィスを開設</a:t>
            </a:r>
            <a:endParaRPr lang="en-US" altLang="ja-JP" sz="1050" dirty="0">
              <a:solidFill>
                <a:srgbClr val="000000"/>
              </a:solidFill>
              <a:latin typeface="Arial Black" pitchFamily="34" charset="0"/>
              <a:ea typeface="HGP創英角ｺﾞｼｯｸUB" panose="020B0900000000000000" pitchFamily="50" charset="-128"/>
            </a:endParaRPr>
          </a:p>
        </p:txBody>
      </p:sp>
      <p:grpSp>
        <p:nvGrpSpPr>
          <p:cNvPr id="4" name="グループ化 3"/>
          <p:cNvGrpSpPr/>
          <p:nvPr/>
        </p:nvGrpSpPr>
        <p:grpSpPr>
          <a:xfrm>
            <a:off x="6630830" y="2481277"/>
            <a:ext cx="2210602" cy="731341"/>
            <a:chOff x="4953000" y="2616348"/>
            <a:chExt cx="1762836" cy="583205"/>
          </a:xfrm>
        </p:grpSpPr>
        <p:grpSp>
          <p:nvGrpSpPr>
            <p:cNvPr id="38" name="グループ化 37"/>
            <p:cNvGrpSpPr/>
            <p:nvPr/>
          </p:nvGrpSpPr>
          <p:grpSpPr>
            <a:xfrm>
              <a:off x="5673080" y="2616348"/>
              <a:ext cx="1042756" cy="576064"/>
              <a:chOff x="5313040" y="1437455"/>
              <a:chExt cx="1512168" cy="835392"/>
            </a:xfrm>
          </p:grpSpPr>
          <p:sp>
            <p:nvSpPr>
              <p:cNvPr id="39" name="フリーフォーム 38"/>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40" name="正方形/長方形 39"/>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5" name="グループ化 44"/>
            <p:cNvGrpSpPr/>
            <p:nvPr/>
          </p:nvGrpSpPr>
          <p:grpSpPr>
            <a:xfrm>
              <a:off x="4953000" y="2616348"/>
              <a:ext cx="792087" cy="576064"/>
              <a:chOff x="4232920" y="1124744"/>
              <a:chExt cx="1584176" cy="1152128"/>
            </a:xfrm>
          </p:grpSpPr>
          <p:sp>
            <p:nvSpPr>
              <p:cNvPr id="4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7" name="正方形/長方形 4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8" name="グループ化 57"/>
            <p:cNvGrpSpPr/>
            <p:nvPr/>
          </p:nvGrpSpPr>
          <p:grpSpPr>
            <a:xfrm>
              <a:off x="5457056" y="2883126"/>
              <a:ext cx="457063" cy="316427"/>
              <a:chOff x="3080792" y="1628800"/>
              <a:chExt cx="936104" cy="648072"/>
            </a:xfrm>
          </p:grpSpPr>
          <p:sp>
            <p:nvSpPr>
              <p:cNvPr id="59" name="正方形/長方形 58"/>
              <p:cNvSpPr/>
              <p:nvPr/>
            </p:nvSpPr>
            <p:spPr>
              <a:xfrm>
                <a:off x="3080792" y="1628800"/>
                <a:ext cx="936104" cy="648072"/>
              </a:xfrm>
              <a:prstGeom prst="rect">
                <a:avLst/>
              </a:prstGeom>
              <a:solidFill>
                <a:srgbClr val="83A4D1"/>
              </a:solidFill>
              <a:ln w="9525" cap="flat" cmpd="sng" algn="ctr">
                <a:solidFill>
                  <a:srgbClr val="3D6AA7"/>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0" name="正方形/長方形 59"/>
              <p:cNvSpPr/>
              <p:nvPr/>
            </p:nvSpPr>
            <p:spPr>
              <a:xfrm>
                <a:off x="3152800"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357746"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562692"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3767638"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6" name="正方形/長方形 65"/>
          <p:cNvSpPr/>
          <p:nvPr/>
        </p:nvSpPr>
        <p:spPr>
          <a:xfrm>
            <a:off x="2376934" y="3353564"/>
            <a:ext cx="5672410" cy="406152"/>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婦人科系の医療機器を取り扱う</a:t>
            </a:r>
            <a:r>
              <a:rPr lang="ja-JP" altLang="en-US" sz="1100" dirty="0">
                <a:solidFill>
                  <a:srgbClr val="000000"/>
                </a:solidFill>
                <a:latin typeface="Arial Black" pitchFamily="34" charset="0"/>
                <a:ea typeface="HGP創英角ｺﾞｼｯｸUB" panose="020B0900000000000000" pitchFamily="50" charset="-128"/>
              </a:rPr>
              <a:t>ホロジックも</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に比べ</a:t>
            </a:r>
            <a:r>
              <a:rPr lang="ja-JP" altLang="en-US" sz="1100" dirty="0">
                <a:solidFill>
                  <a:srgbClr val="000000"/>
                </a:solidFill>
                <a:latin typeface="Arial Black" pitchFamily="34" charset="0"/>
                <a:ea typeface="HGP創英角ｺﾞｼｯｸUB" panose="020B0900000000000000" pitchFamily="50" charset="-128"/>
              </a:rPr>
              <a:t>小規模だがオフィスを構えている。</a:t>
            </a:r>
            <a:endParaRPr lang="en-US" altLang="ja-JP" sz="1100" dirty="0">
              <a:solidFill>
                <a:srgbClr val="000000"/>
              </a:solidFill>
              <a:latin typeface="Arial Black" pitchFamily="34" charset="0"/>
              <a:ea typeface="HGP創英角ｺﾞｼｯｸUB" panose="020B0900000000000000" pitchFamily="50" charset="-128"/>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en-US" altLang="ja-JP" sz="1100" dirty="0">
                <a:solidFill>
                  <a:srgbClr val="000000"/>
                </a:solidFill>
              </a:rPr>
              <a:t>GE</a:t>
            </a:r>
            <a:r>
              <a:rPr lang="ja-JP" altLang="en-US" sz="1100" dirty="0">
                <a:solidFill>
                  <a:srgbClr val="000000"/>
                </a:solidFill>
              </a:rPr>
              <a:t>やホロジックは、代理店を介さず直販しているとの情報もあるが、詳細は不明。</a:t>
            </a:r>
          </a:p>
        </p:txBody>
      </p:sp>
      <p:sp>
        <p:nvSpPr>
          <p:cNvPr id="67" name="正方形/長方形 66"/>
          <p:cNvSpPr/>
          <p:nvPr/>
        </p:nvSpPr>
        <p:spPr>
          <a:xfrm>
            <a:off x="7504404"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en-US" altLang="ja-JP" sz="1200" b="1" dirty="0">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a:xfrm>
            <a:off x="992560" y="2531003"/>
            <a:ext cx="1224831" cy="515738"/>
          </a:xfrm>
          <a:prstGeom prst="roundRect">
            <a:avLst>
              <a:gd name="adj" fmla="val 11457"/>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サービススタッフも自社で雇用</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8" name="フリーフォーム 67"/>
          <p:cNvSpPr/>
          <p:nvPr/>
        </p:nvSpPr>
        <p:spPr>
          <a:xfrm>
            <a:off x="2200489" y="2728734"/>
            <a:ext cx="217721" cy="174171"/>
          </a:xfrm>
          <a:custGeom>
            <a:avLst/>
            <a:gdLst>
              <a:gd name="connsiteX0" fmla="*/ 0 w 217714"/>
              <a:gd name="connsiteY0" fmla="*/ 0 h 174171"/>
              <a:gd name="connsiteX1" fmla="*/ 217714 w 217714"/>
              <a:gd name="connsiteY1" fmla="*/ 78377 h 174171"/>
              <a:gd name="connsiteX2" fmla="*/ 0 w 217714"/>
              <a:gd name="connsiteY2" fmla="*/ 174171 h 174171"/>
              <a:gd name="connsiteX0" fmla="*/ 0 w 217714"/>
              <a:gd name="connsiteY0" fmla="*/ 0 h 174171"/>
              <a:gd name="connsiteX1" fmla="*/ 217714 w 217714"/>
              <a:gd name="connsiteY1" fmla="*/ 78377 h 174171"/>
              <a:gd name="connsiteX2" fmla="*/ 0 w 217714"/>
              <a:gd name="connsiteY2" fmla="*/ 174171 h 174171"/>
              <a:gd name="connsiteX0" fmla="*/ 0 w 217721"/>
              <a:gd name="connsiteY0" fmla="*/ 0 h 174171"/>
              <a:gd name="connsiteX1" fmla="*/ 217714 w 217721"/>
              <a:gd name="connsiteY1" fmla="*/ 78377 h 174171"/>
              <a:gd name="connsiteX2" fmla="*/ 0 w 217721"/>
              <a:gd name="connsiteY2" fmla="*/ 174171 h 174171"/>
            </a:gdLst>
            <a:ahLst/>
            <a:cxnLst>
              <a:cxn ang="0">
                <a:pos x="connsiteX0" y="connsiteY0"/>
              </a:cxn>
              <a:cxn ang="0">
                <a:pos x="connsiteX1" y="connsiteY1"/>
              </a:cxn>
              <a:cxn ang="0">
                <a:pos x="connsiteX2" y="connsiteY2"/>
              </a:cxn>
            </a:cxnLst>
            <a:rect l="l" t="t" r="r" b="b"/>
            <a:pathLst>
              <a:path w="217721" h="174171">
                <a:moveTo>
                  <a:pt x="0" y="0"/>
                </a:moveTo>
                <a:cubicBezTo>
                  <a:pt x="67809" y="90420"/>
                  <a:pt x="218962" y="68920"/>
                  <a:pt x="217714" y="78377"/>
                </a:cubicBezTo>
                <a:lnTo>
                  <a:pt x="0" y="174171"/>
                </a:lnTo>
              </a:path>
            </a:pathLst>
          </a:custGeom>
          <a:solidFill>
            <a:srgbClr val="FFFFFF"/>
          </a:solidFill>
          <a:ln w="19050"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endPar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2714869"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GE</a:t>
            </a:r>
          </a:p>
        </p:txBody>
      </p:sp>
      <p:sp>
        <p:nvSpPr>
          <p:cNvPr id="74" name="テキスト ボックス 7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多くのメーカーは、代理店を通じて販売している。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とホロジックが直販との情報があるが、外国企業の現地法人では輸入販売ができないとの情報もあり、詳細は不明である。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312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8318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2" imgW="360" imgH="360" progId="TCLayout.ActiveDocument.1">
                  <p:embed/>
                </p:oleObj>
              </mc:Choice>
              <mc:Fallback>
                <p:oleObj name="think-cellスライド" r:id="rId62" imgW="360" imgH="360" progId="TCLayout.ActiveDocument.1">
                  <p:embed/>
                  <p:pic>
                    <p:nvPicPr>
                      <p:cNvPr id="4" name="Object 3"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353487" y="2459476"/>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医薬品はほぼ輸入に依存しており、主にインド、中国、タイ等から輸入している。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ミャンマーの医薬品市場は他の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諸国と比較して競争が激しく、外資系製薬会社の参入も増えている。現在、ミャンマーには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社以上の医薬品販売会社が進出し、ジェネリックブランドが大きなシェアを占めている。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D13806FF-7332-F28D-E984-39B29C6DB174}"/>
              </a:ext>
            </a:extLst>
          </p:cNvPr>
          <p:cNvGraphicFramePr/>
          <p:nvPr>
            <p:custDataLst>
              <p:tags r:id="rId7"/>
            </p:custDataLst>
            <p:extLst>
              <p:ext uri="{D42A27DB-BD31-4B8C-83A1-F6EECF244321}">
                <p14:modId xmlns:p14="http://schemas.microsoft.com/office/powerpoint/2010/main" val="3767272689"/>
              </p:ext>
            </p:extLst>
          </p:nvPr>
        </p:nvGraphicFramePr>
        <p:xfrm>
          <a:off x="6742113" y="2897188"/>
          <a:ext cx="2516187" cy="2949575"/>
        </p:xfrm>
        <a:graphic>
          <a:graphicData uri="http://schemas.openxmlformats.org/drawingml/2006/chart">
            <c:chart xmlns:c="http://schemas.openxmlformats.org/drawingml/2006/chart" xmlns:r="http://schemas.openxmlformats.org/officeDocument/2006/relationships" r:id="rId64"/>
          </a:graphicData>
        </a:graphic>
      </p:graphicFrame>
      <p:sp>
        <p:nvSpPr>
          <p:cNvPr id="49" name="テキスト プレースホルダ 9">
            <a:extLst>
              <a:ext uri="{FF2B5EF4-FFF2-40B4-BE49-F238E27FC236}">
                <a16:creationId xmlns:a16="http://schemas.microsoft.com/office/drawing/2014/main" id="{C6DF6E92-F2B1-2796-8100-03C2455036CE}"/>
              </a:ext>
            </a:extLst>
          </p:cNvPr>
          <p:cNvSpPr>
            <a:spLocks/>
          </p:cNvSpPr>
          <p:nvPr>
            <p:custDataLst>
              <p:tags r:id="rId8"/>
            </p:custDataLst>
          </p:nvPr>
        </p:nvSpPr>
        <p:spPr bwMode="auto">
          <a:xfrm>
            <a:off x="9205913" y="41910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98EE55A-30E4-476B-9C96-5024114F8A86}"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7AC0F999-CA93-E51C-08E8-31C61EC3DA45}"/>
              </a:ext>
            </a:extLst>
          </p:cNvPr>
          <p:cNvSpPr>
            <a:spLocks/>
          </p:cNvSpPr>
          <p:nvPr>
            <p:custDataLst>
              <p:tags r:id="rId9"/>
            </p:custDataLst>
          </p:nvPr>
        </p:nvSpPr>
        <p:spPr bwMode="auto">
          <a:xfrm>
            <a:off x="7847013" y="5568950"/>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7860FC-A449-4C12-A582-59C9D4D9E29E}" type="datetime'''''''''''''タ''''''''''イ'''''''''''''''''''''''''''''''''''''">
              <a:rPr lang="ja-JP" altLang="en-US" sz="1000" smtClean="0">
                <a:effectLst/>
                <a:sym typeface="+mn-lt"/>
              </a:rPr>
              <a:pPr marL="0" lvl="0" indent="0">
                <a:spcBef>
                  <a:spcPct val="0"/>
                </a:spcBef>
                <a:buNone/>
              </a:pPr>
              <a:t>タイ</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D07994D2-64D4-A789-A6F2-42AA9E8628D9}"/>
              </a:ext>
            </a:extLst>
          </p:cNvPr>
          <p:cNvSpPr>
            <a:spLocks/>
          </p:cNvSpPr>
          <p:nvPr>
            <p:custDataLst>
              <p:tags r:id="rId10"/>
            </p:custDataLst>
          </p:nvPr>
        </p:nvSpPr>
        <p:spPr bwMode="auto">
          <a:xfrm>
            <a:off x="7124700" y="5486400"/>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EB8EF0-2125-4BF7-8DF9-E1FA6C6024DB}"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1790F992-ECFC-DB61-F79C-C626A0EF4C68}"/>
              </a:ext>
            </a:extLst>
          </p:cNvPr>
          <p:cNvSpPr>
            <a:spLocks/>
          </p:cNvSpPr>
          <p:nvPr>
            <p:custDataLst>
              <p:tags r:id="rId11"/>
            </p:custDataLst>
          </p:nvPr>
        </p:nvSpPr>
        <p:spPr bwMode="auto">
          <a:xfrm>
            <a:off x="6908800" y="52816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EEE2DE4-F2FE-4058-AAF3-7FF7918EAC48}"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CB100C8E-7A59-0273-A1C0-3B3E8527DD68}"/>
              </a:ext>
            </a:extLst>
          </p:cNvPr>
          <p:cNvSpPr>
            <a:spLocks/>
          </p:cNvSpPr>
          <p:nvPr>
            <p:custDataLst>
              <p:tags r:id="rId12"/>
            </p:custDataLst>
          </p:nvPr>
        </p:nvSpPr>
        <p:spPr bwMode="auto">
          <a:xfrm>
            <a:off x="6748463" y="50546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5A4480D-C1AD-42DA-9E3F-9D6CFCD068F1}" type="datetime'''''''''''''''''''''''''''''''''''韓''''''''''''''''国'''">
              <a:rPr lang="ja-JP" altLang="en-US" sz="1000" smtClean="0">
                <a:effectLst/>
                <a:sym typeface="+mn-lt"/>
              </a:rPr>
              <a:pPr marL="0" lvl="0" indent="0" algn="r">
                <a:spcBef>
                  <a:spcPct val="0"/>
                </a:spcBef>
                <a:buNone/>
              </a:pPr>
              <a:t>韓国</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804D00F4-5A7E-60CF-0563-C8F1BE7450A1}"/>
              </a:ext>
            </a:extLst>
          </p:cNvPr>
          <p:cNvSpPr>
            <a:spLocks/>
          </p:cNvSpPr>
          <p:nvPr>
            <p:custDataLst>
              <p:tags r:id="rId13"/>
            </p:custDataLst>
          </p:nvPr>
        </p:nvSpPr>
        <p:spPr bwMode="auto">
          <a:xfrm>
            <a:off x="6561138" y="364013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7BDA10D-C963-4FF0-9EEF-1994A088184D}"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54" name="テキスト ボックス 21">
            <a:extLst>
              <a:ext uri="{FF2B5EF4-FFF2-40B4-BE49-F238E27FC236}">
                <a16:creationId xmlns:a16="http://schemas.microsoft.com/office/drawing/2014/main" id="{128CD8C6-E7C8-4267-A9B7-AF4494084182}"/>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kumimoji="0" lang="ja-JP" altLang="en-US" dirty="0" bmk=""/>
              <a:t> 」 </a:t>
            </a:r>
            <a:r>
              <a:rPr kumimoji="0" lang="en-US" altLang="ja-JP" dirty="0" bmk=""/>
              <a:t>(2026</a:t>
            </a:r>
            <a:r>
              <a:rPr kumimoji="0" lang="ja-JP" altLang="en-US" dirty="0" bmk=""/>
              <a:t>年</a:t>
            </a:r>
            <a:r>
              <a:rPr kumimoji="0" lang="en-US" altLang="ja-JP" dirty="0" bmk=""/>
              <a:t>3</a:t>
            </a:r>
            <a:r>
              <a:rPr kumimoji="0" lang="ja-JP" altLang="en-US" dirty="0" bmk=""/>
              <a:t>月時点</a:t>
            </a:r>
            <a:r>
              <a:rPr kumimoji="0" lang="en-US" altLang="ja-JP" dirty="0" bmk=""/>
              <a:t>)</a:t>
            </a:r>
            <a:endParaRPr lang="ja-JP" altLang="en-US" dirty="0"/>
          </a:p>
        </p:txBody>
      </p:sp>
      <p:graphicFrame>
        <p:nvGraphicFramePr>
          <p:cNvPr id="63" name="Chart 62">
            <a:extLst>
              <a:ext uri="{FF2B5EF4-FFF2-40B4-BE49-F238E27FC236}">
                <a16:creationId xmlns:a16="http://schemas.microsoft.com/office/drawing/2014/main" id="{A3B3B629-1DC8-850C-78A9-F5D8B475F540}"/>
              </a:ext>
            </a:extLst>
          </p:cNvPr>
          <p:cNvGraphicFramePr/>
          <p:nvPr>
            <p:custDataLst>
              <p:tags r:id="rId14"/>
            </p:custDataLst>
            <p:extLst>
              <p:ext uri="{D42A27DB-BD31-4B8C-83A1-F6EECF244321}">
                <p14:modId xmlns:p14="http://schemas.microsoft.com/office/powerpoint/2010/main" val="1074779746"/>
              </p:ext>
            </p:extLst>
          </p:nvPr>
        </p:nvGraphicFramePr>
        <p:xfrm>
          <a:off x="427038" y="2600325"/>
          <a:ext cx="5864225" cy="3327400"/>
        </p:xfrm>
        <a:graphic>
          <a:graphicData uri="http://schemas.openxmlformats.org/drawingml/2006/chart">
            <c:chart xmlns:c="http://schemas.openxmlformats.org/drawingml/2006/chart" xmlns:r="http://schemas.openxmlformats.org/officeDocument/2006/relationships" r:id="rId65"/>
          </a:graphicData>
        </a:graphic>
      </p:graphicFrame>
      <p:sp>
        <p:nvSpPr>
          <p:cNvPr id="12" name="テキスト プレースホルダ 9">
            <a:extLst>
              <a:ext uri="{FF2B5EF4-FFF2-40B4-BE49-F238E27FC236}">
                <a16:creationId xmlns:a16="http://schemas.microsoft.com/office/drawing/2014/main" id="{82E9062E-A49B-31C5-A1CF-BEF0947E3DDC}"/>
              </a:ext>
            </a:extLst>
          </p:cNvPr>
          <p:cNvSpPr>
            <a:spLocks noGrp="1"/>
          </p:cNvSpPr>
          <p:nvPr>
            <p:custDataLst>
              <p:tags r:id="rId15"/>
            </p:custDataLst>
          </p:nvPr>
        </p:nvSpPr>
        <p:spPr bwMode="gray">
          <a:xfrm>
            <a:off x="311150" y="5768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CEA79BC-ABFC-4C9B-92DD-16DE04045B05}"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4E9D47D8-C1C4-4CDA-CBFD-99281E155B74}"/>
              </a:ext>
            </a:extLst>
          </p:cNvPr>
          <p:cNvSpPr>
            <a:spLocks/>
          </p:cNvSpPr>
          <p:nvPr>
            <p:custDataLst>
              <p:tags r:id="rId16"/>
            </p:custDataLst>
          </p:nvPr>
        </p:nvSpPr>
        <p:spPr bwMode="gray">
          <a:xfrm>
            <a:off x="241300" y="55260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DC368B1-FE35-4209-8CD1-8513A64B9C97}" type="datetime'''''''''''''5''''''''''''''0'''''''''''''''''''''''''''''''">
              <a:rPr lang="en-US" altLang="en-US" sz="1000" smtClean="0">
                <a:effectLst/>
                <a:sym typeface="+mn-lt"/>
              </a:rPr>
              <a:pPr marL="0" lvl="0" indent="0" algn="r">
                <a:spcBef>
                  <a:spcPct val="0"/>
                </a:spcBef>
                <a:buNone/>
              </a:pPr>
              <a:t>50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4736A208-8815-600F-AE9C-A86625A2FB02}"/>
              </a:ext>
            </a:extLst>
          </p:cNvPr>
          <p:cNvSpPr>
            <a:spLocks/>
          </p:cNvSpPr>
          <p:nvPr>
            <p:custDataLst>
              <p:tags r:id="rId17"/>
            </p:custDataLst>
          </p:nvPr>
        </p:nvSpPr>
        <p:spPr bwMode="gray">
          <a:xfrm>
            <a:off x="171450" y="5283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554454-AFD5-4431-9D99-AD3FB0E2707C}"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3501AC98-8045-EC0A-BC47-978A6FBA5BB6}"/>
              </a:ext>
            </a:extLst>
          </p:cNvPr>
          <p:cNvSpPr>
            <a:spLocks/>
          </p:cNvSpPr>
          <p:nvPr>
            <p:custDataLst>
              <p:tags r:id="rId18"/>
            </p:custDataLst>
          </p:nvPr>
        </p:nvSpPr>
        <p:spPr bwMode="gray">
          <a:xfrm>
            <a:off x="171450" y="5040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469962-34B0-482E-9C54-423E62DDE94C}" type="datetime'''''''''''''''''''''''''''''''''''''1''''''5''''''''''0'''''">
              <a:rPr lang="en-US" altLang="en-US" sz="1000" smtClean="0">
                <a:effectLst/>
                <a:sym typeface="+mn-lt"/>
              </a:rPr>
              <a:pPr marL="0" lvl="0" indent="0" algn="r">
                <a:spcBef>
                  <a:spcPct val="0"/>
                </a:spcBef>
                <a:buNone/>
              </a:pPr>
              <a:t>150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6574F64-2552-B6D5-4E3C-44E41DBED927}"/>
              </a:ext>
            </a:extLst>
          </p:cNvPr>
          <p:cNvSpPr>
            <a:spLocks/>
          </p:cNvSpPr>
          <p:nvPr>
            <p:custDataLst>
              <p:tags r:id="rId19"/>
            </p:custDataLst>
          </p:nvPr>
        </p:nvSpPr>
        <p:spPr bwMode="gray">
          <a:xfrm>
            <a:off x="171450" y="4795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258503-75D0-4BB5-A14B-A199B8C2CDD2}"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449649AC-B257-257D-F22A-A0D36DFEF168}"/>
              </a:ext>
            </a:extLst>
          </p:cNvPr>
          <p:cNvSpPr>
            <a:spLocks/>
          </p:cNvSpPr>
          <p:nvPr>
            <p:custDataLst>
              <p:tags r:id="rId20"/>
            </p:custDataLst>
          </p:nvPr>
        </p:nvSpPr>
        <p:spPr bwMode="gray">
          <a:xfrm>
            <a:off x="171450" y="4552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E87BF89-39FF-4351-B91A-A811CC715F6A}" type="datetime'''''''''''''''''''''''''''''''''''''2''50'''''''">
              <a:rPr lang="en-US" altLang="en-US" sz="1000" smtClean="0">
                <a:effectLst/>
                <a:sym typeface="+mn-lt"/>
              </a:rPr>
              <a:pPr marL="0" lvl="0" indent="0" algn="r">
                <a:spcBef>
                  <a:spcPct val="0"/>
                </a:spcBef>
                <a:buNone/>
              </a:pPr>
              <a:t>250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3D136529-6FD8-D5DE-D518-726B10FDA9C1}"/>
              </a:ext>
            </a:extLst>
          </p:cNvPr>
          <p:cNvSpPr>
            <a:spLocks/>
          </p:cNvSpPr>
          <p:nvPr>
            <p:custDataLst>
              <p:tags r:id="rId21"/>
            </p:custDataLst>
          </p:nvPr>
        </p:nvSpPr>
        <p:spPr bwMode="gray">
          <a:xfrm>
            <a:off x="171450" y="431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62EFC4B-6684-464F-8796-54F7AC05210B}" type="datetime'''''''''''''''''3''''''''''0''''''''''''''''''''''''''''''''0'">
              <a:rPr lang="en-US" altLang="en-US" sz="1000" smtClean="0">
                <a:effectLst/>
                <a:sym typeface="+mn-lt"/>
              </a:rPr>
              <a:pPr marL="0" lvl="0" indent="0" algn="r">
                <a:spcBef>
                  <a:spcPct val="0"/>
                </a:spcBef>
                <a:buNone/>
              </a:pPr>
              <a:t>300</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46C66CD8-C665-BFF4-034E-A51FE5FD342A}"/>
              </a:ext>
            </a:extLst>
          </p:cNvPr>
          <p:cNvSpPr>
            <a:spLocks/>
          </p:cNvSpPr>
          <p:nvPr>
            <p:custDataLst>
              <p:tags r:id="rId22"/>
            </p:custDataLst>
          </p:nvPr>
        </p:nvSpPr>
        <p:spPr bwMode="gray">
          <a:xfrm>
            <a:off x="171450" y="4067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91AA42-5C5A-4831-9542-27CBB973E9E7}" type="datetime'''3''''''''''''''''''''''5''0'''''''''''''''''''''''''''''''''">
              <a:rPr lang="en-US" altLang="en-US" sz="1000" smtClean="0">
                <a:effectLst/>
                <a:sym typeface="+mn-lt"/>
              </a:rPr>
              <a:pPr marL="0" lvl="0" indent="0" algn="r">
                <a:spcBef>
                  <a:spcPct val="0"/>
                </a:spcBef>
                <a:buNone/>
              </a:pPr>
              <a:t>350</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3B5E9E33-C37B-83CB-8337-8AFD53A31725}"/>
              </a:ext>
            </a:extLst>
          </p:cNvPr>
          <p:cNvSpPr>
            <a:spLocks/>
          </p:cNvSpPr>
          <p:nvPr>
            <p:custDataLst>
              <p:tags r:id="rId23"/>
            </p:custDataLst>
          </p:nvPr>
        </p:nvSpPr>
        <p:spPr bwMode="gray">
          <a:xfrm>
            <a:off x="171450" y="3822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405087-3246-4616-B9B3-58033CCD52DC}"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FB6F7739-FEA2-9372-B2BE-74637A2B8BE1}"/>
              </a:ext>
            </a:extLst>
          </p:cNvPr>
          <p:cNvSpPr>
            <a:spLocks/>
          </p:cNvSpPr>
          <p:nvPr>
            <p:custDataLst>
              <p:tags r:id="rId24"/>
            </p:custDataLst>
          </p:nvPr>
        </p:nvSpPr>
        <p:spPr bwMode="gray">
          <a:xfrm>
            <a:off x="171450" y="3579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E2FFC6-DCAA-40BD-98F6-1F71D69DCE76}" type="datetime'''4''''''''''5''''''''''''''''0'''''">
              <a:rPr lang="en-US" altLang="en-US" sz="1000" smtClean="0">
                <a:effectLst/>
                <a:sym typeface="+mn-lt"/>
              </a:rPr>
              <a:pPr marL="0" lvl="0" indent="0" algn="r">
                <a:spcBef>
                  <a:spcPct val="0"/>
                </a:spcBef>
                <a:buNone/>
              </a:pPr>
              <a:t>450</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B74AD422-7E0C-D677-74ED-15B598931755}"/>
              </a:ext>
            </a:extLst>
          </p:cNvPr>
          <p:cNvSpPr>
            <a:spLocks/>
          </p:cNvSpPr>
          <p:nvPr>
            <p:custDataLst>
              <p:tags r:id="rId25"/>
            </p:custDataLst>
          </p:nvPr>
        </p:nvSpPr>
        <p:spPr bwMode="gray">
          <a:xfrm>
            <a:off x="171450" y="333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21EBCA1-45A9-4DB2-9134-6E441925C900}" type="datetime'''''''''''''''''''''''''''5''0''''''''''''''''''''''0'''''''''">
              <a:rPr lang="en-US" altLang="en-US" sz="1000" smtClean="0"/>
              <a:pPr/>
              <a:t>500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711ECC78-A4C2-FE01-83E4-C64F13C9D042}"/>
              </a:ext>
            </a:extLst>
          </p:cNvPr>
          <p:cNvSpPr>
            <a:spLocks/>
          </p:cNvSpPr>
          <p:nvPr>
            <p:custDataLst>
              <p:tags r:id="rId26"/>
            </p:custDataLst>
          </p:nvPr>
        </p:nvSpPr>
        <p:spPr bwMode="gray">
          <a:xfrm>
            <a:off x="171450" y="3094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954BDB0-81C7-47E7-9172-EB1068265DBB}" type="datetime'''5''''''''''''50'''''''''''''''''''''''''''''''''''">
              <a:rPr lang="en-US" altLang="en-US" sz="1000" smtClean="0">
                <a:effectLst/>
                <a:sym typeface="+mn-lt"/>
              </a:rPr>
              <a:pPr marL="0" lvl="0" indent="0" algn="r">
                <a:spcBef>
                  <a:spcPct val="0"/>
                </a:spcBef>
                <a:buNone/>
              </a:pPr>
              <a:t>550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14B77649-8040-4155-8CAB-14B439BDA9D5}"/>
              </a:ext>
            </a:extLst>
          </p:cNvPr>
          <p:cNvSpPr>
            <a:spLocks/>
          </p:cNvSpPr>
          <p:nvPr>
            <p:custDataLst>
              <p:tags r:id="rId27"/>
            </p:custDataLst>
          </p:nvPr>
        </p:nvSpPr>
        <p:spPr bwMode="gray">
          <a:xfrm>
            <a:off x="171450" y="2849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DFF3ABF-9124-4BEE-9B3F-DD0822B6B9FC}"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FE01D148-6461-8296-D5D5-D3C2ED28E58B}"/>
              </a:ext>
            </a:extLst>
          </p:cNvPr>
          <p:cNvSpPr>
            <a:spLocks/>
          </p:cNvSpPr>
          <p:nvPr>
            <p:custDataLst>
              <p:tags r:id="rId28"/>
            </p:custDataLst>
          </p:nvPr>
        </p:nvSpPr>
        <p:spPr bwMode="gray">
          <a:xfrm>
            <a:off x="171450" y="2606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79DC155-29B9-4B0C-BAC9-5F354A767829}" type="datetime'''''''6''''''5''''''''''''''''''''''''''''''''''''''0'''''''''">
              <a:rPr lang="en-US" altLang="en-US" sz="1000" smtClean="0">
                <a:effectLst/>
                <a:sym typeface="+mn-lt"/>
              </a:rPr>
              <a:pPr marL="0" lvl="0" indent="0" algn="r">
                <a:spcBef>
                  <a:spcPct val="0"/>
                </a:spcBef>
                <a:buNone/>
              </a:pPr>
              <a:t>650</a:t>
            </a:fld>
            <a:endParaRPr kumimoji="1" lang="en-US" altLang="ja-JP" sz="1000" dirty="0">
              <a:sym typeface="+mn-lt"/>
            </a:endParaRPr>
          </a:p>
        </p:txBody>
      </p:sp>
      <p:cxnSp>
        <p:nvCxnSpPr>
          <p:cNvPr id="207" name="Straight Connector 206">
            <a:extLst>
              <a:ext uri="{FF2B5EF4-FFF2-40B4-BE49-F238E27FC236}">
                <a16:creationId xmlns:a16="http://schemas.microsoft.com/office/drawing/2014/main" id="{AF8F966D-A7A0-D160-7E6F-CCA448A09BB7}"/>
              </a:ext>
            </a:extLst>
          </p:cNvPr>
          <p:cNvCxnSpPr/>
          <p:nvPr>
            <p:custDataLst>
              <p:tags r:id="rId29"/>
            </p:custDataLst>
          </p:nvPr>
        </p:nvCxnSpPr>
        <p:spPr bwMode="auto">
          <a:xfrm>
            <a:off x="1439863"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F8465448-150E-9801-14CC-CAA17B0270F1}"/>
              </a:ext>
            </a:extLst>
          </p:cNvPr>
          <p:cNvCxnSpPr/>
          <p:nvPr>
            <p:custDataLst>
              <p:tags r:id="rId30"/>
            </p:custDataLst>
          </p:nvPr>
        </p:nvCxnSpPr>
        <p:spPr bwMode="auto">
          <a:xfrm>
            <a:off x="727075"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B3B7B429-3744-25BA-72AE-8BA2E929D57C}"/>
              </a:ext>
            </a:extLst>
          </p:cNvPr>
          <p:cNvCxnSpPr/>
          <p:nvPr>
            <p:custDataLst>
              <p:tags r:id="rId31"/>
            </p:custDataLst>
          </p:nvPr>
        </p:nvCxnSpPr>
        <p:spPr bwMode="auto">
          <a:xfrm>
            <a:off x="2152650"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E5CC3A68-B2A5-D510-4030-BAD55EB0EA6D}"/>
              </a:ext>
            </a:extLst>
          </p:cNvPr>
          <p:cNvCxnSpPr/>
          <p:nvPr>
            <p:custDataLst>
              <p:tags r:id="rId32"/>
            </p:custDataLst>
          </p:nvPr>
        </p:nvCxnSpPr>
        <p:spPr bwMode="auto">
          <a:xfrm>
            <a:off x="2863850" y="5818188"/>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5FE26653-8E73-0791-7103-5ADFF61D567A}"/>
              </a:ext>
            </a:extLst>
          </p:cNvPr>
          <p:cNvCxnSpPr/>
          <p:nvPr>
            <p:custDataLst>
              <p:tags r:id="rId33"/>
            </p:custDataLst>
          </p:nvPr>
        </p:nvCxnSpPr>
        <p:spPr bwMode="auto">
          <a:xfrm>
            <a:off x="3576638"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BE393108-538C-4F1A-D750-E9DCD790CAE6}"/>
              </a:ext>
            </a:extLst>
          </p:cNvPr>
          <p:cNvCxnSpPr/>
          <p:nvPr>
            <p:custDataLst>
              <p:tags r:id="rId34"/>
            </p:custDataLst>
          </p:nvPr>
        </p:nvCxnSpPr>
        <p:spPr bwMode="auto">
          <a:xfrm>
            <a:off x="4289425"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AE19A11F-5517-7686-A06E-DF87B89E38DF}"/>
              </a:ext>
            </a:extLst>
          </p:cNvPr>
          <p:cNvCxnSpPr/>
          <p:nvPr>
            <p:custDataLst>
              <p:tags r:id="rId35"/>
            </p:custDataLst>
          </p:nvPr>
        </p:nvCxnSpPr>
        <p:spPr bwMode="auto">
          <a:xfrm>
            <a:off x="5002213"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0C38C7C-4604-71C7-6FEF-19A1E6F24069}"/>
              </a:ext>
            </a:extLst>
          </p:cNvPr>
          <p:cNvCxnSpPr/>
          <p:nvPr>
            <p:custDataLst>
              <p:tags r:id="rId36"/>
            </p:custDataLst>
          </p:nvPr>
        </p:nvCxnSpPr>
        <p:spPr bwMode="auto">
          <a:xfrm>
            <a:off x="5713413" y="5816600"/>
            <a:ext cx="0" cy="26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6" name="テキスト プレースホルダ 9">
            <a:extLst>
              <a:ext uri="{FF2B5EF4-FFF2-40B4-BE49-F238E27FC236}">
                <a16:creationId xmlns:a16="http://schemas.microsoft.com/office/drawing/2014/main" id="{21B7B885-90D5-6E63-7532-3C0996ADC013}"/>
              </a:ext>
            </a:extLst>
          </p:cNvPr>
          <p:cNvSpPr>
            <a:spLocks/>
          </p:cNvSpPr>
          <p:nvPr>
            <p:custDataLst>
              <p:tags r:id="rId37"/>
            </p:custDataLst>
          </p:nvPr>
        </p:nvSpPr>
        <p:spPr bwMode="gray">
          <a:xfrm>
            <a:off x="1335088"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CD7E64-3713-493C-936A-C9C108A9AB68}" type="datetime'''''''''0''''''''''''''''''''''''''''.''''''''''''2'">
              <a:rPr lang="en-US" altLang="en-US" sz="1000" smtClean="0">
                <a:effectLst/>
                <a:sym typeface="+mn-lt"/>
              </a:rPr>
              <a:pPr/>
              <a:t>0.2</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8D8C11A9-2441-F613-B9AA-C98B92473F1F}"/>
              </a:ext>
            </a:extLst>
          </p:cNvPr>
          <p:cNvSpPr>
            <a:spLocks/>
          </p:cNvSpPr>
          <p:nvPr>
            <p:custDataLst>
              <p:tags r:id="rId38"/>
            </p:custDataLst>
          </p:nvPr>
        </p:nvSpPr>
        <p:spPr bwMode="gray">
          <a:xfrm>
            <a:off x="2252663" y="44069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BC9EDB-1E83-48B7-A5A7-1478A734EF7E}" type="datetime'''''''''''''''''5''''''''''''''6''''''''0''''.1'''''''''''''''">
              <a:rPr lang="en-US" altLang="en-US" sz="1000" smtClean="0"/>
              <a:pPr/>
              <a:t>560.1</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6990202C-EA63-7403-A4E0-684BFEDA4845}"/>
              </a:ext>
            </a:extLst>
          </p:cNvPr>
          <p:cNvSpPr>
            <a:spLocks/>
          </p:cNvSpPr>
          <p:nvPr>
            <p:custDataLst>
              <p:tags r:id="rId39"/>
            </p:custDataLst>
          </p:nvPr>
        </p:nvSpPr>
        <p:spPr bwMode="auto">
          <a:xfrm>
            <a:off x="221297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6DC75-3A8F-4970-BBEC-4A54ED7E074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21FDCF50-CDD7-D0C3-7E02-08EB5604C5B5}"/>
              </a:ext>
            </a:extLst>
          </p:cNvPr>
          <p:cNvSpPr>
            <a:spLocks/>
          </p:cNvSpPr>
          <p:nvPr>
            <p:custDataLst>
              <p:tags r:id="rId40"/>
            </p:custDataLst>
          </p:nvPr>
        </p:nvSpPr>
        <p:spPr bwMode="gray">
          <a:xfrm>
            <a:off x="2759075" y="56657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3E988E-F7C8-4CED-9A02-E3239638D13B}" type="datetime'''''0''''.''5'''''''''''''''''''''''''''''''''''">
              <a:rPr lang="en-US" altLang="en-US" sz="1000" smtClean="0">
                <a:effectLst/>
                <a:sym typeface="+mn-lt"/>
              </a:rPr>
              <a:pPr/>
              <a:t>0.5</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928AA317-58EA-3E61-9062-E6B19F0CD02A}"/>
              </a:ext>
            </a:extLst>
          </p:cNvPr>
          <p:cNvSpPr>
            <a:spLocks/>
          </p:cNvSpPr>
          <p:nvPr>
            <p:custDataLst>
              <p:tags r:id="rId41"/>
            </p:custDataLst>
          </p:nvPr>
        </p:nvSpPr>
        <p:spPr bwMode="gray">
          <a:xfrm>
            <a:off x="622300"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24B433-F791-4B10-8E5C-4FC130D1DC54}" type="datetime'''''0''''''''''''''.''''''''''1'">
              <a:rPr lang="en-US" altLang="en-US" sz="1000" smtClean="0">
                <a:effectLst/>
                <a:sym typeface="+mn-lt"/>
              </a:rPr>
              <a:pPr/>
              <a:t>0.1</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445088A9-95C0-A71D-2B75-1FAB94AC7436}"/>
              </a:ext>
            </a:extLst>
          </p:cNvPr>
          <p:cNvSpPr>
            <a:spLocks/>
          </p:cNvSpPr>
          <p:nvPr>
            <p:custDataLst>
              <p:tags r:id="rId42"/>
            </p:custDataLst>
          </p:nvPr>
        </p:nvSpPr>
        <p:spPr bwMode="gray">
          <a:xfrm>
            <a:off x="2963863" y="43275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6F7A-F7B2-4FD2-8591-6E4715EDD443}" type="datetime'''''5''''''92''''''''''.''''''''''5'''''''''''''''''''''''''''">
              <a:rPr lang="en-US" altLang="en-US" sz="1000" smtClean="0"/>
              <a:pPr/>
              <a:t>592.5</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8462EB0F-5F5E-CCB8-E32D-BAFAB4E543C0}"/>
              </a:ext>
            </a:extLst>
          </p:cNvPr>
          <p:cNvSpPr>
            <a:spLocks/>
          </p:cNvSpPr>
          <p:nvPr>
            <p:custDataLst>
              <p:tags r:id="rId43"/>
            </p:custDataLst>
          </p:nvPr>
        </p:nvSpPr>
        <p:spPr bwMode="auto">
          <a:xfrm>
            <a:off x="2925763"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16CE8-E839-4C71-9013-90C30E870A57}"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C4D75FCD-72D6-575B-ECE6-00B5D47DD66A}"/>
              </a:ext>
            </a:extLst>
          </p:cNvPr>
          <p:cNvSpPr>
            <a:spLocks/>
          </p:cNvSpPr>
          <p:nvPr>
            <p:custDataLst>
              <p:tags r:id="rId44"/>
            </p:custDataLst>
          </p:nvPr>
        </p:nvSpPr>
        <p:spPr bwMode="gray">
          <a:xfrm>
            <a:off x="3471863"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1D99C-EBD3-4633-AE8A-7E901D415676}" type="datetime'''0''''''''''''''''.''''''''''''1'''''''''">
              <a:rPr lang="en-US" altLang="en-US" sz="1000" smtClean="0">
                <a:effectLst/>
                <a:sym typeface="+mn-lt"/>
              </a:rPr>
              <a:pPr/>
              <a:t>0.1</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0E98AF67-42E6-082A-3F86-2868390C30E2}"/>
              </a:ext>
            </a:extLst>
          </p:cNvPr>
          <p:cNvSpPr>
            <a:spLocks/>
          </p:cNvSpPr>
          <p:nvPr>
            <p:custDataLst>
              <p:tags r:id="rId45"/>
            </p:custDataLst>
          </p:nvPr>
        </p:nvSpPr>
        <p:spPr bwMode="gray">
          <a:xfrm>
            <a:off x="827088" y="44894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05B644-A33C-4B33-9A6E-19D8CDC9F6A2}" type="datetime'''''5''''2''''5''''''''.''''''9'''''">
              <a:rPr lang="en-US" altLang="en-US" sz="1000" smtClean="0"/>
              <a:pPr/>
              <a:t>525.9</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079B33C0-A17B-2CEE-306C-3844E6ED7B86}"/>
              </a:ext>
            </a:extLst>
          </p:cNvPr>
          <p:cNvSpPr>
            <a:spLocks/>
          </p:cNvSpPr>
          <p:nvPr>
            <p:custDataLst>
              <p:tags r:id="rId46"/>
            </p:custDataLst>
          </p:nvPr>
        </p:nvSpPr>
        <p:spPr bwMode="gray">
          <a:xfrm>
            <a:off x="3676650" y="44704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F71D6-1B2D-40A5-B1C7-25A1B49ADE28}" type="datetime'''''''''''''5''''3''3''''''''.''''''''''4'''''''''''''''''''''">
              <a:rPr lang="en-US" altLang="en-US" sz="1000" smtClean="0"/>
              <a:pPr/>
              <a:t>533.4</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B2961D6A-310B-50E7-74CB-11886E62C1D4}"/>
              </a:ext>
            </a:extLst>
          </p:cNvPr>
          <p:cNvSpPr>
            <a:spLocks/>
          </p:cNvSpPr>
          <p:nvPr>
            <p:custDataLst>
              <p:tags r:id="rId47"/>
            </p:custDataLst>
          </p:nvPr>
        </p:nvSpPr>
        <p:spPr bwMode="auto">
          <a:xfrm>
            <a:off x="3638550"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389C5C-B3DD-4C75-848A-F97BF17EFFBD}"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5105F0C6-40C1-0DF6-7998-430900F282BF}"/>
              </a:ext>
            </a:extLst>
          </p:cNvPr>
          <p:cNvSpPr>
            <a:spLocks/>
          </p:cNvSpPr>
          <p:nvPr>
            <p:custDataLst>
              <p:tags r:id="rId48"/>
            </p:custDataLst>
          </p:nvPr>
        </p:nvSpPr>
        <p:spPr bwMode="gray">
          <a:xfrm>
            <a:off x="4184650"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7978A-B5E2-4C70-BDF5-F8D30F15258C}" type="datetime'''''''''''''0''''.''''''''''''''''''''''''''1'''''''''''">
              <a:rPr lang="en-US" altLang="en-US" sz="1000" smtClean="0">
                <a:effectLst/>
                <a:sym typeface="+mn-lt"/>
              </a:rPr>
              <a:pPr/>
              <a:t>0.1</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1230253A-8FCE-D558-F490-ABC78CDEA8F6}"/>
              </a:ext>
            </a:extLst>
          </p:cNvPr>
          <p:cNvSpPr>
            <a:spLocks/>
          </p:cNvSpPr>
          <p:nvPr>
            <p:custDataLst>
              <p:tags r:id="rId49"/>
            </p:custDataLst>
          </p:nvPr>
        </p:nvSpPr>
        <p:spPr bwMode="auto">
          <a:xfrm>
            <a:off x="719138" y="59309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D54B80-B316-41F9-A38F-B77195752CA7}"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8277357D-862F-ECF8-7BBA-329800DE9386}"/>
              </a:ext>
            </a:extLst>
          </p:cNvPr>
          <p:cNvSpPr>
            <a:spLocks/>
          </p:cNvSpPr>
          <p:nvPr>
            <p:custDataLst>
              <p:tags r:id="rId50"/>
            </p:custDataLst>
          </p:nvPr>
        </p:nvSpPr>
        <p:spPr bwMode="gray">
          <a:xfrm>
            <a:off x="1539875" y="44323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6089B-411D-4C0F-A2D8-505A2C9BE009}" type="datetime'''''''''''''''''''''54''''''''''''''9.''7'">
              <a:rPr lang="en-US" altLang="en-US" sz="1000" smtClean="0"/>
              <a:pPr/>
              <a:t>549.7</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C0ED2773-9383-767F-1E4D-C17694C36A1C}"/>
              </a:ext>
            </a:extLst>
          </p:cNvPr>
          <p:cNvSpPr>
            <a:spLocks/>
          </p:cNvSpPr>
          <p:nvPr>
            <p:custDataLst>
              <p:tags r:id="rId51"/>
            </p:custDataLst>
          </p:nvPr>
        </p:nvSpPr>
        <p:spPr bwMode="auto">
          <a:xfrm>
            <a:off x="4351338"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9FE63E-D607-462C-8905-E0C27B738C37}"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F7E6051E-EDDA-57A2-6FE7-5564087EF351}"/>
              </a:ext>
            </a:extLst>
          </p:cNvPr>
          <p:cNvSpPr>
            <a:spLocks/>
          </p:cNvSpPr>
          <p:nvPr>
            <p:custDataLst>
              <p:tags r:id="rId52"/>
            </p:custDataLst>
          </p:nvPr>
        </p:nvSpPr>
        <p:spPr bwMode="gray">
          <a:xfrm>
            <a:off x="4897438"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78F94-1C18-409C-B082-718741EEA8E0}" type="datetime'''''''''''''''''''''''''''''''''''''''0''''''.1'''''''''''''''">
              <a:rPr lang="en-US" altLang="en-US" sz="1000" smtClean="0">
                <a:effectLst/>
                <a:sym typeface="+mn-lt"/>
              </a:rPr>
              <a:pPr/>
              <a:t>0.1</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7A5134C0-9E00-40A3-E2E3-DBB0C1AF5A18}"/>
              </a:ext>
            </a:extLst>
          </p:cNvPr>
          <p:cNvSpPr>
            <a:spLocks/>
          </p:cNvSpPr>
          <p:nvPr>
            <p:custDataLst>
              <p:tags r:id="rId53"/>
            </p:custDataLst>
          </p:nvPr>
        </p:nvSpPr>
        <p:spPr bwMode="auto">
          <a:xfrm>
            <a:off x="150177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1D86A-DB78-4B85-B053-C31955A2619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EE9A2EA6-39E8-349B-88A8-780B8A1153DF}"/>
              </a:ext>
            </a:extLst>
          </p:cNvPr>
          <p:cNvSpPr>
            <a:spLocks/>
          </p:cNvSpPr>
          <p:nvPr>
            <p:custDataLst>
              <p:tags r:id="rId54"/>
            </p:custDataLst>
          </p:nvPr>
        </p:nvSpPr>
        <p:spPr bwMode="gray">
          <a:xfrm>
            <a:off x="5102225" y="47767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7983E2-B24E-4D5C-BA29-47A32D92CD85}" type="datetime'''4''''''07.''''''''8'''''''''">
              <a:rPr lang="en-US" altLang="en-US" sz="1000" smtClean="0"/>
              <a:pPr/>
              <a:t>407.8</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EF373388-3FC3-86AF-3F4C-478314286140}"/>
              </a:ext>
            </a:extLst>
          </p:cNvPr>
          <p:cNvSpPr>
            <a:spLocks/>
          </p:cNvSpPr>
          <p:nvPr>
            <p:custDataLst>
              <p:tags r:id="rId55"/>
            </p:custDataLst>
          </p:nvPr>
        </p:nvSpPr>
        <p:spPr bwMode="gray">
          <a:xfrm>
            <a:off x="4389438" y="42989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54D72-0130-4D9A-AF27-70F73BDBDFF6}" type="datetime'''''''''''''6''''''''''0''''''''''''''''''''''''''''4''.''''0'">
              <a:rPr lang="en-US" altLang="en-US" sz="1000" smtClean="0"/>
              <a:pPr/>
              <a:t>604.0</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1498ACF5-1628-F50F-2D96-E1405902CA20}"/>
              </a:ext>
            </a:extLst>
          </p:cNvPr>
          <p:cNvSpPr>
            <a:spLocks/>
          </p:cNvSpPr>
          <p:nvPr>
            <p:custDataLst>
              <p:tags r:id="rId56"/>
            </p:custDataLst>
          </p:nvPr>
        </p:nvSpPr>
        <p:spPr bwMode="gray">
          <a:xfrm>
            <a:off x="5608638" y="56642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5CFAD-CFE6-483B-914C-F4D0EA8A1785}" type="datetime'''''0.''''''''''''''''''''''''''''''''''''''''''''''''7'''">
              <a:rPr lang="en-US" altLang="en-US" sz="1000" smtClean="0">
                <a:effectLst/>
                <a:sym typeface="+mn-lt"/>
              </a:rPr>
              <a:pPr/>
              <a:t>0.7</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66EC5EF0-6FDE-EB57-A74F-E00BD3C46AD2}"/>
              </a:ext>
            </a:extLst>
          </p:cNvPr>
          <p:cNvSpPr>
            <a:spLocks/>
          </p:cNvSpPr>
          <p:nvPr>
            <p:custDataLst>
              <p:tags r:id="rId57"/>
            </p:custDataLst>
          </p:nvPr>
        </p:nvSpPr>
        <p:spPr bwMode="gray">
          <a:xfrm>
            <a:off x="2047875"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42455-C748-4E11-850A-C7680AFFED9E}" type="datetime'''''0''''''''''''''''''.''''''''''''''''''''1'">
              <a:rPr lang="en-US" altLang="en-US" sz="1000" smtClean="0">
                <a:effectLst/>
                <a:sym typeface="+mn-lt"/>
              </a:rPr>
              <a:pPr/>
              <a:t>0.1</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0E3FAE32-42EE-DF9E-1D45-CDF504418A58}"/>
              </a:ext>
            </a:extLst>
          </p:cNvPr>
          <p:cNvSpPr>
            <a:spLocks/>
          </p:cNvSpPr>
          <p:nvPr>
            <p:custDataLst>
              <p:tags r:id="rId58"/>
            </p:custDataLst>
          </p:nvPr>
        </p:nvSpPr>
        <p:spPr bwMode="gray">
          <a:xfrm>
            <a:off x="5813425" y="49387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472FB-2D27-449B-8819-F1A815987D37}" type="datetime'3''4''''''''''''''''''0.''''''''''''''''9'''''''''''''''">
              <a:rPr lang="en-US" altLang="en-US" sz="1000" smtClean="0"/>
              <a:pPr/>
              <a:t>340.9</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87C1AF5E-B794-F46D-3BF6-FBF4B34D43FF}"/>
              </a:ext>
            </a:extLst>
          </p:cNvPr>
          <p:cNvSpPr>
            <a:spLocks/>
          </p:cNvSpPr>
          <p:nvPr>
            <p:custDataLst>
              <p:tags r:id="rId59"/>
            </p:custDataLst>
          </p:nvPr>
        </p:nvSpPr>
        <p:spPr bwMode="auto">
          <a:xfrm>
            <a:off x="577532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66E90-AEE9-4E09-984D-6A7F79C24C32}"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F3D6B320-082A-615D-1E7C-BF289381F254}"/>
              </a:ext>
            </a:extLst>
          </p:cNvPr>
          <p:cNvSpPr>
            <a:spLocks/>
          </p:cNvSpPr>
          <p:nvPr>
            <p:custDataLst>
              <p:tags r:id="rId60"/>
            </p:custDataLst>
          </p:nvPr>
        </p:nvSpPr>
        <p:spPr bwMode="auto">
          <a:xfrm>
            <a:off x="5062538"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5E42F-78DD-4D19-A369-7C6D898B52D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Tree>
    <p:extLst>
      <p:ext uri="{BB962C8B-B14F-4D97-AF65-F5344CB8AC3E}">
        <p14:creationId xmlns:p14="http://schemas.microsoft.com/office/powerpoint/2010/main" val="1083025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797051" y="2852738"/>
            <a:ext cx="2795909" cy="2357437"/>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インドの医薬品メーカーが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割を占めている。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r>
              <a:rPr lang="en-US" altLang="ja-JP" dirty="0"/>
              <a:t>Medical Myanmar </a:t>
            </a:r>
            <a:r>
              <a:rPr lang="ja-JP" altLang="en-US" dirty="0"/>
              <a:t>ホームページ、</a:t>
            </a:r>
            <a:r>
              <a:rPr lang="en-US" altLang="ja-JP" dirty="0">
                <a:latin typeface="Arial" panose="020B0604020202020204" pitchFamily="34" charset="0"/>
                <a:ea typeface="ＭＳ Ｐゴシック" panose="020B0600070205080204" pitchFamily="50" charset="-128"/>
                <a:cs typeface="Arial" panose="020B0604020202020204" pitchFamily="34" charset="0"/>
              </a:rPr>
              <a:t>BMI</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p>
          <a:p>
            <a:endParaRPr lang="en-US" altLang="ja-JP" dirty="0"/>
          </a:p>
        </p:txBody>
      </p:sp>
      <p:grpSp>
        <p:nvGrpSpPr>
          <p:cNvPr id="3" name="グループ化 2"/>
          <p:cNvGrpSpPr/>
          <p:nvPr/>
        </p:nvGrpSpPr>
        <p:grpSpPr>
          <a:xfrm>
            <a:off x="416496" y="2348880"/>
            <a:ext cx="4320480" cy="288032"/>
            <a:chOff x="416496" y="2927010"/>
            <a:chExt cx="4320480" cy="288032"/>
          </a:xfrm>
        </p:grpSpPr>
        <p:cxnSp>
          <p:nvCxnSpPr>
            <p:cNvPr id="12" name="直線コネクタ 11"/>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医薬品主要メーカー</a:t>
              </a:r>
            </a:p>
          </p:txBody>
        </p:sp>
      </p:grpSp>
      <p:graphicFrame>
        <p:nvGraphicFramePr>
          <p:cNvPr id="14" name="グラフ 13"/>
          <p:cNvGraphicFramePr/>
          <p:nvPr>
            <p:extLst>
              <p:ext uri="{D42A27DB-BD31-4B8C-83A1-F6EECF244321}">
                <p14:modId xmlns:p14="http://schemas.microsoft.com/office/powerpoint/2010/main" val="4207401770"/>
              </p:ext>
            </p:extLst>
          </p:nvPr>
        </p:nvGraphicFramePr>
        <p:xfrm>
          <a:off x="56456" y="2812132"/>
          <a:ext cx="3481189" cy="265319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8"/>
          <p:cNvSpPr txBox="1">
            <a:spLocks noChangeAspect="1" noChangeArrowheads="1"/>
          </p:cNvSpPr>
          <p:nvPr/>
        </p:nvSpPr>
        <p:spPr bwMode="auto">
          <a:xfrm>
            <a:off x="2179374" y="3817367"/>
            <a:ext cx="925157" cy="792088"/>
          </a:xfrm>
          <a:prstGeom prst="rect">
            <a:avLst/>
          </a:prstGeom>
          <a:noFill/>
          <a:ln w="9525">
            <a:noFill/>
            <a:miter lim="800000"/>
            <a:headEnd/>
            <a:tailEnd/>
          </a:ln>
          <a:effectLst/>
        </p:spPr>
        <p:txBody>
          <a:bodyPr wrap="square" lIns="0" tIns="0" rIns="0" bIns="0" anchor="ctr">
            <a:noAutofit/>
          </a:bodyPr>
          <a:lstStyle/>
          <a:p>
            <a:pPr defTabSz="904981" fontAlgn="base" hangingPunct="0">
              <a:lnSpc>
                <a:spcPts val="1560"/>
              </a:lnSpc>
            </a:pPr>
            <a:r>
              <a:rPr kumimoji="0" lang="en-US" altLang="ja-JP" sz="36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r>
              <a:rPr kumimoji="0" lang="ja-JP" altLang="en-US" sz="16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割</a:t>
            </a:r>
            <a:endParaRPr kumimoji="0" lang="en-US" altLang="ja-JP" sz="14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Text Box 8"/>
          <p:cNvSpPr txBox="1">
            <a:spLocks noChangeAspect="1" noChangeArrowheads="1"/>
          </p:cNvSpPr>
          <p:nvPr/>
        </p:nvSpPr>
        <p:spPr bwMode="auto">
          <a:xfrm>
            <a:off x="2169780" y="3519010"/>
            <a:ext cx="510413" cy="396044"/>
          </a:xfrm>
          <a:prstGeom prst="rect">
            <a:avLst/>
          </a:prstGeom>
          <a:noFill/>
          <a:ln w="9525">
            <a:noFill/>
            <a:miter lim="800000"/>
            <a:headEnd/>
            <a:tailEnd/>
          </a:ln>
          <a:effectLst/>
        </p:spPr>
        <p:txBody>
          <a:bodyPr wrap="square" lIns="0" tIns="0" rIns="0" bIns="0" anchor="ctr">
            <a:noAutofit/>
          </a:bodyPr>
          <a:lstStyle/>
          <a:p>
            <a:pPr defTabSz="904981" fontAlgn="base" hangingPunct="0"/>
            <a:r>
              <a:rPr kumimoji="0" lang="ja-JP" altLang="en-US"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インド</a:t>
            </a:r>
            <a:endParaRPr kumimoji="0" lang="en-US" altLang="ja-JP"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402040" y="5666238"/>
            <a:ext cx="3984758" cy="355050"/>
          </a:xfrm>
          <a:prstGeom prst="rect">
            <a:avLst/>
          </a:prstGeom>
          <a:noFill/>
        </p:spPr>
        <p:txBody>
          <a:bodyPr wrap="square" lIns="108000" tIns="72000" rIns="144000" bIns="0">
            <a:noAutofit/>
          </a:bodyPr>
          <a:lstStyle/>
          <a:p>
            <a:pPr algn="just" fontAlgn="ctr">
              <a:lnSpc>
                <a:spcPct val="110000"/>
              </a:lnSpc>
              <a:spcAft>
                <a:spcPts val="300"/>
              </a:spcAft>
              <a:buClr>
                <a:srgbClr val="5F8AC3"/>
              </a:buClr>
              <a:buSzPct val="90000"/>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100" dirty="0">
                <a:solidFill>
                  <a:srgbClr val="000000"/>
                </a:solidFill>
                <a:latin typeface="Arial Black" pitchFamily="34" charset="0"/>
                <a:ea typeface="HGP創英角ｺﾞｼｯｸUB" panose="020B0900000000000000" pitchFamily="50" charset="-128"/>
              </a:rPr>
              <a:t>2013</a:t>
            </a:r>
            <a:r>
              <a:rPr lang="ja-JP" altLang="en-US" sz="1100" dirty="0">
                <a:solidFill>
                  <a:srgbClr val="000000"/>
                </a:solidFill>
                <a:latin typeface="Arial Black" pitchFamily="34" charset="0"/>
                <a:ea typeface="HGP創英角ｺﾞｼｯｸUB" panose="020B0900000000000000" pitchFamily="50" charset="-128"/>
              </a:rPr>
              <a:t>年時点で</a:t>
            </a:r>
            <a:r>
              <a:rPr lang="en-US" altLang="ja-JP" sz="1100" dirty="0">
                <a:solidFill>
                  <a:srgbClr val="000000"/>
                </a:solidFill>
                <a:latin typeface="Arial Black" pitchFamily="34" charset="0"/>
                <a:ea typeface="HGP創英角ｺﾞｼｯｸUB" panose="020B0900000000000000" pitchFamily="50" charset="-128"/>
              </a:rPr>
              <a:t>6</a:t>
            </a:r>
            <a:r>
              <a:rPr lang="ja-JP" altLang="en-US" sz="1100" dirty="0">
                <a:solidFill>
                  <a:srgbClr val="000000"/>
                </a:solidFill>
                <a:latin typeface="Arial Black" pitchFamily="34" charset="0"/>
                <a:ea typeface="HGP創英角ｺﾞｼｯｸUB" panose="020B0900000000000000" pitchFamily="50" charset="-128"/>
              </a:rPr>
              <a:t>社</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ある。</a:t>
            </a:r>
          </a:p>
        </p:txBody>
      </p:sp>
      <p:sp>
        <p:nvSpPr>
          <p:cNvPr id="28" name="正方形/長方形 27"/>
          <p:cNvSpPr/>
          <p:nvPr/>
        </p:nvSpPr>
        <p:spPr>
          <a:xfrm>
            <a:off x="3074838" y="3000430"/>
            <a:ext cx="1434076" cy="1004634"/>
          </a:xfrm>
          <a:prstGeom prst="rect">
            <a:avLst/>
          </a:prstGeom>
        </p:spPr>
        <p:txBody>
          <a:bodyPr wrap="square">
            <a:spAutoFit/>
          </a:bodyPr>
          <a:lstStyle/>
          <a:p>
            <a:pPr>
              <a:lnSpc>
                <a:spcPct val="114000"/>
              </a:lnSpc>
              <a:buClr>
                <a:srgbClr val="3D6AA7"/>
              </a:buClr>
            </a:pPr>
            <a:r>
              <a:rPr lang="ja-JP" altLang="en-US" sz="1300" b="1" dirty="0">
                <a:latin typeface="ＭＳ Ｐゴシック" panose="020B0600070205080204" pitchFamily="50" charset="-128"/>
                <a:ea typeface="ＭＳ Ｐゴシック" panose="020B0600070205080204" pitchFamily="50" charset="-128"/>
              </a:rPr>
              <a:t>インドの主要企業</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a:p>
            <a:pPr marL="168275" indent="-168275">
              <a:lnSpc>
                <a:spcPct val="114000"/>
              </a:lnSpc>
              <a:buClr>
                <a:srgbClr val="3D6AA7"/>
              </a:buClr>
              <a:buFont typeface="Wingdings" panose="05000000000000000000" pitchFamily="2" charset="2"/>
              <a:buChar char="n"/>
            </a:pPr>
            <a:r>
              <a:rPr lang="en-US" altLang="ja-JP" sz="1300" b="1" dirty="0"/>
              <a:t>Ranbaxy</a:t>
            </a:r>
          </a:p>
          <a:p>
            <a:pPr marL="168275" indent="-168275">
              <a:lnSpc>
                <a:spcPct val="114000"/>
              </a:lnSpc>
              <a:buClr>
                <a:srgbClr val="3D6AA7"/>
              </a:buClr>
              <a:buFont typeface="Wingdings" panose="05000000000000000000" pitchFamily="2" charset="2"/>
              <a:buChar char="n"/>
            </a:pPr>
            <a:r>
              <a:rPr lang="en-US" altLang="ja-JP" sz="1300" b="1" dirty="0" err="1"/>
              <a:t>Cipia</a:t>
            </a:r>
          </a:p>
          <a:p>
            <a:pPr marL="168275" indent="-168275">
              <a:lnSpc>
                <a:spcPct val="114000"/>
              </a:lnSpc>
              <a:buClr>
                <a:srgbClr val="3D6AA7"/>
              </a:buClr>
              <a:buFont typeface="Wingdings" panose="05000000000000000000" pitchFamily="2" charset="2"/>
              <a:buChar char="n"/>
            </a:pPr>
            <a:r>
              <a:rPr lang="en-US" altLang="ja-JP" sz="1300" b="1" dirty="0"/>
              <a:t>Dr. Reddy’s</a:t>
            </a:r>
          </a:p>
        </p:txBody>
      </p:sp>
      <p:sp>
        <p:nvSpPr>
          <p:cNvPr id="29" name="正方形/長方形 28"/>
          <p:cNvSpPr/>
          <p:nvPr/>
        </p:nvSpPr>
        <p:spPr>
          <a:xfrm>
            <a:off x="633867" y="3519748"/>
            <a:ext cx="1656223" cy="1528624"/>
          </a:xfrm>
          <a:prstGeom prst="rect">
            <a:avLst/>
          </a:prstGeom>
        </p:spPr>
        <p:txBody>
          <a:bodyPr wrap="none">
            <a:spAutoFit/>
          </a:bodyPr>
          <a:lstStyle/>
          <a:p>
            <a:pPr>
              <a:lnSpc>
                <a:spcPts val="1440"/>
              </a:lnSpc>
              <a:buClr>
                <a:srgbClr val="868686"/>
              </a:buClr>
            </a:pPr>
            <a:r>
              <a:rPr lang="ja-JP" altLang="en-US" sz="1000" dirty="0"/>
              <a:t>続いて</a:t>
            </a:r>
            <a:r>
              <a:rPr lang="ja-JP" altLang="en-US" sz="1100" dirty="0"/>
              <a:t>、</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バングラデシュ</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中国</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タイ</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インドネシア</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パキスタン</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ベトナム</a:t>
            </a:r>
            <a:endParaRPr lang="en-US" altLang="ja-JP" sz="1100" dirty="0"/>
          </a:p>
          <a:p>
            <a:pPr>
              <a:lnSpc>
                <a:spcPts val="1440"/>
              </a:lnSpc>
              <a:buClr>
                <a:srgbClr val="868686"/>
              </a:buClr>
              <a:tabLst>
                <a:tab pos="355600" algn="l"/>
              </a:tabLst>
            </a:pPr>
            <a:r>
              <a:rPr lang="en-US" altLang="ja-JP" sz="1100" dirty="0"/>
              <a:t>	</a:t>
            </a:r>
            <a:r>
              <a:rPr lang="ja-JP" altLang="en-US" sz="1000" dirty="0"/>
              <a:t>の製薬企業が続く。</a:t>
            </a:r>
          </a:p>
        </p:txBody>
      </p:sp>
      <p:graphicFrame>
        <p:nvGraphicFramePr>
          <p:cNvPr id="27" name="表 7"/>
          <p:cNvGraphicFramePr>
            <a:graphicFrameLocks noGrp="1"/>
          </p:cNvGraphicFramePr>
          <p:nvPr>
            <p:extLst>
              <p:ext uri="{D42A27DB-BD31-4B8C-83A1-F6EECF244321}">
                <p14:modId xmlns:p14="http://schemas.microsoft.com/office/powerpoint/2010/main" val="1703228275"/>
              </p:ext>
            </p:extLst>
          </p:nvPr>
        </p:nvGraphicFramePr>
        <p:xfrm>
          <a:off x="5182301" y="2491600"/>
          <a:ext cx="4317958" cy="3961736"/>
        </p:xfrm>
        <a:graphic>
          <a:graphicData uri="http://schemas.openxmlformats.org/drawingml/2006/table">
            <a:tbl>
              <a:tblPr firstRow="1" bandRow="1">
                <a:tableStyleId>{2D5ABB26-0587-4C30-8999-92F81FD0307C}</a:tableStyleId>
              </a:tblPr>
              <a:tblGrid>
                <a:gridCol w="1354875">
                  <a:extLst>
                    <a:ext uri="{9D8B030D-6E8A-4147-A177-3AD203B41FA5}">
                      <a16:colId xmlns:a16="http://schemas.microsoft.com/office/drawing/2014/main" val="20000"/>
                    </a:ext>
                  </a:extLst>
                </a:gridCol>
                <a:gridCol w="2963083">
                  <a:extLst>
                    <a:ext uri="{9D8B030D-6E8A-4147-A177-3AD203B41FA5}">
                      <a16:colId xmlns:a16="http://schemas.microsoft.com/office/drawing/2014/main" val="20001"/>
                    </a:ext>
                  </a:extLst>
                </a:gridCol>
              </a:tblGrid>
              <a:tr h="20162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 Lifesciences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年に設立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Mega We Care</a:t>
                      </a:r>
                      <a:r>
                        <a:rPr kumimoji="1" lang="ja-JP" altLang="en-US" sz="1200" dirty="0"/>
                        <a:t>というブランド名で開発途上国で医薬品の製造、マーケティング、流通事業を展開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製品には処方薬、一般用医薬品ならびに栄養補助食品およびハーブ製品を含む</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タイ、オーストラリアに製造拠点を持ち、</a:t>
                      </a:r>
                      <a:r>
                        <a:rPr kumimoji="1" lang="en-US" altLang="ja-JP" sz="1200" dirty="0"/>
                        <a:t>21</a:t>
                      </a:r>
                      <a:r>
                        <a:rPr kumimoji="1" lang="ja-JP" altLang="en-US" sz="1200" dirty="0"/>
                        <a:t>カ国以上で事業を展開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9455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Fame 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1999</a:t>
                      </a:r>
                      <a:r>
                        <a:rPr kumimoji="1" lang="ja-JP" altLang="en-US" sz="1200" kern="1200" dirty="0">
                          <a:solidFill>
                            <a:schemeClr val="tx1"/>
                          </a:solidFill>
                          <a:latin typeface="+mn-lt"/>
                          <a:ea typeface="+mn-ea"/>
                          <a:cs typeface="+mn-cs"/>
                        </a:rPr>
                        <a:t>年に設立された個人所有の会社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ミャンマーの主要な製薬会社の</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つ</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マラリア、結核、癌などのさまざまな疾患の治療に使用できる天然および有機製品を製造</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主な製品は</a:t>
                      </a:r>
                      <a:r>
                        <a:rPr kumimoji="1" lang="en-US" altLang="ja-JP" sz="1200" kern="1200" dirty="0">
                          <a:solidFill>
                            <a:schemeClr val="tx1"/>
                          </a:solidFill>
                          <a:latin typeface="+mn-lt"/>
                          <a:ea typeface="+mn-ea"/>
                          <a:cs typeface="+mn-cs"/>
                        </a:rPr>
                        <a:t>OTC</a:t>
                      </a:r>
                      <a:r>
                        <a:rPr kumimoji="1" lang="ja-JP" altLang="en-US" sz="1200" kern="1200" dirty="0">
                          <a:solidFill>
                            <a:schemeClr val="tx1"/>
                          </a:solidFill>
                          <a:latin typeface="+mn-lt"/>
                          <a:ea typeface="+mn-ea"/>
                          <a:cs typeface="+mn-cs"/>
                        </a:rPr>
                        <a:t>で、ドイツ、シンガポール、タイ、中国、日本、マレーシアなどの国々に輸出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富士フイルムホームページ、大塚製薬ホームページ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年に富士フイルムが現地法人を設立している。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年に、大塚製薬株式会社はミャンマーに本社を置く子会社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Otsuka Myanmar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の設立を発表した。この子会社は主に健康飲料事業の拡大に注力している。</a:t>
            </a:r>
          </a:p>
        </p:txBody>
      </p:sp>
    </p:spTree>
    <p:extLst>
      <p:ext uri="{BB962C8B-B14F-4D97-AF65-F5344CB8AC3E}">
        <p14:creationId xmlns:p14="http://schemas.microsoft.com/office/powerpoint/2010/main" val="3665366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p:cNvSpPr txBox="1"/>
          <p:nvPr/>
        </p:nvSpPr>
        <p:spPr>
          <a:xfrm>
            <a:off x="5601073" y="4835650"/>
            <a:ext cx="3600400" cy="789593"/>
          </a:xfrm>
          <a:prstGeom prst="roundRect">
            <a:avLst>
              <a:gd name="adj" fmla="val 1042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nSpc>
                <a:spcPct val="110000"/>
              </a:lnSpc>
              <a:spcAft>
                <a:spcPts val="200"/>
              </a:spcAft>
              <a:buClr>
                <a:srgbClr val="5F8AC3"/>
              </a:buClr>
            </a:pPr>
            <a:endParaRPr lang="ja-JP" altLang="en-US" sz="1200" dirty="0">
              <a:latin typeface="Arial Black" panose="020B0A04020102020204" pitchFamily="34" charset="0"/>
              <a:ea typeface="HGP創英角ｺﾞｼｯｸUB" panose="020B0900000000000000" pitchFamily="50" charset="-128"/>
            </a:endParaRPr>
          </a:p>
        </p:txBody>
      </p:sp>
      <p:sp>
        <p:nvSpPr>
          <p:cNvPr id="69" name="正方形/長方形 68"/>
          <p:cNvSpPr/>
          <p:nvPr/>
        </p:nvSpPr>
        <p:spPr>
          <a:xfrm>
            <a:off x="5680198" y="4886462"/>
            <a:ext cx="3442151" cy="677919"/>
          </a:xfrm>
          <a:prstGeom prst="rect">
            <a:avLst/>
          </a:prstGeom>
          <a:noFill/>
          <a:extLst>
            <a:ext uri="{909E8E84-426E-40DD-AFC4-6F175D3DCCD1}">
              <a14:hiddenFill xmlns:a14="http://schemas.microsoft.com/office/drawing/2010/main">
                <a:gradFill flip="none" rotWithShape="1">
                  <a:gsLst>
                    <a:gs pos="0">
                      <a:srgbClr val="DDE6F3"/>
                    </a:gs>
                    <a:gs pos="100000">
                      <a:schemeClr val="bg1"/>
                    </a:gs>
                  </a:gsLst>
                  <a:lin ang="5400000" scaled="1"/>
                  <a:tileRect/>
                </a:gradFill>
              </a14:hiddenFill>
            </a:ext>
          </a:extLst>
        </p:spPr>
        <p:txBody>
          <a:bodyPr lIns="144000" tIns="108000" rIns="144000" bIns="108000" rtlCol="0" anchor="t" anchorCtr="0">
            <a:noAutofit/>
          </a:bodyPr>
          <a:lstStyle/>
          <a:p>
            <a:pPr algn="just" fontAlgn="ctr">
              <a:lnSpc>
                <a:spcPct val="110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非合法</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ではあるが、お金を多く払えば</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200"/>
              </a:spcAft>
              <a:buClr>
                <a:srgbClr val="5F8AC3"/>
              </a:buClr>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で医薬品を手に入れることができる。</a:t>
            </a:r>
          </a:p>
        </p:txBody>
      </p:sp>
      <p:grpSp>
        <p:nvGrpSpPr>
          <p:cNvPr id="22" name="グループ化 21"/>
          <p:cNvGrpSpPr/>
          <p:nvPr/>
        </p:nvGrpSpPr>
        <p:grpSpPr>
          <a:xfrm>
            <a:off x="1661321" y="2629138"/>
            <a:ext cx="1690085" cy="1690085"/>
            <a:chOff x="1671995" y="2402741"/>
            <a:chExt cx="1674331" cy="1674331"/>
          </a:xfrm>
        </p:grpSpPr>
        <p:sp>
          <p:nvSpPr>
            <p:cNvPr id="15" name="円/楕円 14"/>
            <p:cNvSpPr/>
            <p:nvPr/>
          </p:nvSpPr>
          <p:spPr>
            <a:xfrm>
              <a:off x="1671995" y="2402741"/>
              <a:ext cx="1674331" cy="1674331"/>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1759325" y="2429597"/>
              <a:ext cx="1499671" cy="1499671"/>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薬局やドラッグストアはなく、医薬品は医療機関で購入されるケースがほとんどである。まれに露店で購入されるケースもある。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処方箋がないと買えない医薬品が多いが、非合法ではあるものの、お金を多く払えば処方箋なしで医薬品を手に入れることができる。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endParaRPr lang="en-US" altLang="ja-JP" dirty="0"/>
          </a:p>
        </p:txBody>
      </p:sp>
      <p:grpSp>
        <p:nvGrpSpPr>
          <p:cNvPr id="9" name="グループ化 8"/>
          <p:cNvGrpSpPr/>
          <p:nvPr/>
        </p:nvGrpSpPr>
        <p:grpSpPr>
          <a:xfrm>
            <a:off x="416496" y="2123992"/>
            <a:ext cx="4320480" cy="288032"/>
            <a:chOff x="416496" y="2927010"/>
            <a:chExt cx="4320480" cy="288032"/>
          </a:xfrm>
        </p:grpSpPr>
        <p:cxnSp>
          <p:nvCxnSpPr>
            <p:cNvPr id="10" name="直線コネクタ 9"/>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医薬品の流通</a:t>
              </a:r>
            </a:p>
          </p:txBody>
        </p:sp>
      </p:grpSp>
      <p:grpSp>
        <p:nvGrpSpPr>
          <p:cNvPr id="12" name="グループ化 11"/>
          <p:cNvGrpSpPr/>
          <p:nvPr/>
        </p:nvGrpSpPr>
        <p:grpSpPr>
          <a:xfrm>
            <a:off x="5237071" y="2123992"/>
            <a:ext cx="4320480" cy="288032"/>
            <a:chOff x="416496" y="2927010"/>
            <a:chExt cx="4320480" cy="288032"/>
          </a:xfrm>
        </p:grpSpPr>
        <p:cxnSp>
          <p:nvCxnSpPr>
            <p:cNvPr id="13" name="直線コネクタ 12"/>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処方箋</a:t>
              </a:r>
            </a:p>
          </p:txBody>
        </p:sp>
      </p:grpSp>
      <p:grpSp>
        <p:nvGrpSpPr>
          <p:cNvPr id="4" name="グループ化 3"/>
          <p:cNvGrpSpPr/>
          <p:nvPr/>
        </p:nvGrpSpPr>
        <p:grpSpPr>
          <a:xfrm>
            <a:off x="746231" y="3507514"/>
            <a:ext cx="1163645" cy="963359"/>
            <a:chOff x="635309" y="2609553"/>
            <a:chExt cx="1163645" cy="963359"/>
          </a:xfrm>
        </p:grpSpPr>
        <p:sp>
          <p:nvSpPr>
            <p:cNvPr id="16" name="Rectangle 3702"/>
            <p:cNvSpPr>
              <a:spLocks noChangeAspect="1" noChangeArrowheads="1"/>
            </p:cNvSpPr>
            <p:nvPr/>
          </p:nvSpPr>
          <p:spPr bwMode="auto">
            <a:xfrm>
              <a:off x="647198" y="3100153"/>
              <a:ext cx="1151756"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7" name="Rectangle 909"/>
            <p:cNvSpPr>
              <a:spLocks noChangeAspect="1" noChangeArrowheads="1"/>
            </p:cNvSpPr>
            <p:nvPr/>
          </p:nvSpPr>
          <p:spPr bwMode="auto">
            <a:xfrm>
              <a:off x="677340" y="3212790"/>
              <a:ext cx="198305"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8" name="AutoShape 910"/>
            <p:cNvSpPr>
              <a:spLocks noChangeAspect="1" noChangeArrowheads="1"/>
            </p:cNvSpPr>
            <p:nvPr/>
          </p:nvSpPr>
          <p:spPr bwMode="auto">
            <a:xfrm flipV="1">
              <a:off x="647198" y="2949441"/>
              <a:ext cx="1151756"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9" name="Rectangle 924"/>
            <p:cNvSpPr>
              <a:spLocks noChangeAspect="1" noChangeArrowheads="1"/>
            </p:cNvSpPr>
            <p:nvPr/>
          </p:nvSpPr>
          <p:spPr bwMode="auto">
            <a:xfrm>
              <a:off x="723347" y="2714648"/>
              <a:ext cx="77736" cy="39026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925"/>
            <p:cNvSpPr>
              <a:spLocks noChangeAspect="1" noChangeArrowheads="1"/>
            </p:cNvSpPr>
            <p:nvPr/>
          </p:nvSpPr>
          <p:spPr bwMode="auto">
            <a:xfrm>
              <a:off x="647198" y="2903434"/>
              <a:ext cx="230034" cy="77736"/>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1" name="AutoShape 926"/>
            <p:cNvSpPr>
              <a:spLocks noChangeAspect="1" noChangeArrowheads="1"/>
            </p:cNvSpPr>
            <p:nvPr/>
          </p:nvSpPr>
          <p:spPr bwMode="auto">
            <a:xfrm>
              <a:off x="647197" y="2636912"/>
              <a:ext cx="417371" cy="234793"/>
            </a:xfrm>
            <a:prstGeom prst="roundRect">
              <a:avLst>
                <a:gd name="adj" fmla="val 16667"/>
              </a:avLst>
            </a:prstGeom>
            <a:solidFill>
              <a:srgbClr val="5F8AC3"/>
            </a:solidFill>
            <a:ln w="12700">
              <a:solidFill>
                <a:srgbClr val="FFFFFF"/>
              </a:solidFill>
              <a:round/>
              <a:headEnd/>
              <a:tailEnd/>
            </a:ln>
            <a:effectLst/>
          </p:spPr>
          <p:txBody>
            <a:bodyPr wrap="none" tIns="0" bIns="0" anchor="ctr"/>
            <a:lstStyle/>
            <a:p>
              <a:endParaRPr lang="ja-JP" altLang="en-US"/>
            </a:p>
          </p:txBody>
        </p:sp>
        <p:sp>
          <p:nvSpPr>
            <p:cNvPr id="24" name="Rectangle 3703"/>
            <p:cNvSpPr>
              <a:spLocks noChangeAspect="1" noChangeArrowheads="1"/>
            </p:cNvSpPr>
            <p:nvPr/>
          </p:nvSpPr>
          <p:spPr bwMode="auto">
            <a:xfrm>
              <a:off x="894683"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5" name="Rectangle 3704"/>
            <p:cNvSpPr>
              <a:spLocks noChangeAspect="1" noChangeArrowheads="1"/>
            </p:cNvSpPr>
            <p:nvPr/>
          </p:nvSpPr>
          <p:spPr bwMode="auto">
            <a:xfrm>
              <a:off x="1121544"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6" name="Rectangle 3705"/>
            <p:cNvSpPr>
              <a:spLocks noChangeAspect="1" noChangeArrowheads="1"/>
            </p:cNvSpPr>
            <p:nvPr/>
          </p:nvSpPr>
          <p:spPr bwMode="auto">
            <a:xfrm>
              <a:off x="1348405" y="321279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7" name="Rectangle 3706"/>
            <p:cNvSpPr>
              <a:spLocks noChangeAspect="1" noChangeArrowheads="1"/>
            </p:cNvSpPr>
            <p:nvPr/>
          </p:nvSpPr>
          <p:spPr bwMode="auto">
            <a:xfrm>
              <a:off x="1575266" y="321279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8" name="Rectangle 3707"/>
            <p:cNvSpPr>
              <a:spLocks noChangeAspect="1" noChangeArrowheads="1"/>
            </p:cNvSpPr>
            <p:nvPr/>
          </p:nvSpPr>
          <p:spPr bwMode="auto">
            <a:xfrm>
              <a:off x="647197" y="2813007"/>
              <a:ext cx="417371" cy="22210"/>
            </a:xfrm>
            <a:prstGeom prst="rect">
              <a:avLst/>
            </a:prstGeom>
            <a:solidFill>
              <a:srgbClr val="FFFFFF"/>
            </a:solidFill>
            <a:ln w="12700">
              <a:noFill/>
              <a:miter lim="800000"/>
              <a:headEnd/>
              <a:tailEnd/>
            </a:ln>
            <a:effectLst/>
          </p:spPr>
          <p:txBody>
            <a:bodyPr wrap="none" anchor="ctr"/>
            <a:lstStyle/>
            <a:p>
              <a:endParaRPr lang="ja-JP" altLang="en-US"/>
            </a:p>
          </p:txBody>
        </p:sp>
        <p:sp>
          <p:nvSpPr>
            <p:cNvPr id="29" name="Rectangle 3709"/>
            <p:cNvSpPr>
              <a:spLocks noChangeAspect="1" noChangeArrowheads="1"/>
            </p:cNvSpPr>
            <p:nvPr/>
          </p:nvSpPr>
          <p:spPr bwMode="auto">
            <a:xfrm>
              <a:off x="647198" y="3181061"/>
              <a:ext cx="1151756" cy="14278"/>
            </a:xfrm>
            <a:prstGeom prst="rect">
              <a:avLst/>
            </a:prstGeom>
            <a:solidFill>
              <a:srgbClr val="FFFFFF"/>
            </a:solidFill>
            <a:ln w="12700">
              <a:noFill/>
              <a:miter lim="800000"/>
              <a:headEnd/>
              <a:tailEnd/>
            </a:ln>
            <a:effectLst/>
          </p:spPr>
          <p:txBody>
            <a:bodyPr wrap="none" anchor="ctr"/>
            <a:lstStyle/>
            <a:p>
              <a:endParaRPr lang="ja-JP" altLang="en-US"/>
            </a:p>
          </p:txBody>
        </p:sp>
        <p:sp>
          <p:nvSpPr>
            <p:cNvPr id="30" name="Rectangle 3710"/>
            <p:cNvSpPr>
              <a:spLocks noChangeAspect="1" noChangeArrowheads="1"/>
            </p:cNvSpPr>
            <p:nvPr/>
          </p:nvSpPr>
          <p:spPr bwMode="auto">
            <a:xfrm>
              <a:off x="875645"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1" name="Rectangle 3711"/>
            <p:cNvSpPr>
              <a:spLocks noChangeAspect="1" noChangeArrowheads="1"/>
            </p:cNvSpPr>
            <p:nvPr/>
          </p:nvSpPr>
          <p:spPr bwMode="auto">
            <a:xfrm>
              <a:off x="1102507"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2" name="Rectangle 3712"/>
            <p:cNvSpPr>
              <a:spLocks noChangeAspect="1" noChangeArrowheads="1"/>
            </p:cNvSpPr>
            <p:nvPr/>
          </p:nvSpPr>
          <p:spPr bwMode="auto">
            <a:xfrm>
              <a:off x="1329368"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3" name="Rectangle 3713"/>
            <p:cNvSpPr>
              <a:spLocks noChangeAspect="1" noChangeArrowheads="1"/>
            </p:cNvSpPr>
            <p:nvPr/>
          </p:nvSpPr>
          <p:spPr bwMode="auto">
            <a:xfrm>
              <a:off x="1556229"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2" name="テキスト ボックス 1"/>
            <p:cNvSpPr txBox="1"/>
            <p:nvPr/>
          </p:nvSpPr>
          <p:spPr>
            <a:xfrm>
              <a:off x="635309" y="2609553"/>
              <a:ext cx="441146" cy="246221"/>
            </a:xfrm>
            <a:prstGeom prst="rect">
              <a:avLst/>
            </a:prstGeom>
            <a:noFill/>
          </p:spPr>
          <p:txBody>
            <a:bodyPr wrap="none" rtlCol="0">
              <a:spAutoFit/>
            </a:bodyPr>
            <a:lstStyle/>
            <a:p>
              <a:r>
                <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薬局</a:t>
              </a:r>
            </a:p>
          </p:txBody>
        </p:sp>
      </p:grpSp>
      <p:sp>
        <p:nvSpPr>
          <p:cNvPr id="34" name="十字形 33"/>
          <p:cNvSpPr/>
          <p:nvPr/>
        </p:nvSpPr>
        <p:spPr>
          <a:xfrm rot="2700000">
            <a:off x="589509" y="3406843"/>
            <a:ext cx="1404812" cy="1404812"/>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35" name="正方形/長方形 34"/>
          <p:cNvSpPr/>
          <p:nvPr/>
        </p:nvSpPr>
        <p:spPr>
          <a:xfrm>
            <a:off x="456059" y="4658126"/>
            <a:ext cx="1760637"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薬局やドラッグストアは</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10000"/>
              </a:lnSpc>
              <a:spcAft>
                <a:spcPts val="300"/>
              </a:spcAft>
              <a:buClr>
                <a:srgbClr val="5F8AC3"/>
              </a:buClr>
              <a:buSzPct val="90000"/>
            </a:pPr>
            <a:r>
              <a:rPr lang="ja-JP" altLang="en-US" sz="1600" dirty="0">
                <a:solidFill>
                  <a:srgbClr val="000000"/>
                </a:solidFill>
                <a:latin typeface="Arial Black" pitchFamily="34" charset="0"/>
                <a:ea typeface="HGP創英角ｺﾞｼｯｸUB" panose="020B0900000000000000" pitchFamily="50" charset="-128"/>
              </a:rPr>
              <a:t>無い</a:t>
            </a:r>
          </a:p>
        </p:txBody>
      </p:sp>
      <p:grpSp>
        <p:nvGrpSpPr>
          <p:cNvPr id="39" name="グループ化 38"/>
          <p:cNvGrpSpPr/>
          <p:nvPr/>
        </p:nvGrpSpPr>
        <p:grpSpPr>
          <a:xfrm>
            <a:off x="2986142" y="3520982"/>
            <a:ext cx="1282292" cy="932577"/>
            <a:chOff x="4232920" y="1124744"/>
            <a:chExt cx="1584176" cy="1152128"/>
          </a:xfrm>
        </p:grpSpPr>
        <p:sp>
          <p:nvSpPr>
            <p:cNvPr id="47"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8" name="正方形/長方形 47"/>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5" name="正方形/長方形 64"/>
          <p:cNvSpPr/>
          <p:nvPr/>
        </p:nvSpPr>
        <p:spPr>
          <a:xfrm>
            <a:off x="2504728" y="4658126"/>
            <a:ext cx="2291383"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医薬品は</a:t>
            </a:r>
            <a:r>
              <a:rPr lang="ja-JP" altLang="en-US" sz="1600" dirty="0">
                <a:solidFill>
                  <a:srgbClr val="000000"/>
                </a:solidFill>
                <a:latin typeface="Arial Black" pitchFamily="34" charset="0"/>
                <a:ea typeface="HGP創英角ｺﾞｼｯｸUB" panose="020B0900000000000000" pitchFamily="50" charset="-128"/>
              </a:rPr>
              <a:t>医療機関で購入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されるケースがほとんどである</a:t>
            </a:r>
            <a:endParaRPr lang="ja-JP" altLang="en-US" sz="1400" dirty="0">
              <a:solidFill>
                <a:srgbClr val="000000"/>
              </a:solidFill>
              <a:latin typeface="Arial Black" pitchFamily="34" charset="0"/>
              <a:ea typeface="HGP創英角ｺﾞｼｯｸUB" panose="020B0900000000000000" pitchFamily="50" charset="-128"/>
            </a:endParaRPr>
          </a:p>
        </p:txBody>
      </p:sp>
      <p:sp>
        <p:nvSpPr>
          <p:cNvPr id="67" name="角丸四角形 66"/>
          <p:cNvSpPr/>
          <p:nvPr/>
        </p:nvSpPr>
        <p:spPr>
          <a:xfrm>
            <a:off x="5601072" y="3215510"/>
            <a:ext cx="3600400" cy="576064"/>
          </a:xfrm>
          <a:prstGeom prst="roundRect">
            <a:avLst>
              <a:gd name="adj" fmla="val 50000"/>
            </a:avLst>
          </a:prstGeom>
          <a:solidFill>
            <a:srgbClr val="5F8AC3"/>
          </a:solidFill>
        </p:spPr>
        <p:txBody>
          <a:bodyPr rtlCol="0"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a:t>
            </a:r>
            <a:endPar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二等辺三角形 70"/>
          <p:cNvSpPr/>
          <p:nvPr/>
        </p:nvSpPr>
        <p:spPr bwMode="auto">
          <a:xfrm rot="10800000">
            <a:off x="6177136" y="4177718"/>
            <a:ext cx="2448272" cy="460851"/>
          </a:xfrm>
          <a:prstGeom prst="triangle">
            <a:avLst/>
          </a:prstGeom>
          <a:gradFill flip="none" rotWithShape="1">
            <a:gsLst>
              <a:gs pos="17000">
                <a:srgbClr val="83A4D1"/>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7063515" y="4233324"/>
            <a:ext cx="675515" cy="349640"/>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none" lIns="0" tIns="0" rIns="0" bIns="0" anchor="ctr">
            <a:noAutofit/>
          </a:bodyPr>
          <a:lstStyle/>
          <a:p>
            <a:pPr algn="ctr" defTabSz="913079" fontAlgn="ctr" hangingPunct="0">
              <a:lnSpc>
                <a:spcPct val="110000"/>
              </a:lnSpc>
              <a:spcAft>
                <a:spcPct val="0"/>
              </a:spcAft>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しかし</a:t>
            </a:r>
          </a:p>
        </p:txBody>
      </p:sp>
      <p:sp>
        <p:nvSpPr>
          <p:cNvPr id="74" name="円/楕円 73"/>
          <p:cNvSpPr/>
          <p:nvPr/>
        </p:nvSpPr>
        <p:spPr>
          <a:xfrm>
            <a:off x="723347" y="5535324"/>
            <a:ext cx="3725597" cy="846004"/>
          </a:xfrm>
          <a:prstGeom prst="ellipse">
            <a:avLst/>
          </a:prstGeom>
          <a:gradFill flip="none" rotWithShape="1">
            <a:gsLst>
              <a:gs pos="0">
                <a:srgbClr val="A2BBDC"/>
              </a:gs>
              <a:gs pos="100000">
                <a:schemeClr val="bg1"/>
              </a:gs>
            </a:gsLst>
            <a:path path="shape">
              <a:fillToRect l="50000" t="50000" r="50000" b="50000"/>
            </a:path>
            <a:tileRect/>
          </a:gradFill>
        </p:spPr>
        <p:txBody>
          <a:bodyPr wrap="square" anchor="ctr" anchorCtr="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まれに</a:t>
            </a:r>
            <a:r>
              <a:rPr lang="ja-JP" altLang="en-US" sz="1400" dirty="0">
                <a:latin typeface="HGP創英角ｺﾞｼｯｸUB" panose="020B0900000000000000" pitchFamily="50" charset="-128"/>
                <a:ea typeface="HGP創英角ｺﾞｼｯｸUB" panose="020B0900000000000000" pitchFamily="50" charset="-128"/>
              </a:rPr>
              <a:t>露店で購入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されるケースもある。</a:t>
            </a:r>
          </a:p>
        </p:txBody>
      </p:sp>
      <p:grpSp>
        <p:nvGrpSpPr>
          <p:cNvPr id="59" name="Group 27"/>
          <p:cNvGrpSpPr>
            <a:grpSpLocks noChangeAspect="1"/>
          </p:cNvGrpSpPr>
          <p:nvPr/>
        </p:nvGrpSpPr>
        <p:grpSpPr bwMode="auto">
          <a:xfrm>
            <a:off x="2648744" y="2876858"/>
            <a:ext cx="430286" cy="811711"/>
            <a:chOff x="5253" y="1616"/>
            <a:chExt cx="273" cy="515"/>
          </a:xfrm>
        </p:grpSpPr>
        <p:sp>
          <p:nvSpPr>
            <p:cNvPr id="60"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2" name="Group 33"/>
          <p:cNvGrpSpPr>
            <a:grpSpLocks noChangeAspect="1"/>
          </p:cNvGrpSpPr>
          <p:nvPr/>
        </p:nvGrpSpPr>
        <p:grpSpPr bwMode="auto">
          <a:xfrm>
            <a:off x="1773837" y="3236898"/>
            <a:ext cx="805457" cy="414018"/>
            <a:chOff x="4786" y="1941"/>
            <a:chExt cx="321" cy="165"/>
          </a:xfrm>
        </p:grpSpPr>
        <p:sp>
          <p:nvSpPr>
            <p:cNvPr id="63"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08766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288A3A-D59E-4606-BA35-A28E6E9C8C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7E288A3A-D59E-4606-BA35-A28E6E9C8C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表 9"/>
          <p:cNvGraphicFramePr>
            <a:graphicFrameLocks noGrp="1"/>
          </p:cNvGraphicFramePr>
          <p:nvPr>
            <p:extLst>
              <p:ext uri="{D42A27DB-BD31-4B8C-83A1-F6EECF244321}">
                <p14:modId xmlns:p14="http://schemas.microsoft.com/office/powerpoint/2010/main" val="4008659597"/>
              </p:ext>
            </p:extLst>
          </p:nvPr>
        </p:nvGraphicFramePr>
        <p:xfrm>
          <a:off x="200472" y="1052736"/>
          <a:ext cx="9505056" cy="557185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ネーピードー</a:t>
                      </a:r>
                      <a:endParaRPr kumimoji="1" lang="en-US" altLang="ja-JP" sz="1200" b="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tx1"/>
                          </a:solidFill>
                          <a:latin typeface="+mn-lt"/>
                          <a:ea typeface="+mn-ea"/>
                          <a:cs typeface="+mn-cs"/>
                        </a:rPr>
                        <a:t>ミャンマー語（公用語）、シャン語、カレン語など</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en-US" altLang="ja-JP" sz="1200" kern="1200" dirty="0">
                          <a:solidFill>
                            <a:schemeClr val="tx1"/>
                          </a:solidFill>
                          <a:latin typeface="+mn-lt"/>
                          <a:ea typeface="+mn-ea"/>
                          <a:cs typeface="+mn-cs"/>
                        </a:rPr>
                        <a:t>1 </a:t>
                      </a:r>
                      <a:r>
                        <a:rPr kumimoji="1" lang="ja-JP" altLang="en-US" sz="1200" kern="1200" dirty="0">
                          <a:solidFill>
                            <a:schemeClr val="tx1"/>
                          </a:solidFill>
                          <a:latin typeface="+mn-lt"/>
                          <a:ea typeface="+mn-ea"/>
                          <a:cs typeface="+mn-cs"/>
                        </a:rPr>
                        <a:t>ミャンマーチャット（</a:t>
                      </a:r>
                      <a:r>
                        <a:rPr kumimoji="1" lang="en-US" altLang="ja-JP" sz="1200" kern="1200" dirty="0">
                          <a:solidFill>
                            <a:schemeClr val="tx1"/>
                          </a:solidFill>
                          <a:latin typeface="+mn-lt"/>
                          <a:ea typeface="+mn-ea"/>
                          <a:cs typeface="+mn-cs"/>
                        </a:rPr>
                        <a:t>MMK</a:t>
                      </a:r>
                      <a:r>
                        <a:rPr kumimoji="1" lang="ja-JP" altLang="en-US" sz="1200" kern="1200" dirty="0">
                          <a:solidFill>
                            <a:schemeClr val="tx1"/>
                          </a:solidFill>
                          <a:latin typeface="+mn-lt"/>
                          <a:ea typeface="+mn-ea"/>
                          <a:cs typeface="+mn-cs"/>
                        </a:rPr>
                        <a:t>）　＝　</a:t>
                      </a:r>
                      <a:r>
                        <a:rPr kumimoji="1" lang="en-US" altLang="ja-JP" sz="1200" kern="1200" dirty="0">
                          <a:solidFill>
                            <a:schemeClr val="tx1"/>
                          </a:solidFill>
                          <a:latin typeface="+mn-lt"/>
                          <a:ea typeface="+mn-ea"/>
                          <a:cs typeface="+mn-cs"/>
                        </a:rPr>
                        <a:t>0.076</a:t>
                      </a:r>
                      <a:r>
                        <a:rPr kumimoji="1" lang="ja-JP" altLang="en-US" sz="1200" kern="1200" dirty="0">
                          <a:solidFill>
                            <a:schemeClr val="tx1"/>
                          </a:solidFill>
                          <a:latin typeface="+mn-lt"/>
                          <a:ea typeface="+mn-ea"/>
                          <a:cs typeface="+mn-cs"/>
                        </a:rPr>
                        <a:t>円　</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2026</a:t>
                      </a:r>
                      <a:r>
                        <a:rPr kumimoji="1" lang="ja-JP" altLang="en-US" sz="1000" kern="1200" dirty="0">
                          <a:solidFill>
                            <a:schemeClr val="tx1"/>
                          </a:solidFill>
                          <a:latin typeface="+mn-lt"/>
                          <a:ea typeface="+mn-ea"/>
                          <a:cs typeface="+mn-cs"/>
                        </a:rPr>
                        <a:t>年</a:t>
                      </a:r>
                      <a:r>
                        <a:rPr kumimoji="1" lang="en-US" altLang="ja-JP" sz="1000" kern="1200" dirty="0">
                          <a:solidFill>
                            <a:schemeClr val="tx1"/>
                          </a:solidFill>
                          <a:latin typeface="+mn-lt"/>
                          <a:ea typeface="+mn-ea"/>
                          <a:cs typeface="+mn-cs"/>
                        </a:rPr>
                        <a:t>3</a:t>
                      </a:r>
                      <a:r>
                        <a:rPr kumimoji="1" lang="ja-JP" altLang="en-US" sz="1000" kern="1200" dirty="0">
                          <a:solidFill>
                            <a:schemeClr val="tx1"/>
                          </a:solidFill>
                          <a:latin typeface="+mn-lt"/>
                          <a:ea typeface="+mn-ea"/>
                          <a:cs typeface="+mn-cs"/>
                        </a:rPr>
                        <a:t>月</a:t>
                      </a: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日時点）</a:t>
                      </a:r>
                      <a:endParaRPr kumimoji="1" lang="ja-JP" altLang="en-US" sz="120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すべての法人は</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月末で終了する会計年度を設定する必要がある。</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b="0" kern="1200" dirty="0">
                          <a:solidFill>
                            <a:schemeClr val="tx1"/>
                          </a:solidFill>
                          <a:latin typeface="+mn-lt"/>
                          <a:ea typeface="+mn-ea"/>
                          <a:cs typeface="+mn-cs"/>
                        </a:rPr>
                        <a:t>仏教（</a:t>
                      </a:r>
                      <a:r>
                        <a:rPr kumimoji="1" lang="en-US" altLang="ja-JP" sz="1200" b="0" kern="1200" dirty="0">
                          <a:solidFill>
                            <a:schemeClr val="tx1"/>
                          </a:solidFill>
                          <a:latin typeface="+mn-lt"/>
                          <a:ea typeface="+mn-ea"/>
                          <a:cs typeface="+mn-cs"/>
                        </a:rPr>
                        <a:t>90%</a:t>
                      </a:r>
                      <a:r>
                        <a:rPr kumimoji="1" lang="ja-JP" altLang="en-US" sz="1200" b="0" kern="1200" dirty="0">
                          <a:solidFill>
                            <a:schemeClr val="tx1"/>
                          </a:solidFill>
                          <a:latin typeface="+mn-lt"/>
                          <a:ea typeface="+mn-ea"/>
                          <a:cs typeface="+mn-cs"/>
                        </a:rPr>
                        <a:t>）、キリスト教、イスラム教、など</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zh-TW" altLang="en-US" sz="1200" dirty="0">
                          <a:solidFill>
                            <a:schemeClr val="tx1"/>
                          </a:solidFill>
                        </a:rPr>
                        <a:t>大統領制、共和制</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84166">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月、ティン・チョウ氏が辞任を発表し、</a:t>
                      </a:r>
                      <a:r>
                        <a:rPr lang="ja-JP" altLang="en-US" sz="1200" dirty="0">
                          <a:solidFill>
                            <a:schemeClr val="tx1"/>
                          </a:solidFill>
                          <a:effectLst/>
                        </a:rPr>
                        <a:t>スー・チー国家顧問の側近、ウィン・ミン氏が新大統領に就任。</a:t>
                      </a:r>
                      <a:endParaRPr lang="en-US" altLang="ja-JP" sz="1200" dirty="0">
                        <a:solidFill>
                          <a:schemeClr val="tx1"/>
                        </a:solidFill>
                        <a:effectLst/>
                      </a:endParaRPr>
                    </a:p>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月の総選挙ではアウン・サン・スー・チー議長率いる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NLD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（国民民主連盟）が大勝した。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ja-JP" altLang="en-US" sz="1200" dirty="0">
                          <a:solidFill>
                            <a:schemeClr val="tx1"/>
                          </a:solidFill>
                        </a:rPr>
                        <a:t>の国軍のクーデターにより大統領相、外相、国家顧問を務めていたアウン・サン・スー・チー氏らを拘束。国軍が全権を掌握し、民主派の弾圧・排除を進めたが、</a:t>
                      </a:r>
                      <a:r>
                        <a:rPr lang="en-US" altLang="ja-JP" sz="1200" dirty="0">
                          <a:solidFill>
                            <a:schemeClr val="tx1"/>
                          </a:solidFill>
                        </a:rPr>
                        <a:t>2022</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lang="en-US" altLang="ja-JP" sz="1200" dirty="0">
                          <a:solidFill>
                            <a:schemeClr val="tx1"/>
                          </a:solidFill>
                        </a:rPr>
                        <a:t>30</a:t>
                      </a:r>
                      <a:r>
                        <a:rPr lang="ja-JP" altLang="en-US" sz="1200" dirty="0">
                          <a:solidFill>
                            <a:schemeClr val="tx1"/>
                          </a:solidFill>
                        </a:rPr>
                        <a:t>日には、アウン・サン・スー・チー氏に対するすべての合計</a:t>
                      </a:r>
                      <a:r>
                        <a:rPr lang="en-US" altLang="ja-JP" sz="1200" dirty="0">
                          <a:solidFill>
                            <a:schemeClr val="tx1"/>
                          </a:solidFill>
                        </a:rPr>
                        <a:t>19</a:t>
                      </a:r>
                      <a:r>
                        <a:rPr lang="ja-JP" altLang="en-US" sz="1200" dirty="0">
                          <a:solidFill>
                            <a:schemeClr val="tx1"/>
                          </a:solidFill>
                        </a:rPr>
                        <a:t>件の第一審が終結し、禁固刑及び懲役刑、計</a:t>
                      </a:r>
                      <a:r>
                        <a:rPr lang="en-US" altLang="ja-JP" sz="1200" dirty="0">
                          <a:solidFill>
                            <a:schemeClr val="tx1"/>
                          </a:solidFill>
                        </a:rPr>
                        <a:t>33</a:t>
                      </a:r>
                      <a:r>
                        <a:rPr lang="ja-JP" altLang="en-US" sz="1200" dirty="0">
                          <a:solidFill>
                            <a:schemeClr val="tx1"/>
                          </a:solidFill>
                        </a:rPr>
                        <a:t>年となった。</a:t>
                      </a:r>
                      <a:endParaRPr lang="en-US" altLang="ja-JP" sz="1200" dirty="0">
                        <a:solidFill>
                          <a:schemeClr val="tx1"/>
                        </a:solidFill>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全土に非常事態宣言が発令されている。（</a:t>
                      </a:r>
                      <a:r>
                        <a:rPr lang="en-US" altLang="ja-JP" sz="1200" dirty="0">
                          <a:solidFill>
                            <a:schemeClr val="tx1"/>
                          </a:solidFill>
                        </a:rPr>
                        <a:t>2024</a:t>
                      </a:r>
                      <a:r>
                        <a:rPr lang="ja-JP" altLang="en-US" sz="1200" dirty="0">
                          <a:solidFill>
                            <a:schemeClr val="tx1"/>
                          </a:solidFill>
                        </a:rPr>
                        <a:t>年</a:t>
                      </a:r>
                      <a:r>
                        <a:rPr lang="en-US" altLang="ja-JP" sz="1200" dirty="0">
                          <a:solidFill>
                            <a:schemeClr val="tx1"/>
                          </a:solidFill>
                        </a:rPr>
                        <a:t>1</a:t>
                      </a:r>
                      <a:r>
                        <a:rPr lang="ja-JP" altLang="en-US" sz="1200" dirty="0">
                          <a:solidFill>
                            <a:schemeClr val="tx1"/>
                          </a:solidFill>
                        </a:rPr>
                        <a:t>月</a:t>
                      </a:r>
                      <a:r>
                        <a:rPr lang="en-US" altLang="ja-JP" sz="1200" dirty="0">
                          <a:solidFill>
                            <a:schemeClr val="tx1"/>
                          </a:solidFill>
                        </a:rPr>
                        <a:t>31</a:t>
                      </a:r>
                      <a:r>
                        <a:rPr lang="ja-JP" altLang="en-US" sz="1200" dirty="0">
                          <a:solidFill>
                            <a:schemeClr val="tx1"/>
                          </a:solidFill>
                        </a:rPr>
                        <a:t>日には、緊急事態宣言をさらに</a:t>
                      </a:r>
                      <a:r>
                        <a:rPr lang="en-US" altLang="ja-JP" sz="1200" dirty="0">
                          <a:solidFill>
                            <a:schemeClr val="tx1"/>
                          </a:solidFill>
                        </a:rPr>
                        <a:t>2</a:t>
                      </a:r>
                      <a:r>
                        <a:rPr lang="ja-JP" altLang="en-US" sz="1200" dirty="0">
                          <a:solidFill>
                            <a:schemeClr val="tx1"/>
                          </a:solidFill>
                        </a:rPr>
                        <a:t>月</a:t>
                      </a:r>
                      <a:r>
                        <a:rPr lang="en-US" altLang="ja-JP" sz="1200" dirty="0">
                          <a:solidFill>
                            <a:schemeClr val="tx1"/>
                          </a:solidFill>
                        </a:rPr>
                        <a:t>1</a:t>
                      </a:r>
                      <a:r>
                        <a:rPr lang="ja-JP" altLang="en-US" sz="1200" dirty="0">
                          <a:solidFill>
                            <a:schemeClr val="tx1"/>
                          </a:solidFill>
                        </a:rPr>
                        <a:t>日から</a:t>
                      </a:r>
                      <a:r>
                        <a:rPr lang="en-US" altLang="ja-JP" sz="1200" dirty="0">
                          <a:solidFill>
                            <a:schemeClr val="tx1"/>
                          </a:solidFill>
                        </a:rPr>
                        <a:t>6</a:t>
                      </a:r>
                      <a:r>
                        <a:rPr lang="ja-JP" altLang="en-US" sz="1200" dirty="0">
                          <a:solidFill>
                            <a:schemeClr val="tx1"/>
                          </a:solidFill>
                        </a:rPr>
                        <a:t>か月延長する旨を発表）。</a:t>
                      </a:r>
                      <a:endParaRPr lang="en-US" altLang="ja-JP" sz="1200" dirty="0">
                        <a:solidFill>
                          <a:schemeClr val="tx1"/>
                        </a:solidFill>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399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100" dirty="0">
                        <a:solidFill>
                          <a:schemeClr val="tx1"/>
                        </a:solidFill>
                      </a:endParaRPr>
                    </a:p>
                    <a:p>
                      <a:pPr algn="just">
                        <a:lnSpc>
                          <a:spcPct val="113000"/>
                        </a:lnSpc>
                        <a:spcAft>
                          <a:spcPts val="300"/>
                        </a:spcAft>
                      </a:pPr>
                      <a:endParaRPr lang="en-US" altLang="ja-JP" sz="700" dirty="0">
                        <a:solidFill>
                          <a:schemeClr val="tx1"/>
                        </a:solidFill>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にミャンマー国軍が緊急事態宣言を発表し、政府の全権を掌握したことを受け、ミャンマー全土で大規模な抗議デモが発生している。国軍が広範な地域で夜間外出禁止令及び集会禁止令を発表して取締りを強化したほか、治安当局がデモ隊を実力で鎮圧する動きが一部で見られ、これにより逮捕者及び多数の負傷者のほか、死者も発生しているため、ミャンマーへの不要不急の渡航は止めるよう外務省から通達が出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9" name="角丸四角形 18"/>
          <p:cNvSpPr/>
          <p:nvPr/>
        </p:nvSpPr>
        <p:spPr>
          <a:xfrm>
            <a:off x="2216696" y="5323567"/>
            <a:ext cx="1800200" cy="288032"/>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216696" y="4565618"/>
            <a:ext cx="1795746" cy="73559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2223954" y="5334600"/>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5" name="タイトル 4"/>
          <p:cNvSpPr>
            <a:spLocks noGrp="1"/>
          </p:cNvSpPr>
          <p:nvPr>
            <p:ph type="title"/>
          </p:nvPr>
        </p:nvSpPr>
        <p:spPr/>
        <p:txBody>
          <a:bodyPr vert="horz"/>
          <a:lstStyle/>
          <a:p>
            <a:r>
              <a:rPr lang="ja-JP" altLang="en-US" dirty="0"/>
              <a:t>ミャンマー／一般概況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基本情報</a:t>
            </a:r>
          </a:p>
        </p:txBody>
      </p:sp>
      <p:sp>
        <p:nvSpPr>
          <p:cNvPr id="17" name="テキスト ボックス 16"/>
          <p:cNvSpPr txBox="1"/>
          <p:nvPr/>
        </p:nvSpPr>
        <p:spPr>
          <a:xfrm>
            <a:off x="200472" y="6658282"/>
            <a:ext cx="7128792" cy="1689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ホームページ、国際通貨研究所レポート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、産経新聞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、ミャンマー中央銀行</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C6AE4637-32EA-4176-A7F0-C77DCB3D968D}"/>
              </a:ext>
            </a:extLst>
          </p:cNvPr>
          <p:cNvSpPr txBox="1"/>
          <p:nvPr/>
        </p:nvSpPr>
        <p:spPr>
          <a:xfrm>
            <a:off x="3995998" y="4509120"/>
            <a:ext cx="5704049"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ラカイン州マウンドー県（マウンドー地区、ブディタウン地区）及びラカイン州シットウェ県（シットウェ地区（除く市街地）、パウトー地区、ポンナチュン地区、ラテダウン地区）、ミャウー県（ミャウー地区、チャウトー地区、ミンビャ地区、ミェボン地区）並びにチン州パレワ地区、シャン州コーカン自治地帯、カチン州ライザー周辺</a:t>
            </a:r>
            <a:endParaRPr lang="en-US" sz="1200" dirty="0"/>
          </a:p>
        </p:txBody>
      </p:sp>
      <p:sp>
        <p:nvSpPr>
          <p:cNvPr id="14" name="TextBox 13">
            <a:extLst>
              <a:ext uri="{FF2B5EF4-FFF2-40B4-BE49-F238E27FC236}">
                <a16:creationId xmlns:a16="http://schemas.microsoft.com/office/drawing/2014/main" id="{8709F20B-A048-4038-B0F5-40C7C15200F6}"/>
              </a:ext>
            </a:extLst>
          </p:cNvPr>
          <p:cNvSpPr txBox="1"/>
          <p:nvPr/>
        </p:nvSpPr>
        <p:spPr>
          <a:xfrm>
            <a:off x="3995998" y="5334600"/>
            <a:ext cx="5704049"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上記以外の地域</a:t>
            </a:r>
            <a:endParaRPr lang="en-US" sz="1200" dirty="0"/>
          </a:p>
        </p:txBody>
      </p:sp>
    </p:spTree>
    <p:extLst>
      <p:ext uri="{BB962C8B-B14F-4D97-AF65-F5344CB8AC3E}">
        <p14:creationId xmlns:p14="http://schemas.microsoft.com/office/powerpoint/2010/main" val="4126030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（参考）</a:t>
            </a:r>
            <a:r>
              <a:rPr lang="en-US" altLang="ja-JP" dirty="0"/>
              <a:t>CMSD</a:t>
            </a:r>
            <a:r>
              <a:rPr lang="ja-JP" altLang="en-US" dirty="0"/>
              <a:t>による共同調達</a:t>
            </a:r>
          </a:p>
        </p:txBody>
      </p:sp>
      <p:sp>
        <p:nvSpPr>
          <p:cNvPr id="7" name="テキスト ボックス 6"/>
          <p:cNvSpPr txBox="1"/>
          <p:nvPr/>
        </p:nvSpPr>
        <p:spPr>
          <a:xfrm>
            <a:off x="200472" y="1124744"/>
            <a:ext cx="9505056" cy="1405513"/>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保健省管轄の医療機関における医薬品・医療機器の調達は、保健省内の組織である</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中央医薬品保管所</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Central Medical Stores Depot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）が一括で実施している。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4500" lvl="1" indent="-173038" algn="just" fontAlgn="ctr">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最近になって、保健省の内部は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Medical Service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Public Health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部門に分かれた。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は、このうち前者の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は、共同調達（入札実施を含む）、医薬品の保管、調達した物品の分配を実施している。また、ユネスコや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など国際機関や海外政府からの寄付の分配を行っている。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CMSD</a:t>
            </a:r>
            <a:r>
              <a:rPr lang="ja-JP" altLang="en-US" dirty="0"/>
              <a:t>調達担当者ヒアリング、</a:t>
            </a:r>
            <a:r>
              <a:rPr lang="en-US" altLang="ja-JP" dirty="0"/>
              <a:t>CMSD</a:t>
            </a:r>
            <a:r>
              <a:rPr lang="ja-JP" altLang="en-US" dirty="0"/>
              <a:t>提供資料</a:t>
            </a:r>
            <a:endParaRPr lang="en-US" altLang="ja-JP" dirty="0"/>
          </a:p>
        </p:txBody>
      </p:sp>
      <p:grpSp>
        <p:nvGrpSpPr>
          <p:cNvPr id="15" name="グループ化 14"/>
          <p:cNvGrpSpPr/>
          <p:nvPr/>
        </p:nvGrpSpPr>
        <p:grpSpPr>
          <a:xfrm>
            <a:off x="416976" y="3284984"/>
            <a:ext cx="4320000"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18" name="角丸四角形 17"/>
          <p:cNvSpPr/>
          <p:nvPr/>
        </p:nvSpPr>
        <p:spPr>
          <a:xfrm>
            <a:off x="416976"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各地域の公的医療機関からのニーズ取りまとめ</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CESID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Central Equipment Statistics Inspection Dept.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）への予算要求</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調達計画等の作成</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調達した医療機器の評価</a:t>
            </a:r>
          </a:p>
        </p:txBody>
      </p:sp>
      <p:grpSp>
        <p:nvGrpSpPr>
          <p:cNvPr id="19" name="グループ化 18"/>
          <p:cNvGrpSpPr/>
          <p:nvPr/>
        </p:nvGrpSpPr>
        <p:grpSpPr>
          <a:xfrm>
            <a:off x="5169024" y="3284984"/>
            <a:ext cx="4320000"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22" name="角丸四角形 21"/>
          <p:cNvSpPr/>
          <p:nvPr/>
        </p:nvSpPr>
        <p:spPr>
          <a:xfrm>
            <a:off x="5169024"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保健省管轄の医療機関における医薬品の共同調達・分配</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入札の実施</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lvl="1" indent="-177800"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　（政府系の製薬企業から調達する場合は直接購入するが、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民間企業から調達する場合は原則として入札を実施する）</a:t>
            </a:r>
          </a:p>
        </p:txBody>
      </p:sp>
    </p:spTree>
    <p:extLst>
      <p:ext uri="{BB962C8B-B14F-4D97-AF65-F5344CB8AC3E}">
        <p14:creationId xmlns:p14="http://schemas.microsoft.com/office/powerpoint/2010/main" val="219485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月時点で更新データ無し</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hart 17">
            <a:extLst>
              <a:ext uri="{FF2B5EF4-FFF2-40B4-BE49-F238E27FC236}">
                <a16:creationId xmlns:a16="http://schemas.microsoft.com/office/drawing/2014/main" id="{F8EC408A-03EE-6A7E-BAF7-721B44EA7EEB}"/>
              </a:ext>
            </a:extLst>
          </p:cNvPr>
          <p:cNvGraphicFramePr/>
          <p:nvPr>
            <p:custDataLst>
              <p:tags r:id="rId3"/>
            </p:custDataLst>
            <p:extLst>
              <p:ext uri="{D42A27DB-BD31-4B8C-83A1-F6EECF244321}">
                <p14:modId xmlns:p14="http://schemas.microsoft.com/office/powerpoint/2010/main" val="2727363007"/>
              </p:ext>
            </p:extLst>
          </p:nvPr>
        </p:nvGraphicFramePr>
        <p:xfrm>
          <a:off x="488950" y="2220913"/>
          <a:ext cx="8485188" cy="3754437"/>
        </p:xfrm>
        <a:graphic>
          <a:graphicData uri="http://schemas.openxmlformats.org/drawingml/2006/chart">
            <c:chart xmlns:c="http://schemas.openxmlformats.org/drawingml/2006/chart" xmlns:r="http://schemas.openxmlformats.org/officeDocument/2006/relationships" r:id="rId11"/>
          </a:graphicData>
        </a:graphic>
      </p:graphicFrame>
      <p:sp>
        <p:nvSpPr>
          <p:cNvPr id="7" name="テキスト プレースホルダ 9">
            <a:extLst>
              <a:ext uri="{FF2B5EF4-FFF2-40B4-BE49-F238E27FC236}">
                <a16:creationId xmlns:a16="http://schemas.microsoft.com/office/drawing/2014/main" id="{9D545A08-1DE2-F729-28BA-BC540E4276DA}"/>
              </a:ext>
            </a:extLst>
          </p:cNvPr>
          <p:cNvSpPr>
            <a:spLocks noGrp="1"/>
          </p:cNvSpPr>
          <p:nvPr>
            <p:custDataLst>
              <p:tags r:id="rId4"/>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7FFEB8B7-5839-EBB9-F042-22CB94293664}"/>
              </a:ext>
            </a:extLst>
          </p:cNvPr>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631B8C50-C89A-32D1-B3FB-16A4952269F9}"/>
              </a:ext>
            </a:extLst>
          </p:cNvPr>
          <p:cNvSpPr>
            <a:spLocks noGrp="1"/>
          </p:cNvSpPr>
          <p:nvPr>
            <p:custDataLst>
              <p:tags r:id="rId6"/>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744A9273-9223-B483-09BB-9D954C8E13D6}"/>
              </a:ext>
            </a:extLst>
          </p:cNvPr>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Tree>
    <p:extLst>
      <p:ext uri="{BB962C8B-B14F-4D97-AF65-F5344CB8AC3E}">
        <p14:creationId xmlns:p14="http://schemas.microsoft.com/office/powerpoint/2010/main" val="389120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161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ミャンマー</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530987343"/>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学研ココファン</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7547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36.2%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8.9%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03E6050-7FBD-41DE-A492-90E6555EA6EF}"/>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05133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06F334-90BA-4C78-AC3E-3D4C64C7E035}"/>
              </a:ext>
            </a:extLst>
          </p:cNvPr>
          <p:cNvGraphicFramePr>
            <a:graphicFrameLocks noChangeAspect="1"/>
          </p:cNvGraphicFramePr>
          <p:nvPr>
            <p:custDataLst>
              <p:tags r:id="rId1"/>
            </p:custDataLst>
            <p:extLst>
              <p:ext uri="{D42A27DB-BD31-4B8C-83A1-F6EECF244321}">
                <p14:modId xmlns:p14="http://schemas.microsoft.com/office/powerpoint/2010/main" val="4122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6D06F334-90BA-4C78-AC3E-3D4C64C7E0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3951836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6D789972-5962-4BE8-9AF1-D8B7DA7C26F9}"/>
              </a:ext>
            </a:extLst>
          </p:cNvPr>
          <p:cNvSpPr/>
          <p:nvPr/>
        </p:nvSpPr>
        <p:spPr>
          <a:xfrm>
            <a:off x="4883213" y="3174456"/>
            <a:ext cx="4746796" cy="326545"/>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F5BEBD49-7FD9-4DAB-B476-F83EEACFD614}"/>
              </a:ext>
            </a:extLst>
          </p:cNvPr>
          <p:cNvSpPr/>
          <p:nvPr/>
        </p:nvSpPr>
        <p:spPr>
          <a:xfrm>
            <a:off x="4883213" y="2839182"/>
            <a:ext cx="4746796" cy="241271"/>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E1BA93AE-B169-464C-A5C3-E4F929E91B0E}"/>
              </a:ext>
            </a:extLst>
          </p:cNvPr>
          <p:cNvSpPr/>
          <p:nvPr/>
        </p:nvSpPr>
        <p:spPr>
          <a:xfrm>
            <a:off x="4889033" y="2603817"/>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ミャンマー／医療関連／その他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ミャンマーにおけるデジタルヘルス政策や予算支出に関する情報はかなり限られており、「</a:t>
            </a:r>
            <a:r>
              <a:rPr lang="en-US" altLang="ja-JP" sz="1138" dirty="0">
                <a:solidFill>
                  <a:srgbClr val="000000"/>
                </a:solidFill>
              </a:rPr>
              <a:t>Myanmar National Health Plan 2017-2021</a:t>
            </a:r>
            <a:r>
              <a:rPr lang="ja-JP" altLang="en-US" sz="1138">
                <a:solidFill>
                  <a:srgbClr val="000000"/>
                </a:solidFill>
              </a:rPr>
              <a:t>」に</a:t>
            </a:r>
            <a:r>
              <a:rPr lang="ja-JP" altLang="en-US" sz="1138" dirty="0">
                <a:solidFill>
                  <a:srgbClr val="000000"/>
                </a:solidFill>
              </a:rPr>
              <a:t>も、デジタルヘルスに関連する記述は含まれていない。</a:t>
            </a:r>
            <a:endParaRPr lang="en-US" altLang="ja-JP" sz="1138" dirty="0">
              <a:solidFill>
                <a:srgbClr val="000000"/>
              </a:solidFill>
            </a:endParaRPr>
          </a:p>
          <a:p>
            <a:r>
              <a:rPr lang="ja-JP" altLang="en-US" sz="1138" dirty="0">
                <a:solidFill>
                  <a:srgbClr val="000000"/>
                </a:solidFill>
              </a:rPr>
              <a:t>ミャンマーのヘルスケア分野における最も大きな課題は、規則や規制の施行が弱いこと、公的医療保険の普及率が低いこと、医療従事者が不足していることである。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（出所）世界銀行、米国商務省、ミャンマー保健省、デスクトップリサーチ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1560907380"/>
              </p:ext>
            </p:extLst>
          </p:nvPr>
        </p:nvGraphicFramePr>
        <p:xfrm>
          <a:off x="200025" y="2346896"/>
          <a:ext cx="9438944" cy="364554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ミャンマー</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107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2.08</a:t>
                      </a:r>
                      <a:endParaRPr kumimoji="1" lang="ja-JP" altLang="en-US" sz="8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現在の政権による政策に関しては存在を確認できていないが、軍事政権に対抗する国民統一政府（</a:t>
                      </a:r>
                      <a:r>
                        <a:rPr lang="en-US" altLang="ja-JP" sz="900" dirty="0"/>
                        <a:t>NUG</a:t>
                      </a:r>
                      <a:r>
                        <a:rPr lang="ja-JP" altLang="en-US" sz="900" dirty="0"/>
                        <a:t>）は、国民に遠隔医療とオンライン教育サービスを提供するための一連の取り組みに着手している。また、クーデター以前には、保健省が</a:t>
                      </a:r>
                      <a:r>
                        <a:rPr lang="en-US" altLang="ja-JP" sz="900" dirty="0"/>
                        <a:t>2018</a:t>
                      </a:r>
                      <a:r>
                        <a:rPr lang="ja-JP" altLang="en-US" sz="900" dirty="0"/>
                        <a:t>年</a:t>
                      </a:r>
                      <a:r>
                        <a:rPr lang="en-US" altLang="ja-JP" sz="900" dirty="0"/>
                        <a:t>4</a:t>
                      </a:r>
                      <a:r>
                        <a:rPr lang="ja-JP" altLang="en-US" sz="900" dirty="0"/>
                        <a:t>月</a:t>
                      </a:r>
                      <a:r>
                        <a:rPr lang="en-US" altLang="ja-JP" sz="900" dirty="0"/>
                        <a:t>3</a:t>
                      </a:r>
                      <a:r>
                        <a:rPr lang="ja-JP" altLang="en-US" sz="900" dirty="0"/>
                        <a:t>日に「</a:t>
                      </a:r>
                      <a:r>
                        <a:rPr lang="en-US" altLang="ja-JP" sz="900" dirty="0"/>
                        <a:t>Road To Digital Healthcare</a:t>
                      </a:r>
                      <a:r>
                        <a:rPr lang="ja-JP" altLang="en-US" sz="900" dirty="0"/>
                        <a:t>」に関する報告書を発表している。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国民のプライバシー及び安全を保護する法律や</a:t>
                      </a:r>
                      <a:r>
                        <a:rPr lang="zh-TW" altLang="en-US" sz="900" dirty="0"/>
                        <a:t>電子商取引法</a:t>
                      </a:r>
                      <a:r>
                        <a:rPr lang="ja-JP" altLang="en-US" sz="900" dirty="0"/>
                        <a:t>により、一般的に規定されているのみであり、デジタルヘルスに関して特別な規定が置かれているわけではない。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3052547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8356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ミャンマー／医療関連／その他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471732288"/>
              </p:ext>
            </p:extLst>
          </p:nvPr>
        </p:nvGraphicFramePr>
        <p:xfrm>
          <a:off x="272480" y="1303655"/>
          <a:ext cx="9433057" cy="5291361"/>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1163453">
                  <a:extLst>
                    <a:ext uri="{9D8B030D-6E8A-4147-A177-3AD203B41FA5}">
                      <a16:colId xmlns:a16="http://schemas.microsoft.com/office/drawing/2014/main" val="20001"/>
                    </a:ext>
                  </a:extLst>
                </a:gridCol>
                <a:gridCol w="513057">
                  <a:extLst>
                    <a:ext uri="{9D8B030D-6E8A-4147-A177-3AD203B41FA5}">
                      <a16:colId xmlns:a16="http://schemas.microsoft.com/office/drawing/2014/main" val="2730538777"/>
                    </a:ext>
                  </a:extLst>
                </a:gridCol>
                <a:gridCol w="513057">
                  <a:extLst>
                    <a:ext uri="{9D8B030D-6E8A-4147-A177-3AD203B41FA5}">
                      <a16:colId xmlns:a16="http://schemas.microsoft.com/office/drawing/2014/main" val="401427813"/>
                    </a:ext>
                  </a:extLst>
                </a:gridCol>
                <a:gridCol w="513057">
                  <a:extLst>
                    <a:ext uri="{9D8B030D-6E8A-4147-A177-3AD203B41FA5}">
                      <a16:colId xmlns:a16="http://schemas.microsoft.com/office/drawing/2014/main" val="3025702096"/>
                    </a:ext>
                  </a:extLst>
                </a:gridCol>
                <a:gridCol w="513057">
                  <a:extLst>
                    <a:ext uri="{9D8B030D-6E8A-4147-A177-3AD203B41FA5}">
                      <a16:colId xmlns:a16="http://schemas.microsoft.com/office/drawing/2014/main" val="4004237920"/>
                    </a:ext>
                  </a:extLst>
                </a:gridCol>
                <a:gridCol w="513057">
                  <a:extLst>
                    <a:ext uri="{9D8B030D-6E8A-4147-A177-3AD203B41FA5}">
                      <a16:colId xmlns:a16="http://schemas.microsoft.com/office/drawing/2014/main" val="52363753"/>
                    </a:ext>
                  </a:extLst>
                </a:gridCol>
                <a:gridCol w="513057">
                  <a:extLst>
                    <a:ext uri="{9D8B030D-6E8A-4147-A177-3AD203B41FA5}">
                      <a16:colId xmlns:a16="http://schemas.microsoft.com/office/drawing/2014/main" val="1022837547"/>
                    </a:ext>
                  </a:extLst>
                </a:gridCol>
                <a:gridCol w="513057">
                  <a:extLst>
                    <a:ext uri="{9D8B030D-6E8A-4147-A177-3AD203B41FA5}">
                      <a16:colId xmlns:a16="http://schemas.microsoft.com/office/drawing/2014/main" val="2202533651"/>
                    </a:ext>
                  </a:extLst>
                </a:gridCol>
                <a:gridCol w="513057">
                  <a:extLst>
                    <a:ext uri="{9D8B030D-6E8A-4147-A177-3AD203B41FA5}">
                      <a16:colId xmlns:a16="http://schemas.microsoft.com/office/drawing/2014/main" val="3555432526"/>
                    </a:ext>
                  </a:extLst>
                </a:gridCol>
                <a:gridCol w="3816433">
                  <a:extLst>
                    <a:ext uri="{9D8B030D-6E8A-4147-A177-3AD203B41FA5}">
                      <a16:colId xmlns:a16="http://schemas.microsoft.com/office/drawing/2014/main" val="20002"/>
                    </a:ext>
                  </a:extLst>
                </a:gridCol>
              </a:tblGrid>
              <a:tr h="366715">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354062">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MyanCare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150</a:t>
                      </a:r>
                      <a:r>
                        <a:rPr lang="en-US" altLang="ja-JP" sz="1000" b="0" i="0" u="none" strike="noStrike" dirty="0">
                          <a:solidFill>
                            <a:srgbClr val="000000"/>
                          </a:solidFill>
                          <a:effectLst/>
                          <a:latin typeface="Arial" panose="020B0604020202020204" pitchFamily="34" charset="0"/>
                        </a:rPr>
                        <a:t>K</a:t>
                      </a:r>
                      <a:r>
                        <a:rPr lang="en-US"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遠隔医療サービス</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と小児医療コールサービス</a:t>
                      </a:r>
                      <a:r>
                        <a:rPr kumimoji="1" lang="en-US" altLang="ja-JP" sz="1050" kern="1200" dirty="0" err="1">
                          <a:solidFill>
                            <a:schemeClr val="tx1"/>
                          </a:solidFill>
                          <a:latin typeface="+mn-lt"/>
                          <a:ea typeface="+mn-ea"/>
                          <a:cs typeface="+mn-cs"/>
                        </a:rPr>
                        <a:t>YinThway</a:t>
                      </a:r>
                      <a:r>
                        <a:rPr kumimoji="1" lang="ja-JP" altLang="en-US" sz="1050" kern="1200" dirty="0">
                          <a:solidFill>
                            <a:schemeClr val="tx1"/>
                          </a:solidFill>
                          <a:latin typeface="+mn-lt"/>
                          <a:ea typeface="+mn-ea"/>
                          <a:cs typeface="+mn-cs"/>
                        </a:rPr>
                        <a:t>の</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つを中核事業として運営。</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医師は、</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上で患者の健康記録や治療履歴などを検索することができる。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では、開業医や専門医へのオンライン予約や、音声・ビデオ・チャットによる相談が可能。</a:t>
                      </a:r>
                      <a:r>
                        <a:rPr kumimoji="1" lang="en-US" altLang="ja-JP" sz="1050" kern="1200" dirty="0">
                          <a:solidFill>
                            <a:schemeClr val="tx1"/>
                          </a:solidFill>
                          <a:latin typeface="+mn-lt"/>
                          <a:ea typeface="+mn-ea"/>
                          <a:cs typeface="+mn-cs"/>
                        </a:rPr>
                        <a:t>200</a:t>
                      </a:r>
                      <a:r>
                        <a:rPr kumimoji="1" lang="ja-JP" altLang="en-US" sz="1050" kern="1200" dirty="0">
                          <a:solidFill>
                            <a:schemeClr val="tx1"/>
                          </a:solidFill>
                          <a:latin typeface="+mn-lt"/>
                          <a:ea typeface="+mn-ea"/>
                          <a:cs typeface="+mn-cs"/>
                        </a:rPr>
                        <a:t>人以上の医師と</a:t>
                      </a:r>
                      <a:r>
                        <a:rPr kumimoji="1" lang="en-US" altLang="ja-JP" sz="1050" kern="1200" dirty="0">
                          <a:solidFill>
                            <a:schemeClr val="tx1"/>
                          </a:solidFill>
                          <a:latin typeface="+mn-lt"/>
                          <a:ea typeface="+mn-ea"/>
                          <a:cs typeface="+mn-cs"/>
                        </a:rPr>
                        <a:t>26</a:t>
                      </a:r>
                      <a:r>
                        <a:rPr kumimoji="1" lang="ja-JP" altLang="en-US" sz="1050" kern="1200" dirty="0">
                          <a:solidFill>
                            <a:schemeClr val="tx1"/>
                          </a:solidFill>
                          <a:latin typeface="+mn-lt"/>
                          <a:ea typeface="+mn-ea"/>
                          <a:cs typeface="+mn-cs"/>
                        </a:rPr>
                        <a:t>の医療専門分野が登録されている。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71629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Tech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∼$19.2M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母子保健アプリ </a:t>
                      </a: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を運営、妊娠前後を通してユーザーをサポートするサービスを提供。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では、医師を専門分野や地域別に検索できる機能や遠隔医療、医師や助産師へのフィードバックフォーム、健康アンケートなどが利用できる。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栄養学や金融教育、その他健康に関するコンテンツを提供するプラットフォームにもアクセスができ、月間アクティブユーザー数は</a:t>
                      </a:r>
                      <a:r>
                        <a:rPr kumimoji="1" lang="en-US" altLang="ja-JP" sz="1050" kern="1200" dirty="0">
                          <a:solidFill>
                            <a:schemeClr val="tx1"/>
                          </a:solidFill>
                          <a:latin typeface="+mn-lt"/>
                          <a:ea typeface="+mn-ea"/>
                          <a:cs typeface="+mn-cs"/>
                        </a:rPr>
                        <a:t>3</a:t>
                      </a:r>
                      <a:r>
                        <a:rPr kumimoji="1" lang="ja-JP" altLang="en-US" sz="1050" kern="1200" dirty="0">
                          <a:solidFill>
                            <a:schemeClr val="tx1"/>
                          </a:solidFill>
                          <a:latin typeface="+mn-lt"/>
                          <a:ea typeface="+mn-ea"/>
                          <a:cs typeface="+mn-cs"/>
                        </a:rPr>
                        <a:t>万人以上、</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日あたりの新規ユーザー数は約</a:t>
                      </a:r>
                      <a:r>
                        <a:rPr kumimoji="1" lang="en-US" altLang="ja-JP" sz="1050" kern="1200" dirty="0">
                          <a:solidFill>
                            <a:schemeClr val="tx1"/>
                          </a:solidFill>
                          <a:latin typeface="+mn-lt"/>
                          <a:ea typeface="+mn-ea"/>
                          <a:cs typeface="+mn-cs"/>
                        </a:rPr>
                        <a:t>1,000</a:t>
                      </a:r>
                      <a:r>
                        <a:rPr kumimoji="1" lang="ja-JP" altLang="en-US" sz="1050" kern="1200" dirty="0">
                          <a:solidFill>
                            <a:schemeClr val="tx1"/>
                          </a:solidFill>
                          <a:latin typeface="+mn-lt"/>
                          <a:ea typeface="+mn-ea"/>
                          <a:cs typeface="+mn-cs"/>
                        </a:rPr>
                        <a:t>人、登録ユーザー数は</a:t>
                      </a:r>
                      <a:r>
                        <a:rPr kumimoji="1" lang="en-US" altLang="ja-JP" sz="1050" kern="1200" dirty="0">
                          <a:solidFill>
                            <a:schemeClr val="tx1"/>
                          </a:solidFill>
                          <a:latin typeface="+mn-lt"/>
                          <a:ea typeface="+mn-ea"/>
                          <a:cs typeface="+mn-cs"/>
                        </a:rPr>
                        <a:t>11</a:t>
                      </a:r>
                      <a:r>
                        <a:rPr kumimoji="1" lang="ja-JP" altLang="en-US" sz="1050" kern="1200" dirty="0">
                          <a:solidFill>
                            <a:schemeClr val="tx1"/>
                          </a:solidFill>
                          <a:latin typeface="+mn-lt"/>
                          <a:ea typeface="+mn-ea"/>
                          <a:cs typeface="+mn-cs"/>
                        </a:rPr>
                        <a:t>万</a:t>
                      </a:r>
                      <a:r>
                        <a:rPr kumimoji="1" lang="en-US" altLang="ja-JP" sz="1050" kern="1200" dirty="0">
                          <a:solidFill>
                            <a:schemeClr val="tx1"/>
                          </a:solidFill>
                          <a:latin typeface="+mn-lt"/>
                          <a:ea typeface="+mn-ea"/>
                          <a:cs typeface="+mn-cs"/>
                        </a:rPr>
                        <a:t>6,000</a:t>
                      </a:r>
                      <a:r>
                        <a:rPr kumimoji="1" lang="ja-JP" altLang="en-US" sz="1050" kern="1200" dirty="0">
                          <a:solidFill>
                            <a:schemeClr val="tx1"/>
                          </a:solidFill>
                          <a:latin typeface="+mn-lt"/>
                          <a:ea typeface="+mn-ea"/>
                          <a:cs typeface="+mn-cs"/>
                        </a:rPr>
                        <a:t>人を超えている。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76758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myDoctor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遠隔診療・病院予約サービスを提供。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リプロダクティブ・ヘルス、母子保健、メンタルヘルス、デンタルヘルス、ビューティ＆ライフスタイルなど、様々な健康に関する情報も提供するデジタルヘルスプラットフォーム。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on Call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患者向けプラットフォーム </a:t>
                      </a:r>
                      <a:r>
                        <a:rPr kumimoji="1" lang="en-US" altLang="ja-JP" sz="1050" kern="1200" dirty="0">
                          <a:solidFill>
                            <a:schemeClr val="tx1"/>
                          </a:solidFill>
                          <a:latin typeface="+mn-lt"/>
                          <a:ea typeface="+mn-ea"/>
                          <a:cs typeface="+mn-cs"/>
                        </a:rPr>
                        <a:t>doctor on call </a:t>
                      </a:r>
                      <a:r>
                        <a:rPr kumimoji="1" lang="ja-JP" altLang="en-US" sz="1050" kern="1200" dirty="0">
                          <a:solidFill>
                            <a:schemeClr val="tx1"/>
                          </a:solidFill>
                          <a:latin typeface="+mn-lt"/>
                          <a:ea typeface="+mn-ea"/>
                          <a:cs typeface="+mn-cs"/>
                        </a:rPr>
                        <a:t>を提供。医師、検査サービス、クリニック、病院、治療センターなどを、所在地、専門分野、勤務時間などに基づいて検索することができる。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Z-waka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2020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医療従事者向けのカルテ管理ソリューションを提供。アプリのチャット機能を通して医師と患者が診療記録を共有できるようにすることで、デジタルヘルスインフラストラクチャーを整備している。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テキスト プレースホルダ 1">
            <a:extLst>
              <a:ext uri="{FF2B5EF4-FFF2-40B4-BE49-F238E27FC236}">
                <a16:creationId xmlns:a16="http://schemas.microsoft.com/office/drawing/2014/main" id="{95AF301A-4B13-763D-5CD9-0403BDFB3C5A}"/>
              </a:ext>
            </a:extLst>
          </p:cNvPr>
          <p:cNvSpPr txBox="1">
            <a:spLocks/>
          </p:cNvSpPr>
          <p:nvPr/>
        </p:nvSpPr>
        <p:spPr>
          <a:xfrm>
            <a:off x="290820" y="1052736"/>
            <a:ext cx="950595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solidFill>
                  <a:srgbClr val="000000"/>
                </a:solidFill>
              </a:rPr>
              <a:t>ミャンマーにおけるオンライン診療の主要プラットフォーマーは外資系企業である。</a:t>
            </a:r>
          </a:p>
        </p:txBody>
      </p:sp>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」が保健省主催で開催される。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41th </a:t>
            </a:r>
            <a:r>
              <a:rPr lang="en-US" altLang="ja-JP"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dirty="0">
                <a:latin typeface="Arial" panose="020B0604020202020204" pitchFamily="34" charset="0"/>
                <a:ea typeface="ＭＳ Ｐゴシック" panose="020B0600070205080204" pitchFamily="50" charset="-128"/>
                <a:cs typeface="Arial" panose="020B0604020202020204" pitchFamily="34" charset="0"/>
              </a:rPr>
              <a:t>プログラム資料（</a:t>
            </a:r>
            <a:r>
              <a:rPr lang="en-US" altLang="ja-JP" dirty="0"/>
              <a:t>2013</a:t>
            </a:r>
            <a:r>
              <a:rPr lang="ja-JP" altLang="en-US" dirty="0"/>
              <a:t>年）、</a:t>
            </a:r>
            <a:r>
              <a:rPr lang="en-US" altLang="ja-JP" dirty="0"/>
              <a:t>The Global New Light of Myanmar</a:t>
            </a:r>
            <a:r>
              <a:rPr lang="ja-JP" altLang="en-US" dirty="0"/>
              <a:t>（</a:t>
            </a:r>
            <a:r>
              <a:rPr lang="en-US" altLang="ja-JP" dirty="0"/>
              <a:t>2015</a:t>
            </a:r>
            <a:r>
              <a:rPr lang="ja-JP" altLang="en-US" dirty="0"/>
              <a:t>年</a:t>
            </a:r>
            <a:r>
              <a:rPr lang="en-US" altLang="ja-JP" dirty="0"/>
              <a:t>1</a:t>
            </a:r>
            <a:r>
              <a:rPr lang="ja-JP" altLang="en-US" dirty="0"/>
              <a:t>月</a:t>
            </a:r>
            <a:r>
              <a:rPr lang="en-US" altLang="ja-JP" dirty="0"/>
              <a:t>5</a:t>
            </a:r>
            <a:r>
              <a:rPr lang="ja-JP" altLang="en-US" dirty="0"/>
              <a:t>日）</a:t>
            </a:r>
          </a:p>
        </p:txBody>
      </p:sp>
      <p:grpSp>
        <p:nvGrpSpPr>
          <p:cNvPr id="4" name="グループ化 3"/>
          <p:cNvGrpSpPr/>
          <p:nvPr/>
        </p:nvGrpSpPr>
        <p:grpSpPr>
          <a:xfrm>
            <a:off x="848544" y="1979976"/>
            <a:ext cx="8208000" cy="288032"/>
            <a:chOff x="416496" y="1979976"/>
            <a:chExt cx="9001000" cy="288032"/>
          </a:xfrm>
        </p:grpSpPr>
        <p:cxnSp>
          <p:nvCxnSpPr>
            <p:cNvPr id="11" name="直線コネクタ 1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Research Congress</a:t>
              </a:r>
              <a:endParaRPr lang="ja-JP" altLang="en-US" sz="1400" dirty="0">
                <a:solidFill>
                  <a:srgbClr val="000000"/>
                </a:solidFill>
                <a:latin typeface="Arial Black" pitchFamily="34" charset="0"/>
                <a:ea typeface="HGP創英角ｺﾞｼｯｸUB" panose="020B0900000000000000" pitchFamily="50" charset="-128"/>
              </a:endParaRPr>
            </a:p>
          </p:txBody>
        </p:sp>
      </p:grpSp>
      <p:sp>
        <p:nvSpPr>
          <p:cNvPr id="2" name="角丸四角形 1"/>
          <p:cNvSpPr/>
          <p:nvPr/>
        </p:nvSpPr>
        <p:spPr>
          <a:xfrm>
            <a:off x="848544" y="2420888"/>
            <a:ext cx="8208000" cy="2457137"/>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lnSpc>
                <a:spcPct val="120000"/>
              </a:lnSpc>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毎年</a:t>
            </a:r>
            <a:r>
              <a:rPr lang="en-US" altLang="ja-JP" sz="1400" dirty="0">
                <a:solidFill>
                  <a:srgbClr val="000000"/>
                </a:solidFill>
                <a:latin typeface="Arial" panose="020B0604020202020204" pitchFamily="34" charset="0"/>
                <a:cs typeface="Arial" panose="020B0604020202020204" pitchFamily="34" charset="0"/>
              </a:rPr>
              <a:t>1</a:t>
            </a:r>
            <a:r>
              <a:rPr lang="ja-JP" altLang="en-US" sz="1400" dirty="0">
                <a:solidFill>
                  <a:srgbClr val="000000"/>
                </a:solidFill>
                <a:latin typeface="Arial" panose="020B0604020202020204" pitchFamily="34" charset="0"/>
                <a:cs typeface="Arial" panose="020B0604020202020204" pitchFamily="34" charset="0"/>
              </a:rPr>
              <a:t>月に、</a:t>
            </a:r>
            <a:r>
              <a:rPr lang="ja-JP" altLang="en-US" sz="1400" dirty="0">
                <a:solidFill>
                  <a:srgbClr val="000000"/>
                </a:solidFill>
                <a:latin typeface="+mn-ea"/>
                <a:ea typeface="HGP創英角ｺﾞｼｯｸUB" panose="020B0900000000000000" pitchFamily="50" charset="-128"/>
              </a:rPr>
              <a:t>保健省主催</a:t>
            </a:r>
            <a:r>
              <a:rPr lang="ja-JP" altLang="en-US" sz="1400" dirty="0">
                <a:solidFill>
                  <a:srgbClr val="000000"/>
                </a:solidFill>
                <a:latin typeface="Arial" panose="020B0604020202020204" pitchFamily="34" charset="0"/>
                <a:cs typeface="Arial" panose="020B0604020202020204" pitchFamily="34" charset="0"/>
              </a:rPr>
              <a:t>にて開催。</a:t>
            </a: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2013</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2400" dirty="0">
                <a:solidFill>
                  <a:srgbClr val="000000"/>
                </a:solidFill>
                <a:latin typeface="Arial Black" panose="020B0A04020102020204" pitchFamily="34" charset="0"/>
                <a:ea typeface="HGP創英角ｺﾞｼｯｸUB" panose="020B0900000000000000" pitchFamily="50" charset="-128"/>
              </a:rPr>
              <a:t>90</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26</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内容としては、学術的なものから臨床に関するものまで、多岐にわたるセッションが開催された。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海外からのシンポジウムは、日本から救急医療に関するシンポジウムがあったほか、韓国からマラリアや</a:t>
            </a:r>
            <a:br>
              <a:rPr lang="en-US" altLang="ja-JP" sz="1300" dirty="0">
                <a:solidFill>
                  <a:srgbClr val="000000"/>
                </a:solidFill>
                <a:latin typeface="Arial" panose="020B0604020202020204" pitchFamily="34" charset="0"/>
                <a:cs typeface="Arial" panose="020B0604020202020204" pitchFamily="34" charset="0"/>
              </a:rPr>
            </a:br>
            <a:r>
              <a:rPr lang="ja-JP" altLang="en-US" sz="1300" dirty="0">
                <a:solidFill>
                  <a:srgbClr val="000000"/>
                </a:solidFill>
                <a:latin typeface="Arial" panose="020B0604020202020204" pitchFamily="34" charset="0"/>
                <a:cs typeface="Arial" panose="020B0604020202020204" pitchFamily="34" charset="0"/>
              </a:rPr>
              <a:t>結核、肝炎に関するシンポジウムがあった。</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2015</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en-US" altLang="ja-JP" sz="2400" dirty="0">
                <a:solidFill>
                  <a:srgbClr val="000000"/>
                </a:solidFill>
                <a:latin typeface="Arial Black" panose="020B0A04020102020204" pitchFamily="34" charset="0"/>
                <a:ea typeface="HGP創英角ｺﾞｼｯｸUB" panose="020B0900000000000000" pitchFamily="50" charset="-128"/>
              </a:rPr>
              <a:t>100</a:t>
            </a:r>
            <a:r>
              <a:rPr lang="ja-JP" altLang="en-US" sz="1600" dirty="0">
                <a:solidFill>
                  <a:srgbClr val="000000"/>
                </a:solidFill>
                <a:latin typeface="+mn-ea"/>
                <a:ea typeface="HGP創英角ｺﾞｼｯｸUB" panose="020B0900000000000000" pitchFamily="50" charset="-128"/>
              </a:rPr>
              <a:t>以上</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32</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336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医薬品・医療機器関連イベント</a:t>
            </a:r>
          </a:p>
        </p:txBody>
      </p:sp>
      <p:graphicFrame>
        <p:nvGraphicFramePr>
          <p:cNvPr id="9" name="表 8"/>
          <p:cNvGraphicFramePr>
            <a:graphicFrameLocks noGrp="1"/>
          </p:cNvGraphicFramePr>
          <p:nvPr>
            <p:extLst>
              <p:ext uri="{D42A27DB-BD31-4B8C-83A1-F6EECF244321}">
                <p14:modId xmlns:p14="http://schemas.microsoft.com/office/powerpoint/2010/main" val="2000200523"/>
              </p:ext>
            </p:extLst>
          </p:nvPr>
        </p:nvGraphicFramePr>
        <p:xfrm>
          <a:off x="2630033" y="2350284"/>
          <a:ext cx="4627223" cy="3382970"/>
        </p:xfrm>
        <a:graphic>
          <a:graphicData uri="http://schemas.openxmlformats.org/drawingml/2006/table">
            <a:tbl>
              <a:tblPr firstRow="1" bandRow="1">
                <a:tableStyleId>{2D5ABB26-0587-4C30-8999-92F81FD0307C}</a:tableStyleId>
              </a:tblPr>
              <a:tblGrid>
                <a:gridCol w="633225">
                  <a:extLst>
                    <a:ext uri="{9D8B030D-6E8A-4147-A177-3AD203B41FA5}">
                      <a16:colId xmlns:a16="http://schemas.microsoft.com/office/drawing/2014/main" val="20000"/>
                    </a:ext>
                  </a:extLst>
                </a:gridCol>
                <a:gridCol w="3993998">
                  <a:extLst>
                    <a:ext uri="{9D8B030D-6E8A-4147-A177-3AD203B41FA5}">
                      <a16:colId xmlns:a16="http://schemas.microsoft.com/office/drawing/2014/main" val="20001"/>
                    </a:ext>
                  </a:extLst>
                </a:gridCol>
              </a:tblGrid>
              <a:tr h="446396">
                <a:tc>
                  <a:txBody>
                    <a:bodyPr/>
                    <a:lstStyle/>
                    <a:p>
                      <a:pPr algn="ctr" fontAlgn="ctr" hangingPunct="0"/>
                      <a:r>
                        <a:rPr kumimoji="1"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1</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Myanmar Pharmaceutical Index</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2</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Health Products Directory</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3</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Medical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4</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err="1">
                          <a:latin typeface="Arial" panose="020B0604020202020204" pitchFamily="34" charset="0"/>
                          <a:ea typeface="ＭＳ Ｐゴシック" panose="020B0600070205080204" pitchFamily="50" charset="-128"/>
                          <a:cs typeface="Arial" panose="020B0604020202020204" pitchFamily="34" charset="0"/>
                        </a:rPr>
                        <a:t>Pharma</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5</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Hospital Construction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6</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kern="100" dirty="0">
                          <a:effectLst/>
                          <a:latin typeface="Arial" panose="020B0604020202020204" pitchFamily="34" charset="0"/>
                          <a:ea typeface="ＭＳ Ｐゴシック" panose="020B0600070205080204" pitchFamily="50" charset="-128"/>
                          <a:cs typeface="Arial" panose="020B0604020202020204" pitchFamily="34" charset="0"/>
                        </a:rPr>
                        <a:t>Myanmar Phar-Med Expo</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2" name="Rectangle 6"/>
          <p:cNvSpPr>
            <a:spLocks noChangeArrowheads="1"/>
          </p:cNvSpPr>
          <p:nvPr/>
        </p:nvSpPr>
        <p:spPr bwMode="auto">
          <a:xfrm>
            <a:off x="2630033" y="206084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主な展示会</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展示会のほか、保健省が主催の学会で、医療機器代理店による機器展示や説明が行われるケースもある。</a:t>
            </a:r>
          </a:p>
          <a:p>
            <a:pPr marL="190500" indent="-190500" algn="just" fontAlgn="ctr">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spTree>
    <p:extLst>
      <p:ext uri="{BB962C8B-B14F-4D97-AF65-F5344CB8AC3E}">
        <p14:creationId xmlns:p14="http://schemas.microsoft.com/office/powerpoint/2010/main" val="296722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グループ化 106"/>
          <p:cNvGrpSpPr/>
          <p:nvPr/>
        </p:nvGrpSpPr>
        <p:grpSpPr>
          <a:xfrm>
            <a:off x="1260560" y="2549884"/>
            <a:ext cx="595375" cy="1442096"/>
            <a:chOff x="6754814" y="2151906"/>
            <a:chExt cx="1795463" cy="4348907"/>
          </a:xfrm>
        </p:grpSpPr>
        <p:sp>
          <p:nvSpPr>
            <p:cNvPr id="108"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26A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02" name="円/楕円 101"/>
          <p:cNvSpPr/>
          <p:nvPr/>
        </p:nvSpPr>
        <p:spPr>
          <a:xfrm>
            <a:off x="1934244" y="3459861"/>
            <a:ext cx="1080383"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円/楕円 102"/>
          <p:cNvSpPr/>
          <p:nvPr/>
        </p:nvSpPr>
        <p:spPr>
          <a:xfrm>
            <a:off x="3542362" y="3471680"/>
            <a:ext cx="936104"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円/楕円 103"/>
          <p:cNvSpPr/>
          <p:nvPr/>
        </p:nvSpPr>
        <p:spPr>
          <a:xfrm>
            <a:off x="2688846" y="3799103"/>
            <a:ext cx="1224136"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弧 13"/>
          <p:cNvSpPr/>
          <p:nvPr/>
        </p:nvSpPr>
        <p:spPr>
          <a:xfrm>
            <a:off x="713729" y="3159116"/>
            <a:ext cx="1794520" cy="812498"/>
          </a:xfrm>
          <a:prstGeom prst="arc">
            <a:avLst>
              <a:gd name="adj1" fmla="val 16666814"/>
              <a:gd name="adj2" fmla="val 21196771"/>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a:off x="-511100" y="3092479"/>
            <a:ext cx="4524442" cy="944439"/>
          </a:xfrm>
          <a:prstGeom prst="arc">
            <a:avLst>
              <a:gd name="adj1" fmla="val 15591610"/>
              <a:gd name="adj2" fmla="val 2143312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a:off x="-7045" y="3124229"/>
            <a:ext cx="3324672" cy="1528907"/>
          </a:xfrm>
          <a:prstGeom prst="arc">
            <a:avLst>
              <a:gd name="adj1" fmla="val 16248760"/>
              <a:gd name="adj2" fmla="val 2138330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正方形/長方形 131"/>
          <p:cNvSpPr/>
          <p:nvPr/>
        </p:nvSpPr>
        <p:spPr>
          <a:xfrm>
            <a:off x="2720974" y="2856320"/>
            <a:ext cx="1216135"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solidFill>
                  <a:srgbClr val="000000"/>
                </a:solidFill>
                <a:latin typeface="Arial Black" pitchFamily="34" charset="0"/>
                <a:ea typeface="HGP創英角ｺﾞｼｯｸUB" panose="020B0900000000000000" pitchFamily="50" charset="-128"/>
              </a:rPr>
              <a:t>主な渡航先</a:t>
            </a:r>
          </a:p>
        </p:txBody>
      </p:sp>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a:t>
            </a:r>
            <a:endParaRPr lang="ja-JP" altLang="en-US" dirty="0"/>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富裕層を中心に海外医療機関への医療渡航が増加している。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「活発化する世界の医療サービスビジネス ～各国・地域の医療サービスビジネス・制度報告～」（</a:t>
            </a:r>
            <a:r>
              <a:rPr lang="en-US" altLang="ja-JP" dirty="0"/>
              <a:t>2013</a:t>
            </a:r>
            <a:r>
              <a:rPr lang="ja-JP" altLang="en-US" dirty="0"/>
              <a:t>）</a:t>
            </a:r>
          </a:p>
        </p:txBody>
      </p:sp>
      <p:sp>
        <p:nvSpPr>
          <p:cNvPr id="11" name="円/楕円 10"/>
          <p:cNvSpPr/>
          <p:nvPr/>
        </p:nvSpPr>
        <p:spPr>
          <a:xfrm>
            <a:off x="739364" y="1999885"/>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3" name="グループ化 2"/>
          <p:cNvGrpSpPr/>
          <p:nvPr/>
        </p:nvGrpSpPr>
        <p:grpSpPr>
          <a:xfrm>
            <a:off x="416496" y="1744256"/>
            <a:ext cx="4320604" cy="288032"/>
            <a:chOff x="416496" y="1744256"/>
            <a:chExt cx="4826064" cy="288032"/>
          </a:xfrm>
        </p:grpSpPr>
        <p:cxnSp>
          <p:nvCxnSpPr>
            <p:cNvPr id="16" name="直線コネクタ 15"/>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海外医療機関への渡航</a:t>
              </a:r>
            </a:p>
          </p:txBody>
        </p:sp>
      </p:grpSp>
      <p:sp>
        <p:nvSpPr>
          <p:cNvPr id="20" name="正方形/長方形 19"/>
          <p:cNvSpPr/>
          <p:nvPr/>
        </p:nvSpPr>
        <p:spPr>
          <a:xfrm>
            <a:off x="924720" y="2089443"/>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ct val="113000"/>
              </a:lnSpc>
            </a:pPr>
            <a:r>
              <a:rPr lang="ja-JP" altLang="en-US" sz="1300" dirty="0">
                <a:solidFill>
                  <a:srgbClr val="000000"/>
                </a:solidFill>
                <a:latin typeface="Arial Black" pitchFamily="34" charset="0"/>
                <a:ea typeface="HGP創英角ｺﾞｼｯｸUB" panose="020B0900000000000000" pitchFamily="50" charset="-128"/>
              </a:rPr>
              <a:t>富裕層の増加</a:t>
            </a:r>
            <a:r>
              <a:rPr lang="ja-JP" altLang="en-US" sz="1300" b="1" dirty="0">
                <a:solidFill>
                  <a:srgbClr val="000000"/>
                </a:solidFill>
                <a:latin typeface="+mn-ea"/>
              </a:rPr>
              <a:t>に伴い、海外の医療機関の</a:t>
            </a:r>
            <a:br>
              <a:rPr lang="en-US" altLang="ja-JP" sz="1300" b="1" dirty="0">
                <a:solidFill>
                  <a:srgbClr val="000000"/>
                </a:solidFill>
                <a:latin typeface="+mn-ea"/>
              </a:rPr>
            </a:br>
            <a:r>
              <a:rPr lang="ja-JP" altLang="en-US" sz="1300" b="1" dirty="0">
                <a:solidFill>
                  <a:srgbClr val="000000"/>
                </a:solidFill>
                <a:latin typeface="+mn-ea"/>
              </a:rPr>
              <a:t>宣伝活動が活発になりつつある。</a:t>
            </a:r>
          </a:p>
        </p:txBody>
      </p:sp>
      <p:sp>
        <p:nvSpPr>
          <p:cNvPr id="101" name="円/楕円 100"/>
          <p:cNvSpPr/>
          <p:nvPr/>
        </p:nvSpPr>
        <p:spPr>
          <a:xfrm>
            <a:off x="7394495" y="2292786"/>
            <a:ext cx="1321831" cy="413895"/>
          </a:xfrm>
          <a:prstGeom prst="ellipse">
            <a:avLst/>
          </a:prstGeom>
          <a:gradFill flip="none" rotWithShape="1">
            <a:gsLst>
              <a:gs pos="0">
                <a:srgbClr val="77D4ED"/>
              </a:gs>
              <a:gs pos="100000">
                <a:schemeClr val="bg1"/>
              </a:gs>
            </a:gsLst>
            <a:path path="shape">
              <a:fillToRect l="50000" t="50000" r="50000" b="50000"/>
            </a:path>
            <a:tileRect/>
          </a:gradFill>
        </p:spPr>
        <p:txBody>
          <a:bodyPr wrap="none" anchor="ctr" anchorCtr="0">
            <a:noAutofit/>
          </a:bodyPr>
          <a:lstStyle/>
          <a:p>
            <a:pPr algn="ctr"/>
            <a:endParaRPr lang="ja-JP" altLang="en-US" sz="1600" dirty="0">
              <a:solidFill>
                <a:srgbClr val="000000"/>
              </a:solidFill>
              <a:latin typeface="Arial Black"/>
              <a:ea typeface="HGP創英角ｺﾞｼｯｸUB" panose="020B0900000000000000" pitchFamily="50" charset="-128"/>
            </a:endParaRPr>
          </a:p>
        </p:txBody>
      </p:sp>
      <p:sp>
        <p:nvSpPr>
          <p:cNvPr id="91" name="正方形/長方形 90"/>
          <p:cNvSpPr/>
          <p:nvPr/>
        </p:nvSpPr>
        <p:spPr>
          <a:xfrm>
            <a:off x="5505915" y="2109236"/>
            <a:ext cx="3551182" cy="355050"/>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ヤンゴン市内では海外への医療機関の</a:t>
            </a:r>
            <a:br>
              <a:rPr lang="en-US" altLang="ja-JP" sz="1300" dirty="0">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latin typeface="Arial" panose="020B0604020202020204" pitchFamily="34" charset="0"/>
                <a:ea typeface="ＭＳ Ｐゴシック" panose="020B0600070205080204" pitchFamily="50" charset="-128"/>
                <a:cs typeface="Arial" panose="020B0604020202020204" pitchFamily="34" charset="0"/>
              </a:rPr>
              <a:t>申込窓口を担う代理店が</a:t>
            </a:r>
            <a:r>
              <a:rPr lang="ja-JP" altLang="en-US" sz="1300" dirty="0">
                <a:solidFill>
                  <a:srgbClr val="000000"/>
                </a:solidFill>
                <a:latin typeface="Arial Black" pitchFamily="34" charset="0"/>
                <a:ea typeface="HGP創英角ｺﾞｼｯｸUB" panose="020B0900000000000000" pitchFamily="50" charset="-128"/>
              </a:rPr>
              <a:t>増えている。</a:t>
            </a:r>
          </a:p>
        </p:txBody>
      </p:sp>
      <p:grpSp>
        <p:nvGrpSpPr>
          <p:cNvPr id="2" name="グループ化 1"/>
          <p:cNvGrpSpPr/>
          <p:nvPr/>
        </p:nvGrpSpPr>
        <p:grpSpPr>
          <a:xfrm>
            <a:off x="5269137" y="2733912"/>
            <a:ext cx="4020904" cy="810544"/>
            <a:chOff x="560512" y="5291559"/>
            <a:chExt cx="4588545" cy="810544"/>
          </a:xfrm>
        </p:grpSpPr>
        <p:sp>
          <p:nvSpPr>
            <p:cNvPr id="92" name="円/楕円 91"/>
            <p:cNvSpPr/>
            <p:nvPr/>
          </p:nvSpPr>
          <p:spPr>
            <a:xfrm>
              <a:off x="56051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円/楕円 92"/>
            <p:cNvSpPr/>
            <p:nvPr/>
          </p:nvSpPr>
          <p:spPr>
            <a:xfrm>
              <a:off x="56051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円/楕円 87"/>
            <p:cNvSpPr/>
            <p:nvPr/>
          </p:nvSpPr>
          <p:spPr>
            <a:xfrm>
              <a:off x="310598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円/楕円 88"/>
            <p:cNvSpPr/>
            <p:nvPr/>
          </p:nvSpPr>
          <p:spPr>
            <a:xfrm>
              <a:off x="310598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2" name="グループ化 51"/>
            <p:cNvGrpSpPr/>
            <p:nvPr/>
          </p:nvGrpSpPr>
          <p:grpSpPr>
            <a:xfrm>
              <a:off x="3842982" y="5291559"/>
              <a:ext cx="630160" cy="418143"/>
              <a:chOff x="859353" y="3354650"/>
              <a:chExt cx="939601" cy="623472"/>
            </a:xfrm>
          </p:grpSpPr>
          <p:sp>
            <p:nvSpPr>
              <p:cNvPr id="53"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54"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5"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6"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7"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8"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9"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60"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1"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2"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63" name="グループ化 62"/>
            <p:cNvGrpSpPr/>
            <p:nvPr/>
          </p:nvGrpSpPr>
          <p:grpSpPr>
            <a:xfrm>
              <a:off x="4244863" y="5408161"/>
              <a:ext cx="630160" cy="418143"/>
              <a:chOff x="859353" y="3354650"/>
              <a:chExt cx="939601" cy="623472"/>
            </a:xfrm>
          </p:grpSpPr>
          <p:sp>
            <p:nvSpPr>
              <p:cNvPr id="64"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65"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66"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7"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8"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9"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0"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71"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2"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3"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74" name="グループ化 73"/>
            <p:cNvGrpSpPr/>
            <p:nvPr/>
          </p:nvGrpSpPr>
          <p:grpSpPr>
            <a:xfrm>
              <a:off x="3409142" y="5505258"/>
              <a:ext cx="630160" cy="418143"/>
              <a:chOff x="859353" y="3354650"/>
              <a:chExt cx="939601" cy="623472"/>
            </a:xfrm>
          </p:grpSpPr>
          <p:sp>
            <p:nvSpPr>
              <p:cNvPr id="75"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76"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77"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8"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9"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0"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1"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82"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3"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4"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sp>
          <p:nvSpPr>
            <p:cNvPr id="86" name="右矢印 85"/>
            <p:cNvSpPr/>
            <p:nvPr/>
          </p:nvSpPr>
          <p:spPr>
            <a:xfrm rot="10800000" flipH="1">
              <a:off x="2734943" y="5695967"/>
              <a:ext cx="228399" cy="270887"/>
            </a:xfrm>
            <a:prstGeom prst="rightArrow">
              <a:avLst>
                <a:gd name="adj1" fmla="val 50000"/>
                <a:gd name="adj2" fmla="val 128875"/>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1" name="グループ化 120"/>
            <p:cNvGrpSpPr/>
            <p:nvPr/>
          </p:nvGrpSpPr>
          <p:grpSpPr>
            <a:xfrm>
              <a:off x="1270093" y="5408161"/>
              <a:ext cx="630160" cy="418143"/>
              <a:chOff x="859353" y="3354650"/>
              <a:chExt cx="939601" cy="623472"/>
            </a:xfrm>
          </p:grpSpPr>
          <p:sp>
            <p:nvSpPr>
              <p:cNvPr id="122"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23"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24"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5"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6"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7"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8"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129"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0"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1"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grpSp>
        <p:nvGrpSpPr>
          <p:cNvPr id="85" name="グループ化 7"/>
          <p:cNvGrpSpPr/>
          <p:nvPr/>
        </p:nvGrpSpPr>
        <p:grpSpPr>
          <a:xfrm>
            <a:off x="5125121" y="1744256"/>
            <a:ext cx="4320603" cy="288032"/>
            <a:chOff x="4944173" y="2113806"/>
            <a:chExt cx="5861371" cy="288032"/>
          </a:xfrm>
        </p:grpSpPr>
        <p:cxnSp>
          <p:nvCxnSpPr>
            <p:cNvPr id="87" name="直線コネクタ 8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ヤンゴン市内の代理店状況</a:t>
              </a:r>
            </a:p>
          </p:txBody>
        </p:sp>
      </p:grpSp>
      <p:sp>
        <p:nvSpPr>
          <p:cNvPr id="113" name="正方形/長方形 112"/>
          <p:cNvSpPr/>
          <p:nvPr/>
        </p:nvSpPr>
        <p:spPr>
          <a:xfrm>
            <a:off x="5197487" y="4269813"/>
            <a:ext cx="4204692" cy="892242"/>
          </a:xfrm>
          <a:prstGeom prst="rect">
            <a:avLst/>
          </a:prstGeom>
          <a:noFill/>
        </p:spPr>
        <p:txBody>
          <a:bodyPr wrap="square" lIns="108000" tIns="72000" rIns="144000" bIns="0">
            <a:noAutofit/>
          </a:bodyPr>
          <a:lstStyle/>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健康診断の予約受付</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ヤンゴンとバンコクの往復チケットの予約手配</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バンコク国際空港から病院までの送迎サービス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solidFill>
                  <a:srgbClr val="000000"/>
                </a:solidFill>
                <a:latin typeface="+mn-ea"/>
              </a:rPr>
              <a:t>バンコクでのホテル宿泊予約</a:t>
            </a:r>
            <a:endParaRPr lang="en-US" altLang="ja-JP" sz="1300" dirty="0">
              <a:solidFill>
                <a:srgbClr val="000000"/>
              </a:solidFill>
              <a:latin typeface="+mn-ea"/>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複数名で受診する場合は、専任スタッフがヤンゴンの空港からバンコクまで同行するきめ細かなサービス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97"/>
          <p:cNvGrpSpPr/>
          <p:nvPr/>
        </p:nvGrpSpPr>
        <p:grpSpPr>
          <a:xfrm>
            <a:off x="424634" y="4653136"/>
            <a:ext cx="4321051" cy="288032"/>
            <a:chOff x="416496" y="1744256"/>
            <a:chExt cx="4826064" cy="288032"/>
          </a:xfrm>
        </p:grpSpPr>
        <p:cxnSp>
          <p:nvCxnSpPr>
            <p:cNvPr id="99" name="直線コネクタ 98"/>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バンコクの病院では</a:t>
              </a:r>
            </a:p>
          </p:txBody>
        </p:sp>
      </p:grpSp>
      <p:sp>
        <p:nvSpPr>
          <p:cNvPr id="112" name="正方形/長方形 111"/>
          <p:cNvSpPr/>
          <p:nvPr/>
        </p:nvSpPr>
        <p:spPr>
          <a:xfrm>
            <a:off x="496642" y="4969728"/>
            <a:ext cx="4032448" cy="355050"/>
          </a:xfrm>
          <a:prstGeom prst="rect">
            <a:avLst/>
          </a:prstGeom>
          <a:noFill/>
        </p:spPr>
        <p:txBody>
          <a:bodyPr wrap="square" lIns="108000" tIns="72000" rIns="144000" bIns="0">
            <a:noAutofit/>
          </a:bodyPr>
          <a:lstStyle/>
          <a:p>
            <a:pP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ミャンマー語を理解するタイ人医師も複数名いるようで、言葉の心配もほとんどないという。</a:t>
            </a:r>
          </a:p>
        </p:txBody>
      </p:sp>
      <p:grpSp>
        <p:nvGrpSpPr>
          <p:cNvPr id="116" name="グループ化 115"/>
          <p:cNvGrpSpPr/>
          <p:nvPr/>
        </p:nvGrpSpPr>
        <p:grpSpPr>
          <a:xfrm>
            <a:off x="5125478" y="3933056"/>
            <a:ext cx="4321051" cy="288032"/>
            <a:chOff x="416496" y="1744256"/>
            <a:chExt cx="4826064" cy="288032"/>
          </a:xfrm>
        </p:grpSpPr>
        <p:cxnSp>
          <p:nvCxnSpPr>
            <p:cNvPr id="117" name="直線コネクタ 116"/>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8" name="Rectangle 6"/>
            <p:cNvSpPr>
              <a:spLocks noChangeArrowheads="1"/>
            </p:cNvSpPr>
            <p:nvPr/>
          </p:nvSpPr>
          <p:spPr bwMode="auto">
            <a:xfrm>
              <a:off x="416496" y="1744256"/>
              <a:ext cx="481611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ヤンゴン市内の代理店で手配をしてくれること</a:t>
              </a:r>
            </a:p>
          </p:txBody>
        </p:sp>
      </p:grpSp>
    </p:spTree>
    <p:extLst>
      <p:ext uri="{BB962C8B-B14F-4D97-AF65-F5344CB8AC3E}">
        <p14:creationId xmlns:p14="http://schemas.microsoft.com/office/powerpoint/2010/main" val="111839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879429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1" imgW="270" imgH="270" progId="TCLayout.ActiveDocument.1">
                  <p:embed/>
                </p:oleObj>
              </mc:Choice>
              <mc:Fallback>
                <p:oleObj name="think-cellスライド" r:id="rId301" imgW="270" imgH="270" progId="TCLayout.ActiveDocument.1">
                  <p:embed/>
                  <p:pic>
                    <p:nvPicPr>
                      <p:cNvPr id="7" name="オブジェクト 6" hidden="1"/>
                      <p:cNvPicPr>
                        <a:picLocks noChangeAspect="1" noChangeArrowheads="1"/>
                      </p:cNvPicPr>
                      <p:nvPr/>
                    </p:nvPicPr>
                    <p:blipFill>
                      <a:blip r:embed="rId30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万人まで成長し、成長率は横ばい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834" name="Chart 1833">
            <a:extLst>
              <a:ext uri="{FF2B5EF4-FFF2-40B4-BE49-F238E27FC236}">
                <a16:creationId xmlns:a16="http://schemas.microsoft.com/office/drawing/2014/main" id="{D25959AE-5564-84FA-AC9D-82A980524B63}"/>
              </a:ext>
            </a:extLst>
          </p:cNvPr>
          <p:cNvGraphicFramePr/>
          <p:nvPr>
            <p:custDataLst>
              <p:tags r:id="rId3"/>
            </p:custDataLst>
            <p:extLst>
              <p:ext uri="{D42A27DB-BD31-4B8C-83A1-F6EECF244321}">
                <p14:modId xmlns:p14="http://schemas.microsoft.com/office/powerpoint/2010/main" val="367905624"/>
              </p:ext>
            </p:extLst>
          </p:nvPr>
        </p:nvGraphicFramePr>
        <p:xfrm>
          <a:off x="190500" y="2078038"/>
          <a:ext cx="9532938" cy="1849437"/>
        </p:xfrm>
        <a:graphic>
          <a:graphicData uri="http://schemas.openxmlformats.org/drawingml/2006/chart">
            <c:chart xmlns:c="http://schemas.openxmlformats.org/drawingml/2006/chart" xmlns:r="http://schemas.openxmlformats.org/officeDocument/2006/relationships" r:id="rId303"/>
          </a:graphicData>
        </a:graphic>
      </p:graphicFrame>
      <p:cxnSp>
        <p:nvCxnSpPr>
          <p:cNvPr id="1810" name="Straight Connector 1809">
            <a:extLst>
              <a:ext uri="{FF2B5EF4-FFF2-40B4-BE49-F238E27FC236}">
                <a16:creationId xmlns:a16="http://schemas.microsoft.com/office/drawing/2014/main" id="{B0648E52-C90D-EF2D-1EBC-C5A82877E57D}"/>
              </a:ext>
            </a:extLst>
          </p:cNvPr>
          <p:cNvCxnSpPr/>
          <p:nvPr>
            <p:custDataLst>
              <p:tags r:id="rId4"/>
            </p:custDataLst>
          </p:nvPr>
        </p:nvCxnSpPr>
        <p:spPr bwMode="auto">
          <a:xfrm flipV="1">
            <a:off x="1973263" y="3313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2" name="Straight Connector 1811">
            <a:extLst>
              <a:ext uri="{FF2B5EF4-FFF2-40B4-BE49-F238E27FC236}">
                <a16:creationId xmlns:a16="http://schemas.microsoft.com/office/drawing/2014/main" id="{FC12E0B5-345E-1010-79F8-2DD8DCC3D3AB}"/>
              </a:ext>
            </a:extLst>
          </p:cNvPr>
          <p:cNvCxnSpPr/>
          <p:nvPr>
            <p:custDataLst>
              <p:tags r:id="rId5"/>
            </p:custDataLst>
          </p:nvPr>
        </p:nvCxnSpPr>
        <p:spPr bwMode="auto">
          <a:xfrm flipV="1">
            <a:off x="4654550" y="3305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4" name="Straight Connector 1793">
            <a:extLst>
              <a:ext uri="{FF2B5EF4-FFF2-40B4-BE49-F238E27FC236}">
                <a16:creationId xmlns:a16="http://schemas.microsoft.com/office/drawing/2014/main" id="{2462F702-F263-6035-8B6C-8B07DA36EE93}"/>
              </a:ext>
            </a:extLst>
          </p:cNvPr>
          <p:cNvCxnSpPr/>
          <p:nvPr>
            <p:custDataLst>
              <p:tags r:id="rId6"/>
            </p:custDataLst>
          </p:nvPr>
        </p:nvCxnSpPr>
        <p:spPr bwMode="auto">
          <a:xfrm flipV="1">
            <a:off x="4059238" y="3311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6" name="Straight Connector 1805">
            <a:extLst>
              <a:ext uri="{FF2B5EF4-FFF2-40B4-BE49-F238E27FC236}">
                <a16:creationId xmlns:a16="http://schemas.microsoft.com/office/drawing/2014/main" id="{B77D17F3-B51D-8D8B-9261-86F071B8CD93}"/>
              </a:ext>
            </a:extLst>
          </p:cNvPr>
          <p:cNvCxnSpPr>
            <a:cxnSpLocks/>
          </p:cNvCxnSpPr>
          <p:nvPr>
            <p:custDataLst>
              <p:tags r:id="rId7"/>
            </p:custDataLst>
          </p:nvPr>
        </p:nvCxnSpPr>
        <p:spPr bwMode="auto">
          <a:xfrm flipH="1" flipV="1">
            <a:off x="790575" y="3222625"/>
            <a:ext cx="3175"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8" name="Straight Connector 1787">
            <a:extLst>
              <a:ext uri="{FF2B5EF4-FFF2-40B4-BE49-F238E27FC236}">
                <a16:creationId xmlns:a16="http://schemas.microsoft.com/office/drawing/2014/main" id="{4BA9FA50-57CE-9068-4E78-D7338B507910}"/>
              </a:ext>
            </a:extLst>
          </p:cNvPr>
          <p:cNvCxnSpPr/>
          <p:nvPr>
            <p:custDataLst>
              <p:tags r:id="rId8"/>
            </p:custDataLst>
          </p:nvPr>
        </p:nvCxnSpPr>
        <p:spPr bwMode="auto">
          <a:xfrm flipV="1">
            <a:off x="2270125" y="3341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1" name="Straight Connector 1790">
            <a:extLst>
              <a:ext uri="{FF2B5EF4-FFF2-40B4-BE49-F238E27FC236}">
                <a16:creationId xmlns:a16="http://schemas.microsoft.com/office/drawing/2014/main" id="{2A17E8CE-B87D-AB66-D9D7-628F7A33DCD6}"/>
              </a:ext>
            </a:extLst>
          </p:cNvPr>
          <p:cNvCxnSpPr/>
          <p:nvPr>
            <p:custDataLst>
              <p:tags r:id="rId9"/>
            </p:custDataLst>
          </p:nvPr>
        </p:nvCxnSpPr>
        <p:spPr bwMode="auto">
          <a:xfrm flipV="1">
            <a:off x="3165475" y="3462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7" name="Straight Connector 1806">
            <a:extLst>
              <a:ext uri="{FF2B5EF4-FFF2-40B4-BE49-F238E27FC236}">
                <a16:creationId xmlns:a16="http://schemas.microsoft.com/office/drawing/2014/main" id="{EA7E90BC-0336-DFDC-D6D8-4B769A58F1E8}"/>
              </a:ext>
            </a:extLst>
          </p:cNvPr>
          <p:cNvCxnSpPr/>
          <p:nvPr>
            <p:custDataLst>
              <p:tags r:id="rId10"/>
            </p:custDataLst>
          </p:nvPr>
        </p:nvCxnSpPr>
        <p:spPr bwMode="auto">
          <a:xfrm flipV="1">
            <a:off x="1077913" y="3241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3" name="Straight Connector 1792">
            <a:extLst>
              <a:ext uri="{FF2B5EF4-FFF2-40B4-BE49-F238E27FC236}">
                <a16:creationId xmlns:a16="http://schemas.microsoft.com/office/drawing/2014/main" id="{63D36067-1E86-EA53-6E6F-D675E472DF8B}"/>
              </a:ext>
            </a:extLst>
          </p:cNvPr>
          <p:cNvCxnSpPr/>
          <p:nvPr>
            <p:custDataLst>
              <p:tags r:id="rId11"/>
            </p:custDataLst>
          </p:nvPr>
        </p:nvCxnSpPr>
        <p:spPr bwMode="auto">
          <a:xfrm flipV="1">
            <a:off x="3760788" y="3328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9" name="Straight Connector 1788">
            <a:extLst>
              <a:ext uri="{FF2B5EF4-FFF2-40B4-BE49-F238E27FC236}">
                <a16:creationId xmlns:a16="http://schemas.microsoft.com/office/drawing/2014/main" id="{3DAB0320-95E0-42E3-F85A-CF028C861A5C}"/>
              </a:ext>
            </a:extLst>
          </p:cNvPr>
          <p:cNvCxnSpPr/>
          <p:nvPr>
            <p:custDataLst>
              <p:tags r:id="rId12"/>
            </p:custDataLst>
          </p:nvPr>
        </p:nvCxnSpPr>
        <p:spPr bwMode="auto">
          <a:xfrm flipV="1">
            <a:off x="2568575" y="3351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8" name="Straight Connector 1807">
            <a:extLst>
              <a:ext uri="{FF2B5EF4-FFF2-40B4-BE49-F238E27FC236}">
                <a16:creationId xmlns:a16="http://schemas.microsoft.com/office/drawing/2014/main" id="{A22D8614-B2A4-4EEB-8C1E-927117EF58EA}"/>
              </a:ext>
            </a:extLst>
          </p:cNvPr>
          <p:cNvCxnSpPr/>
          <p:nvPr>
            <p:custDataLst>
              <p:tags r:id="rId13"/>
            </p:custDataLst>
          </p:nvPr>
        </p:nvCxnSpPr>
        <p:spPr bwMode="auto">
          <a:xfrm flipV="1">
            <a:off x="1376363" y="3259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2" name="Straight Connector 1801">
            <a:extLst>
              <a:ext uri="{FF2B5EF4-FFF2-40B4-BE49-F238E27FC236}">
                <a16:creationId xmlns:a16="http://schemas.microsoft.com/office/drawing/2014/main" id="{74D2B696-AA7C-8C02-9AB1-DE971546C7F3}"/>
              </a:ext>
            </a:extLst>
          </p:cNvPr>
          <p:cNvCxnSpPr/>
          <p:nvPr>
            <p:custDataLst>
              <p:tags r:id="rId14"/>
            </p:custDataLst>
          </p:nvPr>
        </p:nvCxnSpPr>
        <p:spPr bwMode="auto">
          <a:xfrm flipV="1">
            <a:off x="7038975" y="336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1" name="Straight Connector 1810">
            <a:extLst>
              <a:ext uri="{FF2B5EF4-FFF2-40B4-BE49-F238E27FC236}">
                <a16:creationId xmlns:a16="http://schemas.microsoft.com/office/drawing/2014/main" id="{BC8DF614-0248-4A8B-8B5C-8B358243B01D}"/>
              </a:ext>
            </a:extLst>
          </p:cNvPr>
          <p:cNvCxnSpPr/>
          <p:nvPr>
            <p:custDataLst>
              <p:tags r:id="rId15"/>
            </p:custDataLst>
          </p:nvPr>
        </p:nvCxnSpPr>
        <p:spPr bwMode="auto">
          <a:xfrm flipV="1">
            <a:off x="4356100" y="3302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9" name="Straight Connector 1808">
            <a:extLst>
              <a:ext uri="{FF2B5EF4-FFF2-40B4-BE49-F238E27FC236}">
                <a16:creationId xmlns:a16="http://schemas.microsoft.com/office/drawing/2014/main" id="{92ED6D20-49C2-DB69-5133-BD165E6F54A4}"/>
              </a:ext>
            </a:extLst>
          </p:cNvPr>
          <p:cNvCxnSpPr/>
          <p:nvPr>
            <p:custDataLst>
              <p:tags r:id="rId16"/>
            </p:custDataLst>
          </p:nvPr>
        </p:nvCxnSpPr>
        <p:spPr bwMode="auto">
          <a:xfrm flipV="1">
            <a:off x="1674813" y="3289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2" name="Straight Connector 1791">
            <a:extLst>
              <a:ext uri="{FF2B5EF4-FFF2-40B4-BE49-F238E27FC236}">
                <a16:creationId xmlns:a16="http://schemas.microsoft.com/office/drawing/2014/main" id="{CB7BF36A-FE59-240E-E066-041C613102B2}"/>
              </a:ext>
            </a:extLst>
          </p:cNvPr>
          <p:cNvCxnSpPr/>
          <p:nvPr>
            <p:custDataLst>
              <p:tags r:id="rId17"/>
            </p:custDataLst>
          </p:nvPr>
        </p:nvCxnSpPr>
        <p:spPr bwMode="auto">
          <a:xfrm flipV="1">
            <a:off x="3462338" y="3351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0" name="Straight Connector 1789">
            <a:extLst>
              <a:ext uri="{FF2B5EF4-FFF2-40B4-BE49-F238E27FC236}">
                <a16:creationId xmlns:a16="http://schemas.microsoft.com/office/drawing/2014/main" id="{E4A7052F-866E-DE3A-9B39-7B737A75FFDA}"/>
              </a:ext>
            </a:extLst>
          </p:cNvPr>
          <p:cNvCxnSpPr/>
          <p:nvPr>
            <p:custDataLst>
              <p:tags r:id="rId18"/>
            </p:custDataLst>
          </p:nvPr>
        </p:nvCxnSpPr>
        <p:spPr bwMode="auto">
          <a:xfrm flipV="1">
            <a:off x="2867025" y="335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5" name="Straight Connector 1794">
            <a:extLst>
              <a:ext uri="{FF2B5EF4-FFF2-40B4-BE49-F238E27FC236}">
                <a16:creationId xmlns:a16="http://schemas.microsoft.com/office/drawing/2014/main" id="{EF6CA4A9-0580-9AF8-4CE3-345453ED4324}"/>
              </a:ext>
            </a:extLst>
          </p:cNvPr>
          <p:cNvCxnSpPr/>
          <p:nvPr>
            <p:custDataLst>
              <p:tags r:id="rId19"/>
            </p:custDataLst>
          </p:nvPr>
        </p:nvCxnSpPr>
        <p:spPr bwMode="auto">
          <a:xfrm flipV="1">
            <a:off x="4953000" y="3316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6" name="Straight Connector 1795">
            <a:extLst>
              <a:ext uri="{FF2B5EF4-FFF2-40B4-BE49-F238E27FC236}">
                <a16:creationId xmlns:a16="http://schemas.microsoft.com/office/drawing/2014/main" id="{3EFF8C37-40C3-BACD-5F24-9D31858FA6DC}"/>
              </a:ext>
            </a:extLst>
          </p:cNvPr>
          <p:cNvCxnSpPr/>
          <p:nvPr>
            <p:custDataLst>
              <p:tags r:id="rId20"/>
            </p:custDataLst>
          </p:nvPr>
        </p:nvCxnSpPr>
        <p:spPr bwMode="auto">
          <a:xfrm flipV="1">
            <a:off x="5251450" y="3325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7" name="Straight Connector 1796">
            <a:extLst>
              <a:ext uri="{FF2B5EF4-FFF2-40B4-BE49-F238E27FC236}">
                <a16:creationId xmlns:a16="http://schemas.microsoft.com/office/drawing/2014/main" id="{6FC73994-1C3A-732C-3B93-60907A9DB18A}"/>
              </a:ext>
            </a:extLst>
          </p:cNvPr>
          <p:cNvCxnSpPr/>
          <p:nvPr>
            <p:custDataLst>
              <p:tags r:id="rId21"/>
            </p:custDataLst>
          </p:nvPr>
        </p:nvCxnSpPr>
        <p:spPr bwMode="auto">
          <a:xfrm flipV="1">
            <a:off x="5548313" y="332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8" name="Straight Connector 1797">
            <a:extLst>
              <a:ext uri="{FF2B5EF4-FFF2-40B4-BE49-F238E27FC236}">
                <a16:creationId xmlns:a16="http://schemas.microsoft.com/office/drawing/2014/main" id="{B46DB825-77FD-A4D1-3CDE-EE16AE75CF64}"/>
              </a:ext>
            </a:extLst>
          </p:cNvPr>
          <p:cNvCxnSpPr/>
          <p:nvPr>
            <p:custDataLst>
              <p:tags r:id="rId22"/>
            </p:custDataLst>
          </p:nvPr>
        </p:nvCxnSpPr>
        <p:spPr bwMode="auto">
          <a:xfrm flipV="1">
            <a:off x="5846763" y="334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9" name="Straight Connector 1798">
            <a:extLst>
              <a:ext uri="{FF2B5EF4-FFF2-40B4-BE49-F238E27FC236}">
                <a16:creationId xmlns:a16="http://schemas.microsoft.com/office/drawing/2014/main" id="{FDE6D743-3784-5604-FC19-233B730A9E60}"/>
              </a:ext>
            </a:extLst>
          </p:cNvPr>
          <p:cNvCxnSpPr/>
          <p:nvPr>
            <p:custDataLst>
              <p:tags r:id="rId23"/>
            </p:custDataLst>
          </p:nvPr>
        </p:nvCxnSpPr>
        <p:spPr bwMode="auto">
          <a:xfrm flipV="1">
            <a:off x="6145213" y="335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0" name="Straight Connector 1799">
            <a:extLst>
              <a:ext uri="{FF2B5EF4-FFF2-40B4-BE49-F238E27FC236}">
                <a16:creationId xmlns:a16="http://schemas.microsoft.com/office/drawing/2014/main" id="{ED3466C1-499B-DCCA-C6A1-6CB583408109}"/>
              </a:ext>
            </a:extLst>
          </p:cNvPr>
          <p:cNvCxnSpPr/>
          <p:nvPr>
            <p:custDataLst>
              <p:tags r:id="rId24"/>
            </p:custDataLst>
          </p:nvPr>
        </p:nvCxnSpPr>
        <p:spPr bwMode="auto">
          <a:xfrm flipV="1">
            <a:off x="64420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1" name="Straight Connector 1800">
            <a:extLst>
              <a:ext uri="{FF2B5EF4-FFF2-40B4-BE49-F238E27FC236}">
                <a16:creationId xmlns:a16="http://schemas.microsoft.com/office/drawing/2014/main" id="{1DA94230-A0FC-D2D5-875D-9E0BCAF98858}"/>
              </a:ext>
            </a:extLst>
          </p:cNvPr>
          <p:cNvCxnSpPr/>
          <p:nvPr>
            <p:custDataLst>
              <p:tags r:id="rId25"/>
            </p:custDataLst>
          </p:nvPr>
        </p:nvCxnSpPr>
        <p:spPr bwMode="auto">
          <a:xfrm flipV="1">
            <a:off x="6740525" y="3348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8" name="Straight Connector 1937">
            <a:extLst>
              <a:ext uri="{FF2B5EF4-FFF2-40B4-BE49-F238E27FC236}">
                <a16:creationId xmlns:a16="http://schemas.microsoft.com/office/drawing/2014/main" id="{6BEC294B-0EDD-490A-1FD3-FDC4BFDA52DF}"/>
              </a:ext>
            </a:extLst>
          </p:cNvPr>
          <p:cNvCxnSpPr/>
          <p:nvPr>
            <p:custDataLst>
              <p:tags r:id="rId26"/>
            </p:custDataLst>
          </p:nvPr>
        </p:nvCxnSpPr>
        <p:spPr bwMode="auto">
          <a:xfrm flipV="1">
            <a:off x="7337425" y="3352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2" name="Straight Connector 1941">
            <a:extLst>
              <a:ext uri="{FF2B5EF4-FFF2-40B4-BE49-F238E27FC236}">
                <a16:creationId xmlns:a16="http://schemas.microsoft.com/office/drawing/2014/main" id="{35FABA70-6FEF-BC13-5A7D-C835BA667CE1}"/>
              </a:ext>
            </a:extLst>
          </p:cNvPr>
          <p:cNvCxnSpPr/>
          <p:nvPr>
            <p:custDataLst>
              <p:tags r:id="rId27"/>
            </p:custDataLst>
          </p:nvPr>
        </p:nvCxnSpPr>
        <p:spPr bwMode="auto">
          <a:xfrm flipV="1">
            <a:off x="7634288" y="3359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3" name="Straight Connector 1822">
            <a:extLst>
              <a:ext uri="{FF2B5EF4-FFF2-40B4-BE49-F238E27FC236}">
                <a16:creationId xmlns:a16="http://schemas.microsoft.com/office/drawing/2014/main" id="{1AD75F3F-6864-84D9-BFD2-9971943D116F}"/>
              </a:ext>
            </a:extLst>
          </p:cNvPr>
          <p:cNvCxnSpPr/>
          <p:nvPr>
            <p:custDataLst>
              <p:tags r:id="rId28"/>
            </p:custDataLst>
          </p:nvPr>
        </p:nvCxnSpPr>
        <p:spPr bwMode="auto">
          <a:xfrm flipV="1">
            <a:off x="7932738" y="3370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7" name="Straight Connector 1826">
            <a:extLst>
              <a:ext uri="{FF2B5EF4-FFF2-40B4-BE49-F238E27FC236}">
                <a16:creationId xmlns:a16="http://schemas.microsoft.com/office/drawing/2014/main" id="{4C990234-5DF6-AD6B-B3CB-FC18CF1FB530}"/>
              </a:ext>
            </a:extLst>
          </p:cNvPr>
          <p:cNvCxnSpPr/>
          <p:nvPr>
            <p:custDataLst>
              <p:tags r:id="rId29"/>
            </p:custDataLst>
          </p:nvPr>
        </p:nvCxnSpPr>
        <p:spPr bwMode="auto">
          <a:xfrm flipV="1">
            <a:off x="8231188" y="3384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8" name="Text Placeholder 12">
            <a:extLst>
              <a:ext uri="{FF2B5EF4-FFF2-40B4-BE49-F238E27FC236}">
                <a16:creationId xmlns:a16="http://schemas.microsoft.com/office/drawing/2014/main" id="{93A28ACF-57D6-E246-BE6F-B6B8C0505ACD}"/>
              </a:ext>
            </a:extLst>
          </p:cNvPr>
          <p:cNvSpPr>
            <a:spLocks noGrp="1"/>
          </p:cNvSpPr>
          <p:nvPr>
            <p:custDataLst>
              <p:tags r:id="rId30"/>
            </p:custDataLst>
          </p:nvPr>
        </p:nvSpPr>
        <p:spPr bwMode="auto">
          <a:xfrm>
            <a:off x="21939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2F7E126-DD5A-4DC8-93AA-3B186F9DC5B9}" type="datetime'''0''''''''''''5'''''''">
              <a:rPr lang="ja-JP" altLang="en-US" sz="1000" b="0" smtClean="0"/>
              <a:pPr/>
              <a:t>05</a:t>
            </a:fld>
            <a:endParaRPr kumimoji="0" lang="ja-JP" altLang="en-US" sz="1000" b="0" i="0" strike="noStrike" kern="1200" cap="none" spc="0" normalizeH="0" baseline="0" noProof="0">
              <a:ln>
                <a:noFill/>
              </a:ln>
              <a:effectLst/>
              <a:uLnTx/>
              <a:uFillTx/>
              <a:sym typeface="+mn-lt"/>
            </a:endParaRPr>
          </a:p>
        </p:txBody>
      </p:sp>
      <p:sp>
        <p:nvSpPr>
          <p:cNvPr id="1991" name="テキスト プレースホルダ 9">
            <a:extLst>
              <a:ext uri="{FF2B5EF4-FFF2-40B4-BE49-F238E27FC236}">
                <a16:creationId xmlns:a16="http://schemas.microsoft.com/office/drawing/2014/main" id="{A1CC474A-9462-BC81-B87E-690AD142232C}"/>
              </a:ext>
            </a:extLst>
          </p:cNvPr>
          <p:cNvSpPr>
            <a:spLocks noGrp="1"/>
          </p:cNvSpPr>
          <p:nvPr>
            <p:custDataLst>
              <p:tags r:id="rId31"/>
            </p:custDataLst>
          </p:nvPr>
        </p:nvSpPr>
        <p:spPr bwMode="gray">
          <a:xfrm>
            <a:off x="2428875" y="33734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748215-5DB3-4B18-A5BD-B34D5D277707}"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180" name="Text Placeholder 12">
            <a:extLst>
              <a:ext uri="{FF2B5EF4-FFF2-40B4-BE49-F238E27FC236}">
                <a16:creationId xmlns:a16="http://schemas.microsoft.com/office/drawing/2014/main" id="{7D4E0028-65A1-8C33-0EC6-EAE1FE43BC3A}"/>
              </a:ext>
            </a:extLst>
          </p:cNvPr>
          <p:cNvSpPr>
            <a:spLocks noGrp="1"/>
          </p:cNvSpPr>
          <p:nvPr>
            <p:custDataLst>
              <p:tags r:id="rId32"/>
            </p:custDataLst>
          </p:nvPr>
        </p:nvSpPr>
        <p:spPr bwMode="auto">
          <a:xfrm>
            <a:off x="24923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1ABADCD-AD31-4EEB-A261-392867909CA3}" type="datetime'''''''0''''''''''''''''''''''''''''''''''''''''''6'''''''''">
              <a:rPr lang="ja-JP" altLang="en-US" sz="1000" b="0" smtClean="0"/>
              <a:pPr/>
              <a:t>06</a:t>
            </a:fld>
            <a:endParaRPr kumimoji="0" lang="ja-JP" altLang="en-US" sz="1000" b="0" i="0" strike="noStrike" kern="1200" cap="none" spc="0" normalizeH="0" baseline="0" noProof="0">
              <a:ln>
                <a:noFill/>
              </a:ln>
              <a:effectLst/>
              <a:uLnTx/>
              <a:uFillTx/>
              <a:sym typeface="+mn-lt"/>
            </a:endParaRPr>
          </a:p>
        </p:txBody>
      </p:sp>
      <p:sp>
        <p:nvSpPr>
          <p:cNvPr id="1992" name="テキスト プレースホルダ 9">
            <a:extLst>
              <a:ext uri="{FF2B5EF4-FFF2-40B4-BE49-F238E27FC236}">
                <a16:creationId xmlns:a16="http://schemas.microsoft.com/office/drawing/2014/main" id="{91939420-6988-B1D0-C346-88273E576DCA}"/>
              </a:ext>
            </a:extLst>
          </p:cNvPr>
          <p:cNvSpPr>
            <a:spLocks noGrp="1"/>
          </p:cNvSpPr>
          <p:nvPr>
            <p:custDataLst>
              <p:tags r:id="rId33"/>
            </p:custDataLst>
          </p:nvPr>
        </p:nvSpPr>
        <p:spPr bwMode="gray">
          <a:xfrm>
            <a:off x="2727325" y="33766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1BE74D-3279-48A6-9B18-32A7EFB5F1BB}"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83" name="Text Placeholder 12">
            <a:extLst>
              <a:ext uri="{FF2B5EF4-FFF2-40B4-BE49-F238E27FC236}">
                <a16:creationId xmlns:a16="http://schemas.microsoft.com/office/drawing/2014/main" id="{A8530036-0335-EDD4-6BC1-ED3B07148360}"/>
              </a:ext>
            </a:extLst>
          </p:cNvPr>
          <p:cNvSpPr>
            <a:spLocks noGrp="1"/>
          </p:cNvSpPr>
          <p:nvPr>
            <p:custDataLst>
              <p:tags r:id="rId34"/>
            </p:custDataLst>
          </p:nvPr>
        </p:nvSpPr>
        <p:spPr bwMode="auto">
          <a:xfrm>
            <a:off x="27908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36233CB-3F3C-4A72-A9CF-6115E3A68FD8}" type="datetime'0''''''''''''''7'''''''''''''''''''''''''''''''''''''''">
              <a:rPr lang="ja-JP" altLang="en-US" sz="1000" b="0" smtClean="0"/>
              <a:pPr/>
              <a:t>07</a:t>
            </a:fld>
            <a:endParaRPr kumimoji="0" lang="ja-JP" altLang="en-US" sz="1000" b="0" i="0" strike="noStrike" kern="1200" cap="none" spc="0" normalizeH="0" baseline="0" noProof="0">
              <a:ln>
                <a:noFill/>
              </a:ln>
              <a:effectLst/>
              <a:uLnTx/>
              <a:uFillTx/>
              <a:sym typeface="+mn-lt"/>
            </a:endParaRPr>
          </a:p>
        </p:txBody>
      </p:sp>
      <p:sp>
        <p:nvSpPr>
          <p:cNvPr id="1993" name="テキスト プレースホルダ 9">
            <a:extLst>
              <a:ext uri="{FF2B5EF4-FFF2-40B4-BE49-F238E27FC236}">
                <a16:creationId xmlns:a16="http://schemas.microsoft.com/office/drawing/2014/main" id="{3277BCF4-3ECE-AC2D-2C03-A743EF11ABBD}"/>
              </a:ext>
            </a:extLst>
          </p:cNvPr>
          <p:cNvSpPr>
            <a:spLocks noGrp="1"/>
          </p:cNvSpPr>
          <p:nvPr>
            <p:custDataLst>
              <p:tags r:id="rId35"/>
            </p:custDataLst>
          </p:nvPr>
        </p:nvSpPr>
        <p:spPr bwMode="gray">
          <a:xfrm>
            <a:off x="3025775" y="34845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CF654-7083-4F89-9883-D53D0FB88CA6}" type="datetime'''''''''''''''0''''''''.4''''''''''0'''''">
              <a:rPr lang="ja-JP" altLang="en-US" sz="1000" smtClean="0">
                <a:effectLst/>
                <a:sym typeface="+mn-lt"/>
              </a:rPr>
              <a:pPr marL="0" lvl="0" indent="0" algn="ctr">
                <a:spcBef>
                  <a:spcPct val="0"/>
                </a:spcBef>
                <a:buNone/>
              </a:pPr>
              <a:t>0.40</a:t>
            </a:fld>
            <a:endParaRPr kumimoji="1" lang="ja-JP" altLang="en-US" sz="1000" dirty="0">
              <a:sym typeface="+mn-lt"/>
            </a:endParaRPr>
          </a:p>
        </p:txBody>
      </p:sp>
      <p:sp>
        <p:nvSpPr>
          <p:cNvPr id="185" name="Text Placeholder 12">
            <a:extLst>
              <a:ext uri="{FF2B5EF4-FFF2-40B4-BE49-F238E27FC236}">
                <a16:creationId xmlns:a16="http://schemas.microsoft.com/office/drawing/2014/main" id="{5CFFF6CC-D169-20B4-EA1B-1EB1C0F4272D}"/>
              </a:ext>
            </a:extLst>
          </p:cNvPr>
          <p:cNvSpPr>
            <a:spLocks noGrp="1"/>
          </p:cNvSpPr>
          <p:nvPr>
            <p:custDataLst>
              <p:tags r:id="rId36"/>
            </p:custDataLst>
          </p:nvPr>
        </p:nvSpPr>
        <p:spPr bwMode="auto">
          <a:xfrm>
            <a:off x="30892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FD2B8DE-5C37-44BA-ADB0-1B90490E17F5}" type="datetime'''''''''''''''''''''''''''''''''''0''''''''''''8'''''''''''''">
              <a:rPr lang="ja-JP" altLang="en-US" sz="1000" b="0" smtClean="0"/>
              <a:pPr/>
              <a:t>08</a:t>
            </a:fld>
            <a:endParaRPr kumimoji="0" lang="ja-JP" altLang="en-US" sz="1000" b="0" i="0" strike="noStrike" kern="1200" cap="none" spc="0" normalizeH="0" baseline="0" noProof="0">
              <a:ln>
                <a:noFill/>
              </a:ln>
              <a:effectLst/>
              <a:uLnTx/>
              <a:uFillTx/>
              <a:sym typeface="+mn-lt"/>
            </a:endParaRPr>
          </a:p>
        </p:txBody>
      </p:sp>
      <p:sp>
        <p:nvSpPr>
          <p:cNvPr id="1994" name="テキスト プレースホルダ 9">
            <a:extLst>
              <a:ext uri="{FF2B5EF4-FFF2-40B4-BE49-F238E27FC236}">
                <a16:creationId xmlns:a16="http://schemas.microsoft.com/office/drawing/2014/main" id="{35586004-7DED-1B62-8D07-4E0E8A60F69B}"/>
              </a:ext>
            </a:extLst>
          </p:cNvPr>
          <p:cNvSpPr>
            <a:spLocks noGrp="1"/>
          </p:cNvSpPr>
          <p:nvPr>
            <p:custDataLst>
              <p:tags r:id="rId37"/>
            </p:custDataLst>
          </p:nvPr>
        </p:nvSpPr>
        <p:spPr bwMode="gray">
          <a:xfrm>
            <a:off x="3322638" y="33734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C9C5F6-6F23-424F-88DC-F9920D3A4392}"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186" name="Text Placeholder 12">
            <a:extLst>
              <a:ext uri="{FF2B5EF4-FFF2-40B4-BE49-F238E27FC236}">
                <a16:creationId xmlns:a16="http://schemas.microsoft.com/office/drawing/2014/main" id="{9F92C148-8025-D8B7-F3BE-C2209FD00B44}"/>
              </a:ext>
            </a:extLst>
          </p:cNvPr>
          <p:cNvSpPr>
            <a:spLocks noGrp="1"/>
          </p:cNvSpPr>
          <p:nvPr>
            <p:custDataLst>
              <p:tags r:id="rId38"/>
            </p:custDataLst>
          </p:nvPr>
        </p:nvSpPr>
        <p:spPr bwMode="auto">
          <a:xfrm>
            <a:off x="33861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E987676-98B4-4365-9038-2955BA931287}" type="datetime'''''''''''''''''''''''''''''''''''''''''''0''''''9'''''''''">
              <a:rPr lang="ja-JP" altLang="en-US" sz="1000" b="0" smtClean="0"/>
              <a:pPr/>
              <a:t>09</a:t>
            </a:fld>
            <a:endParaRPr kumimoji="0" lang="ja-JP" altLang="en-US" sz="1000" b="0" i="0" strike="noStrike" kern="1200" cap="none" spc="0" normalizeH="0" baseline="0" noProof="0">
              <a:ln>
                <a:noFill/>
              </a:ln>
              <a:effectLst/>
              <a:uLnTx/>
              <a:uFillTx/>
              <a:sym typeface="+mn-lt"/>
            </a:endParaRPr>
          </a:p>
        </p:txBody>
      </p:sp>
      <p:sp>
        <p:nvSpPr>
          <p:cNvPr id="1995" name="テキスト プレースホルダ 9">
            <a:extLst>
              <a:ext uri="{FF2B5EF4-FFF2-40B4-BE49-F238E27FC236}">
                <a16:creationId xmlns:a16="http://schemas.microsoft.com/office/drawing/2014/main" id="{D6E4E78A-8BBD-2327-6FC5-4EC0F19AC4CF}"/>
              </a:ext>
            </a:extLst>
          </p:cNvPr>
          <p:cNvSpPr>
            <a:spLocks noGrp="1"/>
          </p:cNvSpPr>
          <p:nvPr>
            <p:custDataLst>
              <p:tags r:id="rId39"/>
            </p:custDataLst>
          </p:nvPr>
        </p:nvSpPr>
        <p:spPr bwMode="gray">
          <a:xfrm>
            <a:off x="3621088" y="33512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33ECF-B70A-4170-8893-7869E5477AC8}" type="datetime'''''''0''''''''.''''''''''''''''''''''7''''''''''''''8'''''''">
              <a:rPr lang="ja-JP" altLang="en-US" sz="1000" smtClean="0">
                <a:effectLst/>
                <a:sym typeface="+mn-lt"/>
              </a:rPr>
              <a:pPr marL="0" lvl="0" indent="0" algn="ctr">
                <a:spcBef>
                  <a:spcPct val="0"/>
                </a:spcBef>
                <a:buNone/>
              </a:pPr>
              <a:t>0.78</a:t>
            </a:fld>
            <a:endParaRPr kumimoji="1" lang="ja-JP" altLang="en-US" sz="1000" dirty="0">
              <a:sym typeface="+mn-lt"/>
            </a:endParaRPr>
          </a:p>
        </p:txBody>
      </p:sp>
      <p:sp>
        <p:nvSpPr>
          <p:cNvPr id="53" name="Text Placeholder 12">
            <a:extLst>
              <a:ext uri="{FF2B5EF4-FFF2-40B4-BE49-F238E27FC236}">
                <a16:creationId xmlns:a16="http://schemas.microsoft.com/office/drawing/2014/main" id="{52715239-6347-3131-BEF8-976367BFC59B}"/>
              </a:ext>
            </a:extLst>
          </p:cNvPr>
          <p:cNvSpPr>
            <a:spLocks noGrp="1"/>
          </p:cNvSpPr>
          <p:nvPr>
            <p:custDataLst>
              <p:tags r:id="rId40"/>
            </p:custDataLst>
          </p:nvPr>
        </p:nvSpPr>
        <p:spPr bwMode="auto">
          <a:xfrm>
            <a:off x="36845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E2DB946-E0A7-44D1-9269-196F68ADEB8E}" type="datetime'''''''''''''''''''''''''''''''''1''''''''0'''''''''">
              <a:rPr lang="ja-JP" altLang="en-US" sz="1000" b="0" smtClean="0"/>
              <a:pPr/>
              <a:t>10</a:t>
            </a:fld>
            <a:endParaRPr kumimoji="0" lang="ja-JP" altLang="en-US" sz="1000" b="0" i="0" strike="noStrike" kern="1200" cap="none" spc="0" normalizeH="0" baseline="0" noProof="0">
              <a:ln>
                <a:noFill/>
              </a:ln>
              <a:effectLst/>
              <a:uLnTx/>
              <a:uFillTx/>
              <a:sym typeface="+mn-lt"/>
            </a:endParaRPr>
          </a:p>
        </p:txBody>
      </p:sp>
      <p:sp>
        <p:nvSpPr>
          <p:cNvPr id="1996" name="テキスト プレースホルダ 9">
            <a:extLst>
              <a:ext uri="{FF2B5EF4-FFF2-40B4-BE49-F238E27FC236}">
                <a16:creationId xmlns:a16="http://schemas.microsoft.com/office/drawing/2014/main" id="{DE3D9870-8581-DA89-BFF2-CAB2895CB572}"/>
              </a:ext>
            </a:extLst>
          </p:cNvPr>
          <p:cNvSpPr>
            <a:spLocks noGrp="1"/>
          </p:cNvSpPr>
          <p:nvPr>
            <p:custDataLst>
              <p:tags r:id="rId41"/>
            </p:custDataLst>
          </p:nvPr>
        </p:nvSpPr>
        <p:spPr bwMode="gray">
          <a:xfrm>
            <a:off x="3919538" y="333375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C1B0A-9958-493D-905D-51DA6EA3338E}" type="datetime'''''''''''''''0''''''.''8''''''''''''''''''''''''''''3'''''''">
              <a:rPr lang="ja-JP" altLang="en-US" sz="1000" smtClean="0">
                <a:effectLst/>
                <a:sym typeface="+mn-lt"/>
              </a:rPr>
              <a:pPr marL="0" lvl="0" indent="0" algn="ctr">
                <a:spcBef>
                  <a:spcPct val="0"/>
                </a:spcBef>
                <a:buNone/>
              </a:pPr>
              <a:t>0.83</a:t>
            </a:fld>
            <a:endParaRPr kumimoji="1" lang="ja-JP" altLang="en-US" sz="1000" dirty="0">
              <a:sym typeface="+mn-lt"/>
            </a:endParaRPr>
          </a:p>
        </p:txBody>
      </p:sp>
      <p:sp>
        <p:nvSpPr>
          <p:cNvPr id="72" name="Text Placeholder 12">
            <a:extLst>
              <a:ext uri="{FF2B5EF4-FFF2-40B4-BE49-F238E27FC236}">
                <a16:creationId xmlns:a16="http://schemas.microsoft.com/office/drawing/2014/main" id="{4EED0DD9-FB35-8F30-D322-CFEB4B2068A0}"/>
              </a:ext>
            </a:extLst>
          </p:cNvPr>
          <p:cNvSpPr>
            <a:spLocks noGrp="1"/>
          </p:cNvSpPr>
          <p:nvPr>
            <p:custDataLst>
              <p:tags r:id="rId42"/>
            </p:custDataLst>
          </p:nvPr>
        </p:nvSpPr>
        <p:spPr bwMode="auto">
          <a:xfrm>
            <a:off x="39830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0711C9F-9878-420C-98BC-A78E6DED39E8}" type="datetime'''''''''''''''''''''1''''''''''''''''''''''''''''1'''''''''">
              <a:rPr lang="ja-JP" altLang="en-US" sz="1000" b="0" smtClean="0"/>
              <a:pPr/>
              <a:t>11</a:t>
            </a:fld>
            <a:endParaRPr kumimoji="0" lang="ja-JP" altLang="en-US" sz="1000" b="0" i="0" strike="noStrike" kern="1200" cap="none" spc="0" normalizeH="0" baseline="0" noProof="0">
              <a:ln>
                <a:noFill/>
              </a:ln>
              <a:effectLst/>
              <a:uLnTx/>
              <a:uFillTx/>
              <a:sym typeface="+mn-lt"/>
            </a:endParaRPr>
          </a:p>
        </p:txBody>
      </p:sp>
      <p:sp>
        <p:nvSpPr>
          <p:cNvPr id="1997" name="テキスト プレースホルダ 9">
            <a:extLst>
              <a:ext uri="{FF2B5EF4-FFF2-40B4-BE49-F238E27FC236}">
                <a16:creationId xmlns:a16="http://schemas.microsoft.com/office/drawing/2014/main" id="{1917028A-DBF7-4E3E-0887-4328FA0A1786}"/>
              </a:ext>
            </a:extLst>
          </p:cNvPr>
          <p:cNvSpPr>
            <a:spLocks noGrp="1"/>
          </p:cNvSpPr>
          <p:nvPr>
            <p:custDataLst>
              <p:tags r:id="rId43"/>
            </p:custDataLst>
          </p:nvPr>
        </p:nvSpPr>
        <p:spPr bwMode="gray">
          <a:xfrm>
            <a:off x="4216400" y="33242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317B79-5D62-4FE6-A8B3-0295C78E6FB6}" type="datetime'''''''0''.''''''''''''8''''''''''''''''''''''''5'''">
              <a:rPr lang="ja-JP" altLang="en-US" sz="1000" smtClean="0">
                <a:effectLst/>
                <a:sym typeface="+mn-lt"/>
              </a:rPr>
              <a:pPr marL="0" lvl="0" indent="0" algn="ctr">
                <a:spcBef>
                  <a:spcPct val="0"/>
                </a:spcBef>
                <a:buNone/>
              </a:pPr>
              <a:t>0.85</a:t>
            </a:fld>
            <a:endParaRPr kumimoji="1" lang="ja-JP" altLang="en-US" sz="1000" dirty="0">
              <a:sym typeface="+mn-lt"/>
            </a:endParaRPr>
          </a:p>
        </p:txBody>
      </p:sp>
      <p:sp>
        <p:nvSpPr>
          <p:cNvPr id="73" name="Text Placeholder 12">
            <a:extLst>
              <a:ext uri="{FF2B5EF4-FFF2-40B4-BE49-F238E27FC236}">
                <a16:creationId xmlns:a16="http://schemas.microsoft.com/office/drawing/2014/main" id="{CA6A239F-20C7-7513-1D31-6A19BB5179C7}"/>
              </a:ext>
            </a:extLst>
          </p:cNvPr>
          <p:cNvSpPr>
            <a:spLocks noGrp="1"/>
          </p:cNvSpPr>
          <p:nvPr>
            <p:custDataLst>
              <p:tags r:id="rId44"/>
            </p:custDataLst>
          </p:nvPr>
        </p:nvSpPr>
        <p:spPr bwMode="auto">
          <a:xfrm>
            <a:off x="42799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E6DC280-F21D-420A-8AEF-580C3CD4C5B9}" type="datetime'''''1''''''2'''''''''''">
              <a:rPr lang="ja-JP" altLang="en-US" sz="1000" b="0" smtClean="0"/>
              <a:pPr/>
              <a:t>12</a:t>
            </a:fld>
            <a:endParaRPr kumimoji="0" lang="ja-JP" altLang="en-US" sz="1000" b="0" i="0" strike="noStrike" kern="1200" cap="none" spc="0" normalizeH="0" baseline="0" noProof="0">
              <a:ln>
                <a:noFill/>
              </a:ln>
              <a:effectLst/>
              <a:uLnTx/>
              <a:uFillTx/>
              <a:sym typeface="+mn-lt"/>
            </a:endParaRPr>
          </a:p>
        </p:txBody>
      </p:sp>
      <p:sp>
        <p:nvSpPr>
          <p:cNvPr id="1998" name="テキスト プレースホルダ 9">
            <a:extLst>
              <a:ext uri="{FF2B5EF4-FFF2-40B4-BE49-F238E27FC236}">
                <a16:creationId xmlns:a16="http://schemas.microsoft.com/office/drawing/2014/main" id="{537C45D0-C4C3-8AA4-640B-2199461FBC53}"/>
              </a:ext>
            </a:extLst>
          </p:cNvPr>
          <p:cNvSpPr>
            <a:spLocks noGrp="1"/>
          </p:cNvSpPr>
          <p:nvPr>
            <p:custDataLst>
              <p:tags r:id="rId45"/>
            </p:custDataLst>
          </p:nvPr>
        </p:nvSpPr>
        <p:spPr bwMode="gray">
          <a:xfrm>
            <a:off x="4514850" y="33274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1442E-25D9-4D78-97F5-00D4231E972A}" type="datetime'''''''''''''''''''0''''''.''''''''8''''''''''''''''5'''">
              <a:rPr lang="ja-JP" altLang="en-US" sz="1000" smtClean="0">
                <a:effectLst/>
                <a:sym typeface="+mn-lt"/>
              </a:rPr>
              <a:pPr marL="0" lvl="0" indent="0" algn="ctr">
                <a:spcBef>
                  <a:spcPct val="0"/>
                </a:spcBef>
                <a:buNone/>
              </a:pPr>
              <a:t>0.85</a:t>
            </a:fld>
            <a:endParaRPr kumimoji="1" lang="ja-JP" altLang="en-US" sz="1000" dirty="0">
              <a:sym typeface="+mn-lt"/>
            </a:endParaRPr>
          </a:p>
        </p:txBody>
      </p:sp>
      <p:sp>
        <p:nvSpPr>
          <p:cNvPr id="176" name="Text Placeholder 12">
            <a:extLst>
              <a:ext uri="{FF2B5EF4-FFF2-40B4-BE49-F238E27FC236}">
                <a16:creationId xmlns:a16="http://schemas.microsoft.com/office/drawing/2014/main" id="{74ECE474-577D-C2B0-F858-4E5F908D2FC8}"/>
              </a:ext>
            </a:extLst>
          </p:cNvPr>
          <p:cNvSpPr>
            <a:spLocks noGrp="1"/>
          </p:cNvSpPr>
          <p:nvPr>
            <p:custDataLst>
              <p:tags r:id="rId46"/>
            </p:custDataLst>
          </p:nvPr>
        </p:nvSpPr>
        <p:spPr bwMode="auto">
          <a:xfrm>
            <a:off x="13001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D62ED42-8A20-4EFC-A03A-EA268FC19C2D}" type="datetime'''''''''''''''''''''02'''''''''''''''''''''''''''">
              <a:rPr lang="ja-JP" altLang="en-US" sz="1000" b="0" smtClean="0"/>
              <a:pPr/>
              <a:t>02</a:t>
            </a:fld>
            <a:endParaRPr kumimoji="0" lang="ja-JP" altLang="en-US" sz="1000" b="0" i="0" strike="noStrike" kern="1200" cap="none" spc="0" normalizeH="0" baseline="0" noProof="0">
              <a:ln>
                <a:noFill/>
              </a:ln>
              <a:effectLst/>
              <a:uLnTx/>
              <a:uFillTx/>
              <a:sym typeface="+mn-lt"/>
            </a:endParaRPr>
          </a:p>
        </p:txBody>
      </p:sp>
      <p:sp>
        <p:nvSpPr>
          <p:cNvPr id="1999" name="テキスト プレースホルダ 9">
            <a:extLst>
              <a:ext uri="{FF2B5EF4-FFF2-40B4-BE49-F238E27FC236}">
                <a16:creationId xmlns:a16="http://schemas.microsoft.com/office/drawing/2014/main" id="{D7C06F97-459A-4566-6C64-A4291BB9DD98}"/>
              </a:ext>
            </a:extLst>
          </p:cNvPr>
          <p:cNvSpPr>
            <a:spLocks noGrp="1"/>
          </p:cNvSpPr>
          <p:nvPr>
            <p:custDataLst>
              <p:tags r:id="rId47"/>
            </p:custDataLst>
          </p:nvPr>
        </p:nvSpPr>
        <p:spPr bwMode="gray">
          <a:xfrm>
            <a:off x="4813300" y="33385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BB9A29-1983-4147-844B-7007B23454C5}" type="datetime'''0''.''''''''8''''''2'''''''''''''''''''''''''">
              <a:rPr lang="ja-JP" altLang="en-US" sz="1000" smtClean="0">
                <a:effectLst/>
                <a:sym typeface="+mn-lt"/>
              </a:rPr>
              <a:pPr marL="0" lvl="0" indent="0" algn="ctr">
                <a:spcBef>
                  <a:spcPct val="0"/>
                </a:spcBef>
                <a:buNone/>
              </a:pPr>
              <a:t>0.82</a:t>
            </a:fld>
            <a:endParaRPr kumimoji="1" lang="ja-JP" altLang="en-US" sz="1000" dirty="0">
              <a:sym typeface="+mn-lt"/>
            </a:endParaRPr>
          </a:p>
        </p:txBody>
      </p:sp>
      <p:sp>
        <p:nvSpPr>
          <p:cNvPr id="132" name="Text Placeholder 12">
            <a:extLst>
              <a:ext uri="{FF2B5EF4-FFF2-40B4-BE49-F238E27FC236}">
                <a16:creationId xmlns:a16="http://schemas.microsoft.com/office/drawing/2014/main" id="{B75A5A09-805A-6585-72C3-532AA55BFEE7}"/>
              </a:ext>
            </a:extLst>
          </p:cNvPr>
          <p:cNvSpPr>
            <a:spLocks noGrp="1"/>
          </p:cNvSpPr>
          <p:nvPr>
            <p:custDataLst>
              <p:tags r:id="rId48"/>
            </p:custDataLst>
          </p:nvPr>
        </p:nvSpPr>
        <p:spPr bwMode="auto">
          <a:xfrm>
            <a:off x="293688" y="2003425"/>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ja-JP" altLang="en-US" sz="800" b="0" noProof="1">
                <a:solidFill>
                  <a:srgbClr val="000000"/>
                </a:solidFill>
                <a:latin typeface="Arial"/>
                <a:ea typeface="ＭＳ Ｐゴシック"/>
                <a:sym typeface="+mn-lt"/>
              </a:rPr>
              <a:t>百</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万人）</a:t>
            </a:r>
          </a:p>
        </p:txBody>
      </p:sp>
      <p:sp>
        <p:nvSpPr>
          <p:cNvPr id="76" name="Text Placeholder 12">
            <a:extLst>
              <a:ext uri="{FF2B5EF4-FFF2-40B4-BE49-F238E27FC236}">
                <a16:creationId xmlns:a16="http://schemas.microsoft.com/office/drawing/2014/main" id="{923005E7-B871-6FDC-E7C0-EF276E187774}"/>
              </a:ext>
            </a:extLst>
          </p:cNvPr>
          <p:cNvSpPr>
            <a:spLocks noGrp="1"/>
          </p:cNvSpPr>
          <p:nvPr>
            <p:custDataLst>
              <p:tags r:id="rId49"/>
            </p:custDataLst>
          </p:nvPr>
        </p:nvSpPr>
        <p:spPr bwMode="auto">
          <a:xfrm>
            <a:off x="48768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40F07F3-2E09-47F7-B3E5-EC0C7E7266D6}" type="datetime'''''''''''''''''''''''''''''''''''''''1''''4'''''">
              <a:rPr lang="ja-JP" altLang="en-US" sz="1000" b="0" smtClean="0"/>
              <a:pPr/>
              <a:t>14</a:t>
            </a:fld>
            <a:endParaRPr kumimoji="0" lang="ja-JP" altLang="en-US" sz="1000" b="0" i="0" strike="noStrike" kern="1200" cap="none" spc="0" normalizeH="0" baseline="0" noProof="0">
              <a:ln>
                <a:noFill/>
              </a:ln>
              <a:effectLst/>
              <a:uLnTx/>
              <a:uFillTx/>
              <a:sym typeface="+mn-lt"/>
            </a:endParaRPr>
          </a:p>
        </p:txBody>
      </p:sp>
      <p:sp>
        <p:nvSpPr>
          <p:cNvPr id="2000" name="テキスト プレースホルダ 9">
            <a:extLst>
              <a:ext uri="{FF2B5EF4-FFF2-40B4-BE49-F238E27FC236}">
                <a16:creationId xmlns:a16="http://schemas.microsoft.com/office/drawing/2014/main" id="{0D50780A-4048-F4D2-2E95-C9F025B2EFFD}"/>
              </a:ext>
            </a:extLst>
          </p:cNvPr>
          <p:cNvSpPr>
            <a:spLocks noGrp="1"/>
          </p:cNvSpPr>
          <p:nvPr>
            <p:custDataLst>
              <p:tags r:id="rId50"/>
            </p:custDataLst>
          </p:nvPr>
        </p:nvSpPr>
        <p:spPr bwMode="gray">
          <a:xfrm>
            <a:off x="5111750" y="33480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962D52-1B61-49BB-A935-6B8933079F14}" type="datetime'''''0''''''''''''''.''''''''79'''''''">
              <a:rPr lang="ja-JP" altLang="en-US" sz="1000" smtClean="0">
                <a:effectLst/>
                <a:sym typeface="+mn-lt"/>
              </a:rPr>
              <a:pPr marL="0" lvl="0" indent="0" algn="ctr">
                <a:spcBef>
                  <a:spcPct val="0"/>
                </a:spcBef>
                <a:buNone/>
              </a:pPr>
              <a:t>0.79</a:t>
            </a:fld>
            <a:endParaRPr kumimoji="1" lang="ja-JP" altLang="en-US" sz="1000" dirty="0">
              <a:sym typeface="+mn-lt"/>
            </a:endParaRPr>
          </a:p>
        </p:txBody>
      </p:sp>
      <p:sp>
        <p:nvSpPr>
          <p:cNvPr id="153" name="Text Placeholder 12">
            <a:extLst>
              <a:ext uri="{FF2B5EF4-FFF2-40B4-BE49-F238E27FC236}">
                <a16:creationId xmlns:a16="http://schemas.microsoft.com/office/drawing/2014/main" id="{C746419D-6702-46C3-AF18-EB21DEB65E08}"/>
              </a:ext>
            </a:extLst>
          </p:cNvPr>
          <p:cNvSpPr>
            <a:spLocks noGrp="1"/>
          </p:cNvSpPr>
          <p:nvPr>
            <p:custDataLst>
              <p:tags r:id="rId51"/>
            </p:custDataLst>
          </p:nvPr>
        </p:nvSpPr>
        <p:spPr bwMode="auto">
          <a:xfrm>
            <a:off x="9385300" y="200342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77" name="Text Placeholder 12">
            <a:extLst>
              <a:ext uri="{FF2B5EF4-FFF2-40B4-BE49-F238E27FC236}">
                <a16:creationId xmlns:a16="http://schemas.microsoft.com/office/drawing/2014/main" id="{37D930BA-343C-FE6D-B7B8-956504B48EC7}"/>
              </a:ext>
            </a:extLst>
          </p:cNvPr>
          <p:cNvSpPr>
            <a:spLocks noGrp="1"/>
          </p:cNvSpPr>
          <p:nvPr>
            <p:custDataLst>
              <p:tags r:id="rId52"/>
            </p:custDataLst>
          </p:nvPr>
        </p:nvSpPr>
        <p:spPr bwMode="auto">
          <a:xfrm>
            <a:off x="51752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6AEBA20-30F7-40A3-BF6E-A48998509CE2}" type="datetime'''''''''''''''1''''''''''5'''''''''''''''''''''''''''''''''''">
              <a:rPr lang="ja-JP" altLang="en-US" sz="1000" b="0" smtClean="0"/>
              <a:pPr/>
              <a:t>15</a:t>
            </a:fld>
            <a:endParaRPr kumimoji="0" lang="ja-JP" altLang="en-US" sz="1000" b="0" i="0" strike="noStrike" kern="1200" cap="none" spc="0" normalizeH="0" baseline="0" noProof="0">
              <a:ln>
                <a:noFill/>
              </a:ln>
              <a:effectLst/>
              <a:uLnTx/>
              <a:uFillTx/>
              <a:sym typeface="+mn-lt"/>
            </a:endParaRPr>
          </a:p>
        </p:txBody>
      </p:sp>
      <p:sp>
        <p:nvSpPr>
          <p:cNvPr id="2001" name="テキスト プレースホルダ 9">
            <a:extLst>
              <a:ext uri="{FF2B5EF4-FFF2-40B4-BE49-F238E27FC236}">
                <a16:creationId xmlns:a16="http://schemas.microsoft.com/office/drawing/2014/main" id="{99EA5D35-45D0-F52A-3BF0-FEBB01D8C4C2}"/>
              </a:ext>
            </a:extLst>
          </p:cNvPr>
          <p:cNvSpPr>
            <a:spLocks noGrp="1"/>
          </p:cNvSpPr>
          <p:nvPr>
            <p:custDataLst>
              <p:tags r:id="rId53"/>
            </p:custDataLst>
          </p:nvPr>
        </p:nvSpPr>
        <p:spPr bwMode="gray">
          <a:xfrm>
            <a:off x="5408613" y="33432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2A6EA8-1C67-42A1-8191-171105930E1B}" type="datetime'0.''8''''''''0'''''''''''''''''''''''''''">
              <a:rPr lang="ja-JP" altLang="en-US" sz="1000" smtClean="0">
                <a:effectLst/>
                <a:sym typeface="+mn-lt"/>
              </a:rPr>
              <a:pPr marL="0" lvl="0" indent="0" algn="ctr">
                <a:spcBef>
                  <a:spcPct val="0"/>
                </a:spcBef>
                <a:buNone/>
              </a:pPr>
              <a:t>0.80</a:t>
            </a:fld>
            <a:endParaRPr kumimoji="1" lang="ja-JP" altLang="en-US" sz="1000" dirty="0">
              <a:sym typeface="+mn-lt"/>
            </a:endParaRPr>
          </a:p>
        </p:txBody>
      </p:sp>
      <p:sp>
        <p:nvSpPr>
          <p:cNvPr id="1985" name="テキスト プレースホルダ 9">
            <a:extLst>
              <a:ext uri="{FF2B5EF4-FFF2-40B4-BE49-F238E27FC236}">
                <a16:creationId xmlns:a16="http://schemas.microsoft.com/office/drawing/2014/main" id="{4AD780AE-6086-E8AE-1BEC-9836F49BA973}"/>
              </a:ext>
            </a:extLst>
          </p:cNvPr>
          <p:cNvSpPr>
            <a:spLocks noGrp="1"/>
          </p:cNvSpPr>
          <p:nvPr>
            <p:custDataLst>
              <p:tags r:id="rId54"/>
            </p:custDataLst>
          </p:nvPr>
        </p:nvSpPr>
        <p:spPr bwMode="gray">
          <a:xfrm>
            <a:off x="663575" y="324485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03C30B-CF91-4756-9051-3A90341CFCF2}"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78" name="Text Placeholder 12">
            <a:extLst>
              <a:ext uri="{FF2B5EF4-FFF2-40B4-BE49-F238E27FC236}">
                <a16:creationId xmlns:a16="http://schemas.microsoft.com/office/drawing/2014/main" id="{BFA8D87E-E62E-1E58-8440-B99E87AE584E}"/>
              </a:ext>
            </a:extLst>
          </p:cNvPr>
          <p:cNvSpPr>
            <a:spLocks noGrp="1"/>
          </p:cNvSpPr>
          <p:nvPr>
            <p:custDataLst>
              <p:tags r:id="rId55"/>
            </p:custDataLst>
          </p:nvPr>
        </p:nvSpPr>
        <p:spPr bwMode="auto">
          <a:xfrm>
            <a:off x="54721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E42CD00-99AD-4E87-B408-A088AED493A4}" type="datetime'''''''''''''''''''''''''''''''1''''''''''''6'''''''''">
              <a:rPr lang="ja-JP" altLang="en-US" sz="1000" b="0" smtClean="0"/>
              <a:pPr/>
              <a:t>16</a:t>
            </a:fld>
            <a:endParaRPr kumimoji="0" lang="ja-JP" altLang="en-US" sz="1000" b="0" i="0" strike="noStrike" kern="1200" cap="none" spc="0" normalizeH="0" baseline="0" noProof="0">
              <a:ln>
                <a:noFill/>
              </a:ln>
              <a:effectLst/>
              <a:uLnTx/>
              <a:uFillTx/>
              <a:sym typeface="+mn-lt"/>
            </a:endParaRPr>
          </a:p>
        </p:txBody>
      </p:sp>
      <p:sp>
        <p:nvSpPr>
          <p:cNvPr id="2002" name="テキスト プレースホルダ 9">
            <a:extLst>
              <a:ext uri="{FF2B5EF4-FFF2-40B4-BE49-F238E27FC236}">
                <a16:creationId xmlns:a16="http://schemas.microsoft.com/office/drawing/2014/main" id="{5241477F-041F-55FD-4E9D-ADA8752A0602}"/>
              </a:ext>
            </a:extLst>
          </p:cNvPr>
          <p:cNvSpPr>
            <a:spLocks noGrp="1"/>
          </p:cNvSpPr>
          <p:nvPr>
            <p:custDataLst>
              <p:tags r:id="rId56"/>
            </p:custDataLst>
          </p:nvPr>
        </p:nvSpPr>
        <p:spPr bwMode="gray">
          <a:xfrm>
            <a:off x="5707063" y="33623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AD0D8-D4DC-4F13-8BE4-334452CFC3BF}" type="datetime'0''''''''''''''''.''7''''''''''''5'''''''''''''''''''''''''">
              <a:rPr lang="ja-JP" altLang="en-US" sz="1000" smtClean="0">
                <a:effectLst/>
                <a:sym typeface="+mn-lt"/>
              </a:rPr>
              <a:pPr marL="0" lvl="0" indent="0" algn="ctr">
                <a:spcBef>
                  <a:spcPct val="0"/>
                </a:spcBef>
                <a:buNone/>
              </a:pPr>
              <a:t>0.75</a:t>
            </a:fld>
            <a:endParaRPr kumimoji="1" lang="ja-JP" altLang="en-US" sz="1000" dirty="0">
              <a:sym typeface="+mn-lt"/>
            </a:endParaRPr>
          </a:p>
        </p:txBody>
      </p:sp>
      <p:sp>
        <p:nvSpPr>
          <p:cNvPr id="174" name="Text Placeholder 12">
            <a:extLst>
              <a:ext uri="{FF2B5EF4-FFF2-40B4-BE49-F238E27FC236}">
                <a16:creationId xmlns:a16="http://schemas.microsoft.com/office/drawing/2014/main" id="{ED93DBBF-86B9-871B-391B-7805F0635D01}"/>
              </a:ext>
            </a:extLst>
          </p:cNvPr>
          <p:cNvSpPr>
            <a:spLocks noGrp="1"/>
          </p:cNvSpPr>
          <p:nvPr>
            <p:custDataLst>
              <p:tags r:id="rId57"/>
            </p:custDataLst>
          </p:nvPr>
        </p:nvSpPr>
        <p:spPr bwMode="auto">
          <a:xfrm>
            <a:off x="635000" y="38274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2C282EF-1EB7-4FFA-8D9B-C751F5A36D86}" type="datetime'2''''''''''0''''''''''''''''''''''''0''''''''''''''''0'''''''">
              <a:rPr lang="ja-JP" altLang="en-US" sz="1000" b="0" smtClean="0"/>
              <a:pPr/>
              <a:t>2000</a:t>
            </a:fld>
            <a:endParaRPr kumimoji="0" lang="ja-JP" altLang="en-US" sz="1000" b="0" i="0" strike="noStrike" kern="1200" cap="none" spc="0" normalizeH="0" baseline="0" noProof="0">
              <a:ln>
                <a:noFill/>
              </a:ln>
              <a:effectLst/>
              <a:uLnTx/>
              <a:uFillTx/>
              <a:sym typeface="+mn-lt"/>
            </a:endParaRPr>
          </a:p>
        </p:txBody>
      </p:sp>
      <p:sp>
        <p:nvSpPr>
          <p:cNvPr id="79" name="Text Placeholder 12">
            <a:extLst>
              <a:ext uri="{FF2B5EF4-FFF2-40B4-BE49-F238E27FC236}">
                <a16:creationId xmlns:a16="http://schemas.microsoft.com/office/drawing/2014/main" id="{C1CCB15C-55AB-3314-28ED-BA9F95F830FC}"/>
              </a:ext>
            </a:extLst>
          </p:cNvPr>
          <p:cNvSpPr>
            <a:spLocks noGrp="1"/>
          </p:cNvSpPr>
          <p:nvPr>
            <p:custDataLst>
              <p:tags r:id="rId58"/>
            </p:custDataLst>
          </p:nvPr>
        </p:nvSpPr>
        <p:spPr bwMode="auto">
          <a:xfrm>
            <a:off x="57705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ECFB665-3FC9-4394-824C-EBA48A653788}" type="datetime'''''''1''''''''''''''''''''''''''''''''''''7'''">
              <a:rPr lang="ja-JP" altLang="en-US" sz="1000" b="0" smtClean="0"/>
              <a:pPr/>
              <a:t>17</a:t>
            </a:fld>
            <a:endParaRPr kumimoji="0" lang="ja-JP" altLang="en-US" sz="1000" b="0" i="0" strike="noStrike" kern="1200" cap="none" spc="0" normalizeH="0" baseline="0" noProof="0">
              <a:ln>
                <a:noFill/>
              </a:ln>
              <a:effectLst/>
              <a:uLnTx/>
              <a:uFillTx/>
              <a:sym typeface="+mn-lt"/>
            </a:endParaRPr>
          </a:p>
        </p:txBody>
      </p:sp>
      <p:sp>
        <p:nvSpPr>
          <p:cNvPr id="2003" name="テキスト プレースホルダ 9">
            <a:extLst>
              <a:ext uri="{FF2B5EF4-FFF2-40B4-BE49-F238E27FC236}">
                <a16:creationId xmlns:a16="http://schemas.microsoft.com/office/drawing/2014/main" id="{6B08A0E6-E9AF-9AB1-7A7C-1F62B2F0F77B}"/>
              </a:ext>
            </a:extLst>
          </p:cNvPr>
          <p:cNvSpPr>
            <a:spLocks noGrp="1"/>
          </p:cNvSpPr>
          <p:nvPr>
            <p:custDataLst>
              <p:tags r:id="rId59"/>
            </p:custDataLst>
          </p:nvPr>
        </p:nvSpPr>
        <p:spPr bwMode="gray">
          <a:xfrm>
            <a:off x="6005513" y="33766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A13A61-1DEA-423C-A686-DB7B93FA8071}"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986" name="テキスト プレースホルダ 9">
            <a:extLst>
              <a:ext uri="{FF2B5EF4-FFF2-40B4-BE49-F238E27FC236}">
                <a16:creationId xmlns:a16="http://schemas.microsoft.com/office/drawing/2014/main" id="{AAAFF40B-F74D-6CDF-AA95-9119118F0D15}"/>
              </a:ext>
            </a:extLst>
          </p:cNvPr>
          <p:cNvSpPr>
            <a:spLocks noGrp="1"/>
          </p:cNvSpPr>
          <p:nvPr>
            <p:custDataLst>
              <p:tags r:id="rId60"/>
            </p:custDataLst>
          </p:nvPr>
        </p:nvSpPr>
        <p:spPr bwMode="gray">
          <a:xfrm>
            <a:off x="938213" y="32639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BBA34-6520-487E-BAAD-5570CFBA2FDC}"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181" name="Text Placeholder 12">
            <a:extLst>
              <a:ext uri="{FF2B5EF4-FFF2-40B4-BE49-F238E27FC236}">
                <a16:creationId xmlns:a16="http://schemas.microsoft.com/office/drawing/2014/main" id="{BCE92D56-35DF-7E1E-CD23-5720468D27A2}"/>
              </a:ext>
            </a:extLst>
          </p:cNvPr>
          <p:cNvSpPr>
            <a:spLocks noGrp="1"/>
          </p:cNvSpPr>
          <p:nvPr>
            <p:custDataLst>
              <p:tags r:id="rId61"/>
            </p:custDataLst>
          </p:nvPr>
        </p:nvSpPr>
        <p:spPr bwMode="auto">
          <a:xfrm>
            <a:off x="60690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584285E-8994-411C-8B16-5391E7C89AF3}" type="datetime'''''''1''''''''''''''''''''8'''''''''''''">
              <a:rPr lang="ja-JP" altLang="en-US" sz="1000" b="0" smtClean="0"/>
              <a:pPr/>
              <a:t>18</a:t>
            </a:fld>
            <a:endParaRPr kumimoji="0" lang="ja-JP" altLang="en-US" sz="1000" b="0" i="0" strike="noStrike" kern="1200" cap="none" spc="0" normalizeH="0" baseline="0" noProof="0">
              <a:ln>
                <a:noFill/>
              </a:ln>
              <a:effectLst/>
              <a:uLnTx/>
              <a:uFillTx/>
              <a:sym typeface="+mn-lt"/>
            </a:endParaRPr>
          </a:p>
        </p:txBody>
      </p:sp>
      <p:sp>
        <p:nvSpPr>
          <p:cNvPr id="2004" name="テキスト プレースホルダ 9">
            <a:extLst>
              <a:ext uri="{FF2B5EF4-FFF2-40B4-BE49-F238E27FC236}">
                <a16:creationId xmlns:a16="http://schemas.microsoft.com/office/drawing/2014/main" id="{61857338-2041-6EC6-3A78-66F98D23755C}"/>
              </a:ext>
            </a:extLst>
          </p:cNvPr>
          <p:cNvSpPr>
            <a:spLocks noGrp="1"/>
          </p:cNvSpPr>
          <p:nvPr>
            <p:custDataLst>
              <p:tags r:id="rId62"/>
            </p:custDataLst>
          </p:nvPr>
        </p:nvSpPr>
        <p:spPr bwMode="gray">
          <a:xfrm>
            <a:off x="6302375" y="33782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2C7E5-8CF6-41FD-A965-75DB94651FE4}"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75" name="Text Placeholder 12">
            <a:extLst>
              <a:ext uri="{FF2B5EF4-FFF2-40B4-BE49-F238E27FC236}">
                <a16:creationId xmlns:a16="http://schemas.microsoft.com/office/drawing/2014/main" id="{6E90C820-E108-FD69-4D88-EA7D613C24EF}"/>
              </a:ext>
            </a:extLst>
          </p:cNvPr>
          <p:cNvSpPr>
            <a:spLocks noGrp="1"/>
          </p:cNvSpPr>
          <p:nvPr>
            <p:custDataLst>
              <p:tags r:id="rId63"/>
            </p:custDataLst>
          </p:nvPr>
        </p:nvSpPr>
        <p:spPr bwMode="auto">
          <a:xfrm>
            <a:off x="10017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DAAB85B-52E0-4ABC-A39C-33B10AD45B5F}" type="datetime'''''''0''''''1'''''''''''''''''''''''''''''''''''''''">
              <a:rPr lang="ja-JP" altLang="en-US" sz="1000" b="0" smtClean="0"/>
              <a:pPr/>
              <a:t>01</a:t>
            </a:fld>
            <a:endParaRPr kumimoji="0" lang="ja-JP" altLang="en-US" sz="1000" b="0" i="0" strike="noStrike" kern="1200" cap="none" spc="0" normalizeH="0" baseline="0" noProof="0" dirty="0">
              <a:ln>
                <a:noFill/>
              </a:ln>
              <a:effectLst/>
              <a:uLnTx/>
              <a:uFillTx/>
              <a:sym typeface="+mn-lt"/>
            </a:endParaRPr>
          </a:p>
        </p:txBody>
      </p:sp>
      <p:sp>
        <p:nvSpPr>
          <p:cNvPr id="82" name="Text Placeholder 12">
            <a:extLst>
              <a:ext uri="{FF2B5EF4-FFF2-40B4-BE49-F238E27FC236}">
                <a16:creationId xmlns:a16="http://schemas.microsoft.com/office/drawing/2014/main" id="{E67C7D6E-2247-DF44-5B3F-D7F45D60779A}"/>
              </a:ext>
            </a:extLst>
          </p:cNvPr>
          <p:cNvSpPr>
            <a:spLocks noGrp="1"/>
          </p:cNvSpPr>
          <p:nvPr>
            <p:custDataLst>
              <p:tags r:id="rId64"/>
            </p:custDataLst>
          </p:nvPr>
        </p:nvSpPr>
        <p:spPr bwMode="auto">
          <a:xfrm>
            <a:off x="63658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1A21B76-3C9A-40D8-9149-45FC532763C8}" type="datetime'''1''''''''''''''''''9'''''''''''''''''''''''''''''''''''''">
              <a:rPr lang="ja-JP" altLang="en-US" sz="1000" b="0" smtClean="0"/>
              <a:pPr/>
              <a:t>19</a:t>
            </a:fld>
            <a:endParaRPr kumimoji="0" lang="ja-JP" altLang="en-US" sz="1000" b="0" i="0" strike="noStrike" kern="1200" cap="none" spc="0" normalizeH="0" baseline="0" noProof="0">
              <a:ln>
                <a:noFill/>
              </a:ln>
              <a:effectLst/>
              <a:uLnTx/>
              <a:uFillTx/>
              <a:sym typeface="+mn-lt"/>
            </a:endParaRPr>
          </a:p>
        </p:txBody>
      </p:sp>
      <p:sp>
        <p:nvSpPr>
          <p:cNvPr id="2005" name="テキスト プレースホルダ 9">
            <a:extLst>
              <a:ext uri="{FF2B5EF4-FFF2-40B4-BE49-F238E27FC236}">
                <a16:creationId xmlns:a16="http://schemas.microsoft.com/office/drawing/2014/main" id="{AB988458-39AB-D6AA-5D8E-2A352A9296BE}"/>
              </a:ext>
            </a:extLst>
          </p:cNvPr>
          <p:cNvSpPr>
            <a:spLocks noGrp="1"/>
          </p:cNvSpPr>
          <p:nvPr>
            <p:custDataLst>
              <p:tags r:id="rId65"/>
            </p:custDataLst>
          </p:nvPr>
        </p:nvSpPr>
        <p:spPr bwMode="gray">
          <a:xfrm>
            <a:off x="6600825" y="33702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EE8F0-CE17-4024-876C-F82DE1FC15D2}" type="datetime'''''''''''''''0.''''''''''''''''''''''''''''''''''''72'''">
              <a:rPr lang="ja-JP" altLang="en-US" sz="1000" smtClean="0">
                <a:effectLst/>
                <a:sym typeface="+mn-lt"/>
              </a:rPr>
              <a:pPr marL="0" lvl="0" indent="0" algn="ctr">
                <a:spcBef>
                  <a:spcPct val="0"/>
                </a:spcBef>
                <a:buNone/>
              </a:pPr>
              <a:t>0.72</a:t>
            </a:fld>
            <a:endParaRPr kumimoji="1" lang="ja-JP" altLang="en-US" sz="1000" dirty="0">
              <a:sym typeface="+mn-lt"/>
            </a:endParaRPr>
          </a:p>
        </p:txBody>
      </p:sp>
      <p:sp>
        <p:nvSpPr>
          <p:cNvPr id="1987" name="テキスト プレースホルダ 9">
            <a:extLst>
              <a:ext uri="{FF2B5EF4-FFF2-40B4-BE49-F238E27FC236}">
                <a16:creationId xmlns:a16="http://schemas.microsoft.com/office/drawing/2014/main" id="{9F890752-6386-6F74-A941-F9E21F66E68D}"/>
              </a:ext>
            </a:extLst>
          </p:cNvPr>
          <p:cNvSpPr>
            <a:spLocks noGrp="1"/>
          </p:cNvSpPr>
          <p:nvPr>
            <p:custDataLst>
              <p:tags r:id="rId66"/>
            </p:custDataLst>
          </p:nvPr>
        </p:nvSpPr>
        <p:spPr bwMode="gray">
          <a:xfrm>
            <a:off x="1236663" y="32813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017E82-FE13-43AA-B300-21E3D5401F79}" type="datetime'''''''0.''''''''''''''''''''''''''9''''''''''''8'''''''">
              <a:rPr lang="ja-JP" altLang="en-US" sz="1000" smtClean="0">
                <a:effectLst/>
                <a:sym typeface="+mn-lt"/>
              </a:rPr>
              <a:pPr marL="0" lvl="0" indent="0" algn="ctr">
                <a:spcBef>
                  <a:spcPct val="0"/>
                </a:spcBef>
                <a:buNone/>
              </a:pPr>
              <a:t>0.98</a:t>
            </a:fld>
            <a:endParaRPr kumimoji="1" lang="ja-JP" altLang="en-US" sz="1000" dirty="0">
              <a:sym typeface="+mn-lt"/>
            </a:endParaRPr>
          </a:p>
        </p:txBody>
      </p:sp>
      <p:sp>
        <p:nvSpPr>
          <p:cNvPr id="83" name="Text Placeholder 12">
            <a:extLst>
              <a:ext uri="{FF2B5EF4-FFF2-40B4-BE49-F238E27FC236}">
                <a16:creationId xmlns:a16="http://schemas.microsoft.com/office/drawing/2014/main" id="{28CD27D3-A75E-7F05-9F6F-825B069EAE88}"/>
              </a:ext>
            </a:extLst>
          </p:cNvPr>
          <p:cNvSpPr>
            <a:spLocks noGrp="1"/>
          </p:cNvSpPr>
          <p:nvPr>
            <p:custDataLst>
              <p:tags r:id="rId67"/>
            </p:custDataLst>
          </p:nvPr>
        </p:nvSpPr>
        <p:spPr bwMode="auto">
          <a:xfrm>
            <a:off x="66643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2674A16-3AE9-4FFB-92E6-C9CBCA8D40D3}" type="datetime'''''''''''''''''''''''''''2''''''''''''''0'''''''''''''">
              <a:rPr lang="ja-JP" altLang="en-US" sz="1000" b="0" smtClean="0"/>
              <a:pPr/>
              <a:t>20</a:t>
            </a:fld>
            <a:endParaRPr kumimoji="0" lang="ja-JP" altLang="en-US" sz="1000" b="0" i="0" strike="noStrike" kern="1200" cap="none" spc="0" normalizeH="0" baseline="0" noProof="0">
              <a:ln>
                <a:noFill/>
              </a:ln>
              <a:effectLst/>
              <a:uLnTx/>
              <a:uFillTx/>
              <a:sym typeface="+mn-lt"/>
            </a:endParaRPr>
          </a:p>
        </p:txBody>
      </p:sp>
      <p:sp>
        <p:nvSpPr>
          <p:cNvPr id="2006" name="テキスト プレースホルダ 9">
            <a:extLst>
              <a:ext uri="{FF2B5EF4-FFF2-40B4-BE49-F238E27FC236}">
                <a16:creationId xmlns:a16="http://schemas.microsoft.com/office/drawing/2014/main" id="{C7457552-9C41-CA62-E568-22FC3E282DF8}"/>
              </a:ext>
            </a:extLst>
          </p:cNvPr>
          <p:cNvSpPr>
            <a:spLocks noGrp="1"/>
          </p:cNvSpPr>
          <p:nvPr>
            <p:custDataLst>
              <p:tags r:id="rId68"/>
            </p:custDataLst>
          </p:nvPr>
        </p:nvSpPr>
        <p:spPr bwMode="gray">
          <a:xfrm>
            <a:off x="6899275" y="33877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0DE2F-9002-4240-9B4D-3F4039D2CADC}" type="datetime'''''0''''''''''''''''.''''6''''''''''7'''''''''">
              <a:rPr lang="ja-JP" altLang="en-US" sz="1000" smtClean="0">
                <a:effectLst/>
                <a:sym typeface="+mn-lt"/>
              </a:rPr>
              <a:pPr marL="0" lvl="0" indent="0" algn="ctr">
                <a:spcBef>
                  <a:spcPct val="0"/>
                </a:spcBef>
                <a:buNone/>
              </a:pPr>
              <a:t>0.67</a:t>
            </a:fld>
            <a:endParaRPr kumimoji="1" lang="ja-JP" altLang="en-US" sz="1000" dirty="0">
              <a:sym typeface="+mn-lt"/>
            </a:endParaRPr>
          </a:p>
        </p:txBody>
      </p:sp>
      <p:sp>
        <p:nvSpPr>
          <p:cNvPr id="1988" name="テキスト プレースホルダ 9">
            <a:extLst>
              <a:ext uri="{FF2B5EF4-FFF2-40B4-BE49-F238E27FC236}">
                <a16:creationId xmlns:a16="http://schemas.microsoft.com/office/drawing/2014/main" id="{67C501A8-F33A-9CFC-7A4E-344706D2811F}"/>
              </a:ext>
            </a:extLst>
          </p:cNvPr>
          <p:cNvSpPr>
            <a:spLocks noGrp="1"/>
          </p:cNvSpPr>
          <p:nvPr>
            <p:custDataLst>
              <p:tags r:id="rId69"/>
            </p:custDataLst>
          </p:nvPr>
        </p:nvSpPr>
        <p:spPr bwMode="gray">
          <a:xfrm>
            <a:off x="1535113" y="33115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A10D0-CB44-49DD-8918-DC18A37E55ED}" type="datetime'''''''''''0''.''''''''''''''''''''8''''''''9'''''''">
              <a:rPr kumimoji="0" lang="ja-JP" altLang="en-US" sz="1000" smtClean="0">
                <a:effectLst/>
                <a:sym typeface="+mn-lt"/>
              </a:rPr>
              <a:pPr marL="0" lvl="0" indent="0" algn="ctr">
                <a:spcBef>
                  <a:spcPct val="0"/>
                </a:spcBef>
                <a:buNone/>
              </a:pPr>
              <a:t>0.89</a:t>
            </a:fld>
            <a:endParaRPr kumimoji="0" lang="ja-JP" altLang="en-US" sz="1000" dirty="0">
              <a:sym typeface="+mn-lt"/>
            </a:endParaRPr>
          </a:p>
        </p:txBody>
      </p:sp>
      <p:sp>
        <p:nvSpPr>
          <p:cNvPr id="84" name="Text Placeholder 12">
            <a:extLst>
              <a:ext uri="{FF2B5EF4-FFF2-40B4-BE49-F238E27FC236}">
                <a16:creationId xmlns:a16="http://schemas.microsoft.com/office/drawing/2014/main" id="{692CC21F-7EA1-5D85-0A01-EACC916335D3}"/>
              </a:ext>
            </a:extLst>
          </p:cNvPr>
          <p:cNvSpPr>
            <a:spLocks noGrp="1"/>
          </p:cNvSpPr>
          <p:nvPr>
            <p:custDataLst>
              <p:tags r:id="rId70"/>
            </p:custDataLst>
          </p:nvPr>
        </p:nvSpPr>
        <p:spPr bwMode="auto">
          <a:xfrm>
            <a:off x="69627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18BD3AB-BD41-47D2-91C5-BD8F1882FA33}" type="datetime'''''''2''''''''''''''''''''''''''1'''''''''''''">
              <a:rPr lang="ja-JP" altLang="en-US" sz="1000" b="0" smtClean="0"/>
              <a:pPr lvl="0" algn="ctr">
                <a:spcBef>
                  <a:spcPct val="0"/>
                </a:spcBef>
                <a:spcAft>
                  <a:spcPct val="0"/>
                </a:spcAf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07" name="テキスト プレースホルダ 9">
            <a:extLst>
              <a:ext uri="{FF2B5EF4-FFF2-40B4-BE49-F238E27FC236}">
                <a16:creationId xmlns:a16="http://schemas.microsoft.com/office/drawing/2014/main" id="{2D70B574-442F-A0F5-5BE4-0910F2DC9C3A}"/>
              </a:ext>
            </a:extLst>
          </p:cNvPr>
          <p:cNvSpPr>
            <a:spLocks noGrp="1"/>
          </p:cNvSpPr>
          <p:nvPr>
            <p:custDataLst>
              <p:tags r:id="rId71"/>
            </p:custDataLst>
          </p:nvPr>
        </p:nvSpPr>
        <p:spPr bwMode="gray">
          <a:xfrm>
            <a:off x="7197725" y="33750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D166D1-9ABA-40ED-8BBC-C20D6C2C3D49}"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80" name="Text Placeholder 12">
            <a:extLst>
              <a:ext uri="{FF2B5EF4-FFF2-40B4-BE49-F238E27FC236}">
                <a16:creationId xmlns:a16="http://schemas.microsoft.com/office/drawing/2014/main" id="{87615552-B176-B2C1-0AF4-B1EF5DE5983C}"/>
              </a:ext>
            </a:extLst>
          </p:cNvPr>
          <p:cNvSpPr>
            <a:spLocks noGrp="1"/>
          </p:cNvSpPr>
          <p:nvPr>
            <p:custDataLst>
              <p:tags r:id="rId72"/>
            </p:custDataLst>
          </p:nvPr>
        </p:nvSpPr>
        <p:spPr bwMode="auto">
          <a:xfrm>
            <a:off x="15986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44F9346-EF41-4DE8-A82E-FD9093286109}" type="datetime'''''''''''''''0''''''''''''''3'''''''''''''''''">
              <a:rPr lang="ja-JP" altLang="en-US" sz="1000" b="0" smtClean="0"/>
              <a:pPr/>
              <a:t>03</a:t>
            </a:fld>
            <a:endParaRPr kumimoji="0" lang="ja-JP" altLang="en-US" sz="1000" b="0" i="0" strike="noStrike" kern="1200" cap="none" spc="0" normalizeH="0" baseline="0" noProof="0">
              <a:ln>
                <a:noFill/>
              </a:ln>
              <a:effectLst/>
              <a:uLnTx/>
              <a:uFillTx/>
              <a:sym typeface="+mn-lt"/>
            </a:endParaRPr>
          </a:p>
        </p:txBody>
      </p:sp>
      <p:sp>
        <p:nvSpPr>
          <p:cNvPr id="1926" name="Text Placeholder 12">
            <a:extLst>
              <a:ext uri="{FF2B5EF4-FFF2-40B4-BE49-F238E27FC236}">
                <a16:creationId xmlns:a16="http://schemas.microsoft.com/office/drawing/2014/main" id="{2E00DA56-111E-46DC-83BB-6F12BAD072DB}"/>
              </a:ext>
            </a:extLst>
          </p:cNvPr>
          <p:cNvSpPr>
            <a:spLocks noGrp="1"/>
          </p:cNvSpPr>
          <p:nvPr>
            <p:custDataLst>
              <p:tags r:id="rId73"/>
            </p:custDataLst>
          </p:nvPr>
        </p:nvSpPr>
        <p:spPr bwMode="auto">
          <a:xfrm>
            <a:off x="72612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1F993AF-CAE5-4835-92D8-740E69B997D5}" type="datetime'''''''''''''''''''2''''''''''''''''''''''2'''''''''''''''''''">
              <a:rPr lang="ja-JP" altLang="en-US" sz="1000" b="0" smtClean="0">
                <a:solidFill>
                  <a:srgbClr val="000000"/>
                </a:solidFill>
              </a:rPr>
              <a:pPr/>
              <a:t>22</a:t>
            </a:fld>
            <a:endParaRPr lang="ja-JP" altLang="en-US" sz="1000" b="0" i="0" strike="noStrike" kern="1200" cap="none" spc="0" normalizeH="0" baseline="0" noProof="0">
              <a:ln>
                <a:noFill/>
              </a:ln>
              <a:solidFill>
                <a:srgbClr val="000000"/>
              </a:solidFill>
              <a:effectLst/>
              <a:uLnTx/>
              <a:uFillTx/>
              <a:sym typeface="+mn-lt"/>
            </a:endParaRPr>
          </a:p>
        </p:txBody>
      </p:sp>
      <p:sp>
        <p:nvSpPr>
          <p:cNvPr id="2008" name="テキスト プレースホルダ 9">
            <a:extLst>
              <a:ext uri="{FF2B5EF4-FFF2-40B4-BE49-F238E27FC236}">
                <a16:creationId xmlns:a16="http://schemas.microsoft.com/office/drawing/2014/main" id="{7A318DFA-1EEE-2C52-1F25-5828744BA55A}"/>
              </a:ext>
            </a:extLst>
          </p:cNvPr>
          <p:cNvSpPr>
            <a:spLocks noGrp="1"/>
          </p:cNvSpPr>
          <p:nvPr>
            <p:custDataLst>
              <p:tags r:id="rId74"/>
            </p:custDataLst>
          </p:nvPr>
        </p:nvSpPr>
        <p:spPr bwMode="gray">
          <a:xfrm>
            <a:off x="7494588" y="33813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58ACD-602D-4AE0-86D9-C72FD556300C}" type="datetime'0''''''''''''.''''''''''''''''''''''6''''''''''''''''''9'">
              <a:rPr lang="ja-JP" altLang="en-US" sz="1000" smtClean="0">
                <a:effectLst/>
                <a:sym typeface="+mn-lt"/>
              </a:rPr>
              <a:pPr marL="0" lvl="0" indent="0" algn="ctr">
                <a:spcBef>
                  <a:spcPct val="0"/>
                </a:spcBef>
                <a:buNone/>
              </a:pPr>
              <a:t>0.69</a:t>
            </a:fld>
            <a:endParaRPr kumimoji="1" lang="ja-JP" altLang="en-US" sz="1000" dirty="0">
              <a:sym typeface="+mn-lt"/>
            </a:endParaRPr>
          </a:p>
        </p:txBody>
      </p:sp>
      <p:sp>
        <p:nvSpPr>
          <p:cNvPr id="1989" name="テキスト プレースホルダ 9">
            <a:extLst>
              <a:ext uri="{FF2B5EF4-FFF2-40B4-BE49-F238E27FC236}">
                <a16:creationId xmlns:a16="http://schemas.microsoft.com/office/drawing/2014/main" id="{B3F692DC-0834-EDD5-1B2A-A53BF26D6BB5}"/>
              </a:ext>
            </a:extLst>
          </p:cNvPr>
          <p:cNvSpPr>
            <a:spLocks noGrp="1"/>
          </p:cNvSpPr>
          <p:nvPr>
            <p:custDataLst>
              <p:tags r:id="rId75"/>
            </p:custDataLst>
          </p:nvPr>
        </p:nvSpPr>
        <p:spPr bwMode="gray">
          <a:xfrm>
            <a:off x="1833563" y="33353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9867D-8BA0-4D68-B7B5-4051F227769E}" type="datetime'''''''''''''''''0.8''''''''''''''''''''''''''''''''''''2'''''">
              <a:rPr kumimoji="0" lang="ja-JP" altLang="en-US" sz="1000" smtClean="0">
                <a:effectLst/>
                <a:sym typeface="+mn-lt"/>
              </a:rPr>
              <a:pPr marL="0" lvl="0" indent="0" algn="ctr">
                <a:spcBef>
                  <a:spcPct val="0"/>
                </a:spcBef>
                <a:buNone/>
              </a:pPr>
              <a:t>0.82</a:t>
            </a:fld>
            <a:endParaRPr kumimoji="0" lang="ja-JP" altLang="en-US" sz="1000" dirty="0">
              <a:sym typeface="+mn-lt"/>
            </a:endParaRPr>
          </a:p>
        </p:txBody>
      </p:sp>
      <p:sp>
        <p:nvSpPr>
          <p:cNvPr id="1929" name="Text Placeholder 12">
            <a:extLst>
              <a:ext uri="{FF2B5EF4-FFF2-40B4-BE49-F238E27FC236}">
                <a16:creationId xmlns:a16="http://schemas.microsoft.com/office/drawing/2014/main" id="{04A5666C-FA6D-7A09-C358-3ED02AB6472E}"/>
              </a:ext>
            </a:extLst>
          </p:cNvPr>
          <p:cNvSpPr>
            <a:spLocks noGrp="1"/>
          </p:cNvSpPr>
          <p:nvPr>
            <p:custDataLst>
              <p:tags r:id="rId76"/>
            </p:custDataLst>
          </p:nvPr>
        </p:nvSpPr>
        <p:spPr bwMode="auto">
          <a:xfrm>
            <a:off x="75580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98B3214-FCF6-4E0B-A7B0-9706264CE9DA}" type="datetime'''''''''''''''''''''''''2''''3'''''''''''''''''''">
              <a:rPr lang="ja-JP" altLang="en-US" sz="1000" b="0" smtClean="0">
                <a:solidFill>
                  <a:srgbClr val="000000"/>
                </a:solidFill>
              </a:rPr>
              <a:pPr/>
              <a:t>23</a:t>
            </a:fld>
            <a:endParaRPr lang="ja-JP" altLang="en-US" sz="1000" b="0" i="0" strike="noStrike" kern="1200" cap="none" spc="0" normalizeH="0" baseline="0" noProof="0">
              <a:ln>
                <a:noFill/>
              </a:ln>
              <a:solidFill>
                <a:srgbClr val="000000"/>
              </a:solidFill>
              <a:effectLst/>
              <a:uLnTx/>
              <a:uFillTx/>
              <a:sym typeface="+mn-lt"/>
            </a:endParaRPr>
          </a:p>
        </p:txBody>
      </p:sp>
      <p:sp useBgFill="1">
        <p:nvSpPr>
          <p:cNvPr id="2009" name="テキスト プレースホルダ 9">
            <a:extLst>
              <a:ext uri="{FF2B5EF4-FFF2-40B4-BE49-F238E27FC236}">
                <a16:creationId xmlns:a16="http://schemas.microsoft.com/office/drawing/2014/main" id="{2F4C0D00-2224-4A46-5350-7A53AD3616CC}"/>
              </a:ext>
            </a:extLst>
          </p:cNvPr>
          <p:cNvSpPr>
            <a:spLocks noGrp="1"/>
          </p:cNvSpPr>
          <p:nvPr>
            <p:custDataLst>
              <p:tags r:id="rId77"/>
            </p:custDataLst>
          </p:nvPr>
        </p:nvSpPr>
        <p:spPr bwMode="gray">
          <a:xfrm>
            <a:off x="8389938" y="3462338"/>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F2D6EB-AE54-4B4F-9AD2-284C239FE2F6}" type="datetime'''''''0''''''''''.''4''''''''''''''''''''''''''6'''''''''">
              <a:rPr lang="ja-JP" altLang="en-US" sz="1000" smtClean="0">
                <a:effectLst/>
                <a:sym typeface="+mn-lt"/>
              </a:rPr>
              <a:pPr marL="0" lvl="0" indent="0" algn="ctr">
                <a:spcBef>
                  <a:spcPct val="0"/>
                </a:spcBef>
                <a:buNone/>
              </a:pPr>
              <a:t>0.46</a:t>
            </a:fld>
            <a:endParaRPr kumimoji="1" lang="ja-JP" altLang="en-US" sz="1000" dirty="0">
              <a:sym typeface="+mn-lt"/>
            </a:endParaRPr>
          </a:p>
        </p:txBody>
      </p:sp>
      <p:sp>
        <p:nvSpPr>
          <p:cNvPr id="85" name="Text Placeholder 12">
            <a:extLst>
              <a:ext uri="{FF2B5EF4-FFF2-40B4-BE49-F238E27FC236}">
                <a16:creationId xmlns:a16="http://schemas.microsoft.com/office/drawing/2014/main" id="{6DADA08B-BDDA-3503-1F49-6E77CDCAC98C}"/>
              </a:ext>
            </a:extLst>
          </p:cNvPr>
          <p:cNvSpPr>
            <a:spLocks noGrp="1"/>
          </p:cNvSpPr>
          <p:nvPr>
            <p:custDataLst>
              <p:tags r:id="rId78"/>
            </p:custDataLst>
          </p:nvPr>
        </p:nvSpPr>
        <p:spPr bwMode="auto">
          <a:xfrm>
            <a:off x="84534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443EB15-639B-4422-B5D6-C5509883B17B}" type="datetime'''''3''''''''''0'''''''''''''''">
              <a:rPr kumimoji="0" lang="ja-JP" altLang="en-US" sz="1000" b="0" smtClean="0"/>
              <a:pPr/>
              <a:t>30</a:t>
            </a:fld>
            <a:endParaRPr kumimoji="0" lang="ja-JP" altLang="en-US" sz="1000" b="0" i="0" strike="noStrike" kern="1200" cap="none" spc="0" normalizeH="0" baseline="0" noProof="0" dirty="0">
              <a:ln>
                <a:noFill/>
              </a:ln>
              <a:effectLst/>
              <a:uLnTx/>
              <a:uFillTx/>
              <a:sym typeface="+mn-lt"/>
            </a:endParaRPr>
          </a:p>
        </p:txBody>
      </p:sp>
      <p:sp>
        <p:nvSpPr>
          <p:cNvPr id="74" name="Text Placeholder 12">
            <a:extLst>
              <a:ext uri="{FF2B5EF4-FFF2-40B4-BE49-F238E27FC236}">
                <a16:creationId xmlns:a16="http://schemas.microsoft.com/office/drawing/2014/main" id="{6B78ECE1-0070-99EB-F667-4CA92666B0AF}"/>
              </a:ext>
            </a:extLst>
          </p:cNvPr>
          <p:cNvSpPr>
            <a:spLocks noGrp="1"/>
          </p:cNvSpPr>
          <p:nvPr>
            <p:custDataLst>
              <p:tags r:id="rId79"/>
            </p:custDataLst>
          </p:nvPr>
        </p:nvSpPr>
        <p:spPr bwMode="auto">
          <a:xfrm>
            <a:off x="45783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6291DBE-D027-4FB9-BBE9-F89410F43C5F}" type="datetime'''''''''''''1''''''''''''''3'''''''">
              <a:rPr lang="ja-JP" altLang="en-US" sz="1000" b="0" smtClean="0"/>
              <a:pPr/>
              <a:t>13</a:t>
            </a:fld>
            <a:endParaRPr kumimoji="0" lang="ja-JP" altLang="en-US" sz="1000" b="0" i="0" strike="noStrike" kern="1200" cap="none" spc="0" normalizeH="0" baseline="0" noProof="0">
              <a:ln>
                <a:noFill/>
              </a:ln>
              <a:effectLst/>
              <a:uLnTx/>
              <a:uFillTx/>
              <a:sym typeface="+mn-lt"/>
            </a:endParaRPr>
          </a:p>
        </p:txBody>
      </p:sp>
      <p:sp>
        <p:nvSpPr>
          <p:cNvPr id="129" name="Text Placeholder 12">
            <a:extLst>
              <a:ext uri="{FF2B5EF4-FFF2-40B4-BE49-F238E27FC236}">
                <a16:creationId xmlns:a16="http://schemas.microsoft.com/office/drawing/2014/main" id="{542C645D-8A73-9A8E-C1F9-88CD3EF1D8FF}"/>
              </a:ext>
            </a:extLst>
          </p:cNvPr>
          <p:cNvSpPr>
            <a:spLocks noGrp="1"/>
          </p:cNvSpPr>
          <p:nvPr>
            <p:custDataLst>
              <p:tags r:id="rId80"/>
            </p:custDataLst>
          </p:nvPr>
        </p:nvSpPr>
        <p:spPr bwMode="auto">
          <a:xfrm>
            <a:off x="87503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FFE0D68-8462-49AC-83CA-C716F1FBE46C}" type="datetime'''''''''''4''''''''''''''''''''''''''''''''''''''''''0'''">
              <a:rPr lang="ja-JP" altLang="en-US" sz="1000" b="0" smtClean="0"/>
              <a:pPr/>
              <a:t>40</a:t>
            </a:fld>
            <a:endParaRPr kumimoji="0" lang="ja-JP" altLang="en-US" sz="1000" b="0" i="0" strike="noStrike" kern="1200" cap="none" spc="0" normalizeH="0" baseline="0" noProof="0" dirty="0">
              <a:ln>
                <a:noFill/>
              </a:ln>
              <a:effectLst/>
              <a:uLnTx/>
              <a:uFillTx/>
              <a:sym typeface="+mn-lt"/>
            </a:endParaRPr>
          </a:p>
        </p:txBody>
      </p:sp>
      <p:sp useBgFill="1">
        <p:nvSpPr>
          <p:cNvPr id="1857" name="テキスト プレースホルダ 9">
            <a:extLst>
              <a:ext uri="{FF2B5EF4-FFF2-40B4-BE49-F238E27FC236}">
                <a16:creationId xmlns:a16="http://schemas.microsoft.com/office/drawing/2014/main" id="{8DD66B38-AA1D-54C2-3D21-6A39F1C784CE}"/>
              </a:ext>
            </a:extLst>
          </p:cNvPr>
          <p:cNvSpPr>
            <a:spLocks noGrp="1"/>
          </p:cNvSpPr>
          <p:nvPr>
            <p:custDataLst>
              <p:tags r:id="rId81"/>
            </p:custDataLst>
          </p:nvPr>
        </p:nvSpPr>
        <p:spPr bwMode="gray">
          <a:xfrm>
            <a:off x="8920163" y="3632200"/>
            <a:ext cx="32226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C7760F-2C49-4AAA-A58E-E14BA1B26BAC}" type="datetime'''''''''''''''-0.''''''''''''''0''''''''''''''''''''3'''''''''">
              <a:rPr lang="ja-JP" altLang="en-US" sz="1000" smtClean="0">
                <a:effectLst/>
              </a:rPr>
              <a:pPr/>
              <a:t>-0.03</a:t>
            </a:fld>
            <a:endParaRPr kumimoji="1" lang="ja-JP" altLang="en-US" sz="1000" dirty="0">
              <a:sym typeface="+mn-lt"/>
            </a:endParaRPr>
          </a:p>
        </p:txBody>
      </p:sp>
      <p:sp>
        <p:nvSpPr>
          <p:cNvPr id="131" name="Text Placeholder 12">
            <a:extLst>
              <a:ext uri="{FF2B5EF4-FFF2-40B4-BE49-F238E27FC236}">
                <a16:creationId xmlns:a16="http://schemas.microsoft.com/office/drawing/2014/main" id="{D36AD7EB-53FC-9064-8300-215E5E2F917D}"/>
              </a:ext>
            </a:extLst>
          </p:cNvPr>
          <p:cNvSpPr>
            <a:spLocks noGrp="1"/>
          </p:cNvSpPr>
          <p:nvPr>
            <p:custDataLst>
              <p:tags r:id="rId82"/>
            </p:custDataLst>
          </p:nvPr>
        </p:nvSpPr>
        <p:spPr bwMode="auto">
          <a:xfrm>
            <a:off x="90487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7692BEB-531D-4728-B335-D8EEAEB994D7}" type="datetime'''50'''''''''''''''">
              <a:rPr lang="ja-JP" altLang="en-US" sz="1000" b="0" smtClean="0"/>
              <a:pPr/>
              <a:t>50</a:t>
            </a:fld>
            <a:endParaRPr kumimoji="0" lang="ja-JP" altLang="en-US" sz="1000" b="0" i="0" strike="noStrike" kern="1200" cap="none" spc="0" normalizeH="0" baseline="0" noProof="0" dirty="0">
              <a:ln>
                <a:noFill/>
              </a:ln>
              <a:effectLst/>
              <a:uLnTx/>
              <a:uFillTx/>
              <a:sym typeface="+mn-lt"/>
            </a:endParaRPr>
          </a:p>
        </p:txBody>
      </p:sp>
      <p:sp>
        <p:nvSpPr>
          <p:cNvPr id="1803" name="Text Placeholder 12">
            <a:extLst>
              <a:ext uri="{FF2B5EF4-FFF2-40B4-BE49-F238E27FC236}">
                <a16:creationId xmlns:a16="http://schemas.microsoft.com/office/drawing/2014/main" id="{4A178E72-0E35-008A-C1A3-03C8DBE9C6EB}"/>
              </a:ext>
            </a:extLst>
          </p:cNvPr>
          <p:cNvSpPr>
            <a:spLocks noGrp="1"/>
          </p:cNvSpPr>
          <p:nvPr>
            <p:custDataLst>
              <p:tags r:id="rId83"/>
            </p:custDataLst>
          </p:nvPr>
        </p:nvSpPr>
        <p:spPr bwMode="auto">
          <a:xfrm>
            <a:off x="78565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AADAD22-FEDE-4146-9010-27F586A81C1D}" type="datetime'''2''''''''''''''''''4'''''''''''''''''''''''''">
              <a:rPr lang="ja-JP" altLang="en-US" sz="1000" b="0" smtClean="0">
                <a:solidFill>
                  <a:srgbClr val="000000"/>
                </a:solidFill>
              </a:rPr>
              <a:pPr/>
              <a:t>24</a:t>
            </a:fld>
            <a:endParaRPr lang="ja-JP" altLang="en-US" sz="1000" b="0" i="0" strike="noStrike" kern="1200" cap="none" spc="0" normalizeH="0" baseline="0" noProof="0">
              <a:ln>
                <a:noFill/>
              </a:ln>
              <a:solidFill>
                <a:srgbClr val="000000"/>
              </a:solidFill>
              <a:effectLst/>
              <a:uLnTx/>
              <a:uFillTx/>
              <a:sym typeface="+mn-lt"/>
            </a:endParaRPr>
          </a:p>
        </p:txBody>
      </p:sp>
      <p:sp>
        <p:nvSpPr>
          <p:cNvPr id="1814" name="Text Placeholder 12">
            <a:extLst>
              <a:ext uri="{FF2B5EF4-FFF2-40B4-BE49-F238E27FC236}">
                <a16:creationId xmlns:a16="http://schemas.microsoft.com/office/drawing/2014/main" id="{888FBDD5-FF2F-43C1-4D44-0D54B0F9F281}"/>
              </a:ext>
            </a:extLst>
          </p:cNvPr>
          <p:cNvSpPr>
            <a:spLocks noGrp="1"/>
          </p:cNvSpPr>
          <p:nvPr>
            <p:custDataLst>
              <p:tags r:id="rId84"/>
            </p:custDataLst>
          </p:nvPr>
        </p:nvSpPr>
        <p:spPr bwMode="auto">
          <a:xfrm>
            <a:off x="81549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E1E96FB-6A94-4944-A2B7-CED7C02396CB}" type="datetime'''''''''''''''''''''2''''''5'">
              <a:rPr lang="ja-JP" altLang="en-US" sz="1000" b="0" smtClean="0">
                <a:solidFill>
                  <a:srgbClr val="000000"/>
                </a:solidFill>
              </a:rPr>
              <a:pPr/>
              <a:t>25</a:t>
            </a:fld>
            <a:endParaRPr lang="ja-JP" altLang="en-US" sz="1000" b="0" i="0" strike="noStrike" kern="1200" cap="none" spc="0" normalizeH="0" baseline="0" noProof="0">
              <a:ln>
                <a:noFill/>
              </a:ln>
              <a:solidFill>
                <a:srgbClr val="000000"/>
              </a:solidFill>
              <a:effectLst/>
              <a:uLnTx/>
              <a:uFillTx/>
              <a:sym typeface="+mn-lt"/>
            </a:endParaRPr>
          </a:p>
        </p:txBody>
      </p:sp>
      <p:sp>
        <p:nvSpPr>
          <p:cNvPr id="1821" name="テキスト プレースホルダ 9">
            <a:extLst>
              <a:ext uri="{FF2B5EF4-FFF2-40B4-BE49-F238E27FC236}">
                <a16:creationId xmlns:a16="http://schemas.microsoft.com/office/drawing/2014/main" id="{A80FC91C-8BD1-74BB-AC3F-BE008A219198}"/>
              </a:ext>
            </a:extLst>
          </p:cNvPr>
          <p:cNvSpPr>
            <a:spLocks noGrp="1"/>
          </p:cNvSpPr>
          <p:nvPr>
            <p:custDataLst>
              <p:tags r:id="rId85"/>
            </p:custDataLst>
          </p:nvPr>
        </p:nvSpPr>
        <p:spPr bwMode="gray">
          <a:xfrm>
            <a:off x="7793038" y="339248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A501C5-B284-4F42-B1A3-0CCA905DB10E}" type="datetime'''''0''''''''''''''.''6''''''''''''''''''''6'''''''''">
              <a:rPr lang="ja-JP" altLang="en-US" sz="1000" smtClean="0">
                <a:effectLst/>
                <a:sym typeface="+mn-lt"/>
              </a:rPr>
              <a:pPr/>
              <a:t>0.66</a:t>
            </a:fld>
            <a:endParaRPr kumimoji="1" lang="ja-JP" altLang="en-US" sz="1000" dirty="0">
              <a:sym typeface="+mn-lt"/>
            </a:endParaRPr>
          </a:p>
        </p:txBody>
      </p:sp>
      <p:sp>
        <p:nvSpPr>
          <p:cNvPr id="177" name="Text Placeholder 12">
            <a:extLst>
              <a:ext uri="{FF2B5EF4-FFF2-40B4-BE49-F238E27FC236}">
                <a16:creationId xmlns:a16="http://schemas.microsoft.com/office/drawing/2014/main" id="{8D698791-F36B-030F-0ADA-2E57DEA15F5E}"/>
              </a:ext>
            </a:extLst>
          </p:cNvPr>
          <p:cNvSpPr>
            <a:spLocks noGrp="1"/>
          </p:cNvSpPr>
          <p:nvPr>
            <p:custDataLst>
              <p:tags r:id="rId86"/>
            </p:custDataLst>
          </p:nvPr>
        </p:nvSpPr>
        <p:spPr bwMode="auto">
          <a:xfrm>
            <a:off x="18970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E9D32D1-CFF3-4F0C-B181-6F98D5FF2762}" type="datetime'''''''''''''''''0''''''''''''''''4'''''">
              <a:rPr lang="ja-JP" altLang="en-US" sz="1000" b="0" smtClean="0"/>
              <a:pPr/>
              <a:t>04</a:t>
            </a:fld>
            <a:endParaRPr kumimoji="0" lang="ja-JP" altLang="en-US" sz="1000" b="0" i="0" strike="noStrike" kern="1200" cap="none" spc="0" normalizeH="0" baseline="0" noProof="0">
              <a:ln>
                <a:noFill/>
              </a:ln>
              <a:effectLst/>
              <a:uLnTx/>
              <a:uFillTx/>
              <a:sym typeface="+mn-lt"/>
            </a:endParaRPr>
          </a:p>
        </p:txBody>
      </p:sp>
      <p:sp>
        <p:nvSpPr>
          <p:cNvPr id="1825" name="テキスト プレースホルダ 9">
            <a:extLst>
              <a:ext uri="{FF2B5EF4-FFF2-40B4-BE49-F238E27FC236}">
                <a16:creationId xmlns:a16="http://schemas.microsoft.com/office/drawing/2014/main" id="{7D171F97-2251-F6A3-7B5A-A855138E9E78}"/>
              </a:ext>
            </a:extLst>
          </p:cNvPr>
          <p:cNvSpPr>
            <a:spLocks noGrp="1"/>
          </p:cNvSpPr>
          <p:nvPr>
            <p:custDataLst>
              <p:tags r:id="rId87"/>
            </p:custDataLst>
          </p:nvPr>
        </p:nvSpPr>
        <p:spPr bwMode="gray">
          <a:xfrm>
            <a:off x="8091488" y="34067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C3227E-F2D0-414B-9474-A9CBC94355FB}" type="datetime'0''''''''''''''''''''''.''''''''''''''''6''''2'''''''''''''''">
              <a:rPr lang="ja-JP" altLang="en-US" sz="1000" smtClean="0">
                <a:effectLst/>
                <a:sym typeface="+mn-lt"/>
              </a:rPr>
              <a:pPr/>
              <a:t>0.62</a:t>
            </a:fld>
            <a:endParaRPr kumimoji="1" lang="ja-JP" altLang="en-US" sz="1000" dirty="0">
              <a:sym typeface="+mn-lt"/>
            </a:endParaRPr>
          </a:p>
        </p:txBody>
      </p:sp>
      <p:sp>
        <p:nvSpPr>
          <p:cNvPr id="1990" name="テキスト プレースホルダ 9">
            <a:extLst>
              <a:ext uri="{FF2B5EF4-FFF2-40B4-BE49-F238E27FC236}">
                <a16:creationId xmlns:a16="http://schemas.microsoft.com/office/drawing/2014/main" id="{DB374743-F3A4-B78D-4313-F617EE28721B}"/>
              </a:ext>
            </a:extLst>
          </p:cNvPr>
          <p:cNvSpPr>
            <a:spLocks noGrp="1"/>
          </p:cNvSpPr>
          <p:nvPr>
            <p:custDataLst>
              <p:tags r:id="rId88"/>
            </p:custDataLst>
          </p:nvPr>
        </p:nvSpPr>
        <p:spPr bwMode="gray">
          <a:xfrm>
            <a:off x="2130425" y="33639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168ADF-B13F-4194-B607-2A2BFDD2A440}" type="datetime'''''0''''''''''''.''''''''''''''''7''''''''4'''''''''''''''">
              <a:rPr lang="ja-JP" altLang="en-US" sz="1000" smtClean="0">
                <a:effectLst/>
                <a:sym typeface="+mn-lt"/>
              </a:rPr>
              <a:pPr marL="0" lvl="0" indent="0" algn="ctr">
                <a:spcBef>
                  <a:spcPct val="0"/>
                </a:spcBef>
                <a:buNone/>
              </a:pPr>
              <a:t>0.74</a:t>
            </a:fld>
            <a:endParaRPr kumimoji="1" lang="ja-JP" altLang="en-US" sz="1000" dirty="0">
              <a:sym typeface="+mn-lt"/>
            </a:endParaRPr>
          </a:p>
        </p:txBody>
      </p:sp>
      <p:sp useBgFill="1">
        <p:nvSpPr>
          <p:cNvPr id="2010" name="テキスト プレースホルダ 9">
            <a:extLst>
              <a:ext uri="{FF2B5EF4-FFF2-40B4-BE49-F238E27FC236}">
                <a16:creationId xmlns:a16="http://schemas.microsoft.com/office/drawing/2014/main" id="{3CB931A5-FF0B-1C11-317F-DC4A0D7902C3}"/>
              </a:ext>
            </a:extLst>
          </p:cNvPr>
          <p:cNvSpPr>
            <a:spLocks noGrp="1"/>
          </p:cNvSpPr>
          <p:nvPr>
            <p:custDataLst>
              <p:tags r:id="rId89"/>
            </p:custDataLst>
          </p:nvPr>
        </p:nvSpPr>
        <p:spPr bwMode="gray">
          <a:xfrm>
            <a:off x="8686800" y="35560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EB30FE-2870-44AD-8C41-48EE7F2CBAB5}" type="datetime'''''''''''''''''''''''''''0''''.''''''1''''''9'''''''">
              <a:rPr lang="ja-JP" altLang="en-US" sz="1000" smtClean="0">
                <a:effectLst/>
                <a:sym typeface="+mn-lt"/>
              </a:rPr>
              <a:pPr marL="0" lvl="0" indent="0" algn="ctr">
                <a:spcBef>
                  <a:spcPct val="0"/>
                </a:spcBef>
                <a:buNone/>
              </a:pPr>
              <a:t>0.19</a:t>
            </a:fld>
            <a:endParaRPr kumimoji="1" lang="ja-JP" altLang="en-US" sz="1000" dirty="0">
              <a:sym typeface="+mn-lt"/>
            </a:endParaRPr>
          </a:p>
        </p:txBody>
      </p:sp>
      <p:cxnSp>
        <p:nvCxnSpPr>
          <p:cNvPr id="187" name="Straight Connector 186">
            <a:extLst>
              <a:ext uri="{FF2B5EF4-FFF2-40B4-BE49-F238E27FC236}">
                <a16:creationId xmlns:a16="http://schemas.microsoft.com/office/drawing/2014/main" id="{5F5A1BA4-4931-A513-235A-5F80C085AEFA}"/>
              </a:ext>
            </a:extLst>
          </p:cNvPr>
          <p:cNvCxnSpPr/>
          <p:nvPr>
            <p:custDataLst>
              <p:tags r:id="rId90"/>
            </p:custDataLst>
          </p:nvPr>
        </p:nvCxnSpPr>
        <p:spPr bwMode="gray">
          <a:xfrm>
            <a:off x="7575550" y="21891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88" name="Rectangle 187">
            <a:extLst>
              <a:ext uri="{FF2B5EF4-FFF2-40B4-BE49-F238E27FC236}">
                <a16:creationId xmlns:a16="http://schemas.microsoft.com/office/drawing/2014/main" id="{EFC4A46D-1F62-9BB5-18CA-F90F0856F207}"/>
              </a:ext>
            </a:extLst>
          </p:cNvPr>
          <p:cNvSpPr/>
          <p:nvPr>
            <p:custDataLst>
              <p:tags r:id="rId91"/>
            </p:custDataLst>
          </p:nvPr>
        </p:nvSpPr>
        <p:spPr bwMode="gray">
          <a:xfrm>
            <a:off x="7656513" y="232568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189" name="Oval 188">
            <a:extLst>
              <a:ext uri="{FF2B5EF4-FFF2-40B4-BE49-F238E27FC236}">
                <a16:creationId xmlns:a16="http://schemas.microsoft.com/office/drawing/2014/main" id="{BA3EC986-C005-A8A8-C6CE-C190E6F7968B}"/>
              </a:ext>
            </a:extLst>
          </p:cNvPr>
          <p:cNvSpPr/>
          <p:nvPr>
            <p:custDataLst>
              <p:tags r:id="rId92"/>
            </p:custDataLst>
          </p:nvPr>
        </p:nvSpPr>
        <p:spPr bwMode="gray">
          <a:xfrm>
            <a:off x="7664450" y="215106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190" name="Text Placeholder 12">
            <a:extLst>
              <a:ext uri="{FF2B5EF4-FFF2-40B4-BE49-F238E27FC236}">
                <a16:creationId xmlns:a16="http://schemas.microsoft.com/office/drawing/2014/main" id="{02E85799-FAF8-7EC6-292C-21A0BE9D92AE}"/>
              </a:ext>
            </a:extLst>
          </p:cNvPr>
          <p:cNvSpPr>
            <a:spLocks noGrp="1"/>
          </p:cNvSpPr>
          <p:nvPr>
            <p:custDataLst>
              <p:tags r:id="rId93"/>
            </p:custDataLst>
          </p:nvPr>
        </p:nvSpPr>
        <p:spPr bwMode="auto">
          <a:xfrm>
            <a:off x="7886700" y="211772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BE773DF5-2D9F-4ABB-8C7D-536A2E2329A7}" type="datetime'''''人''''口''''成''長''''率''''''''''（''''''％''）'''''''''''">
              <a:rPr lang="zh-TW" altLang="en-US" sz="1000" b="0" smtClean="0"/>
              <a:pPr/>
              <a:t>人口成長率（％）</a:t>
            </a:fld>
            <a:endParaRPr kumimoji="0" lang="ja-JP" altLang="en-US" sz="1000" b="0" i="0" strike="noStrike" kern="1200" cap="none" spc="0" normalizeH="0" baseline="0" noProof="0" dirty="0">
              <a:ln>
                <a:noFill/>
              </a:ln>
              <a:effectLst/>
              <a:uLnTx/>
              <a:uFillTx/>
              <a:sym typeface="+mn-lt"/>
            </a:endParaRPr>
          </a:p>
        </p:txBody>
      </p:sp>
      <p:sp>
        <p:nvSpPr>
          <p:cNvPr id="191" name="Text Placeholder 12">
            <a:extLst>
              <a:ext uri="{FF2B5EF4-FFF2-40B4-BE49-F238E27FC236}">
                <a16:creationId xmlns:a16="http://schemas.microsoft.com/office/drawing/2014/main" id="{3D9399A2-8D2E-B67A-D3BB-FE72110C420C}"/>
              </a:ext>
            </a:extLst>
          </p:cNvPr>
          <p:cNvSpPr>
            <a:spLocks noGrp="1"/>
          </p:cNvSpPr>
          <p:nvPr>
            <p:custDataLst>
              <p:tags r:id="rId94"/>
            </p:custDataLst>
          </p:nvPr>
        </p:nvSpPr>
        <p:spPr bwMode="auto">
          <a:xfrm>
            <a:off x="7886700" y="23209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F3AB821E-11C7-4E18-890F-465725761648}" type="datetime'総計（''百''''''''''''''''''''''''''万''''人''''''''）'''''''">
              <a:rPr lang="zh-TW" altLang="en-US" sz="1000" b="0" smtClean="0"/>
              <a:pPr/>
              <a:t>総計（百万人）</a:t>
            </a:fld>
            <a:endParaRPr kumimoji="0" lang="ja-JP" altLang="en-US" sz="1000" b="0" i="0" strike="noStrike" kern="1200" cap="none" spc="0" normalizeH="0" baseline="0" noProof="0">
              <a:ln>
                <a:noFill/>
              </a:ln>
              <a:effectLst/>
              <a:uLnTx/>
              <a:uFillTx/>
              <a:sym typeface="+mn-lt"/>
            </a:endParaRPr>
          </a:p>
        </p:txBody>
      </p:sp>
      <p:grpSp>
        <p:nvGrpSpPr>
          <p:cNvPr id="197" name="グループ化 61">
            <a:extLst>
              <a:ext uri="{FF2B5EF4-FFF2-40B4-BE49-F238E27FC236}">
                <a16:creationId xmlns:a16="http://schemas.microsoft.com/office/drawing/2014/main" id="{7BED36FF-1D0C-54DD-C31D-BFB3584EE718}"/>
              </a:ext>
            </a:extLst>
          </p:cNvPr>
          <p:cNvGrpSpPr/>
          <p:nvPr/>
        </p:nvGrpSpPr>
        <p:grpSpPr>
          <a:xfrm>
            <a:off x="8376781" y="2521727"/>
            <a:ext cx="1246761" cy="1704974"/>
            <a:chOff x="6476965" y="2016373"/>
            <a:chExt cx="1428700" cy="1866524"/>
          </a:xfrm>
        </p:grpSpPr>
        <p:sp>
          <p:nvSpPr>
            <p:cNvPr id="198" name="フリーフォーム 62">
              <a:extLst>
                <a:ext uri="{FF2B5EF4-FFF2-40B4-BE49-F238E27FC236}">
                  <a16:creationId xmlns:a16="http://schemas.microsoft.com/office/drawing/2014/main" id="{C88C5273-9D8D-D0FE-42DE-369D305E75FE}"/>
                </a:ext>
              </a:extLst>
            </p:cNvPr>
            <p:cNvSpPr/>
            <p:nvPr/>
          </p:nvSpPr>
          <p:spPr>
            <a:xfrm>
              <a:off x="6476965" y="2016373"/>
              <a:ext cx="1428700" cy="17729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0" name="角丸四角形 63">
              <a:extLst>
                <a:ext uri="{FF2B5EF4-FFF2-40B4-BE49-F238E27FC236}">
                  <a16:creationId xmlns:a16="http://schemas.microsoft.com/office/drawing/2014/main" id="{1541188D-1017-2048-AE3E-8A6D063CF0CA}"/>
                </a:ext>
              </a:extLst>
            </p:cNvPr>
            <p:cNvSpPr/>
            <p:nvPr/>
          </p:nvSpPr>
          <p:spPr>
            <a:xfrm>
              <a:off x="6681192" y="3706585"/>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331" name="Straight Connector 330">
            <a:extLst>
              <a:ext uri="{FF2B5EF4-FFF2-40B4-BE49-F238E27FC236}">
                <a16:creationId xmlns:a16="http://schemas.microsoft.com/office/drawing/2014/main" id="{A50A2480-3C20-F67F-5F2B-327054280CB0}"/>
              </a:ext>
            </a:extLst>
          </p:cNvPr>
          <p:cNvCxnSpPr/>
          <p:nvPr>
            <p:custDataLst>
              <p:tags r:id="rId95"/>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023164F9-D987-F734-BB2B-2559F01ACEB1}"/>
              </a:ext>
            </a:extLst>
          </p:cNvPr>
          <p:cNvCxnSpPr/>
          <p:nvPr>
            <p:custDataLst>
              <p:tags r:id="rId96"/>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4E091BA0-1B70-7C96-90D1-D68B17AD9D67}"/>
              </a:ext>
            </a:extLst>
          </p:cNvPr>
          <p:cNvCxnSpPr/>
          <p:nvPr>
            <p:custDataLst>
              <p:tags r:id="rId97"/>
            </p:custDataLst>
          </p:nvPr>
        </p:nvCxnSpPr>
        <p:spPr bwMode="auto">
          <a:xfrm>
            <a:off x="8920163" y="4951413"/>
            <a:ext cx="111125"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7EC8381E-DBE8-C3D9-299B-2FFA6BE68FAE}"/>
              </a:ext>
            </a:extLst>
          </p:cNvPr>
          <p:cNvCxnSpPr/>
          <p:nvPr>
            <p:custDataLst>
              <p:tags r:id="rId98"/>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91DA5667-EEC1-CDF5-4394-0668B0E49B3A}"/>
              </a:ext>
            </a:extLst>
          </p:cNvPr>
          <p:cNvCxnSpPr/>
          <p:nvPr>
            <p:custDataLst>
              <p:tags r:id="rId99"/>
            </p:custDataLst>
          </p:nvPr>
        </p:nvCxnSpPr>
        <p:spPr bwMode="auto">
          <a:xfrm>
            <a:off x="8623300" y="5878513"/>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44C8498D-C2C0-DDB8-B5A9-32280651BC29}"/>
              </a:ext>
            </a:extLst>
          </p:cNvPr>
          <p:cNvCxnSpPr/>
          <p:nvPr>
            <p:custDataLst>
              <p:tags r:id="rId100"/>
            </p:custDataLst>
          </p:nvPr>
        </p:nvCxnSpPr>
        <p:spPr bwMode="auto">
          <a:xfrm>
            <a:off x="2363788" y="5778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01961E7D-DE53-D27E-3FCA-843A5895E874}"/>
              </a:ext>
            </a:extLst>
          </p:cNvPr>
          <p:cNvCxnSpPr/>
          <p:nvPr>
            <p:custDataLst>
              <p:tags r:id="rId101"/>
            </p:custDataLst>
          </p:nvPr>
        </p:nvCxnSpPr>
        <p:spPr bwMode="auto">
          <a:xfrm>
            <a:off x="8623300" y="4918075"/>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09F65E27-9A93-1015-3716-EE24ADC61ABD}"/>
              </a:ext>
            </a:extLst>
          </p:cNvPr>
          <p:cNvCxnSpPr/>
          <p:nvPr>
            <p:custDataLst>
              <p:tags r:id="rId102"/>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04E0FB07-6F27-05E3-0B9D-62BC1BDA9DE7}"/>
              </a:ext>
            </a:extLst>
          </p:cNvPr>
          <p:cNvCxnSpPr/>
          <p:nvPr>
            <p:custDataLst>
              <p:tags r:id="rId103"/>
            </p:custDataLst>
          </p:nvPr>
        </p:nvCxnSpPr>
        <p:spPr bwMode="auto">
          <a:xfrm>
            <a:off x="7727950" y="5856289"/>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5EDF0830-354E-A365-A675-FD9492F01ACE}"/>
              </a:ext>
            </a:extLst>
          </p:cNvPr>
          <p:cNvCxnSpPr/>
          <p:nvPr>
            <p:custDataLst>
              <p:tags r:id="rId104"/>
            </p:custDataLst>
          </p:nvPr>
        </p:nvCxnSpPr>
        <p:spPr bwMode="auto">
          <a:xfrm>
            <a:off x="23637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AE3FAA1C-CA5B-77EE-8098-421C8AB03425}"/>
              </a:ext>
            </a:extLst>
          </p:cNvPr>
          <p:cNvCxnSpPr/>
          <p:nvPr>
            <p:custDataLst>
              <p:tags r:id="rId105"/>
            </p:custDataLst>
          </p:nvPr>
        </p:nvCxnSpPr>
        <p:spPr bwMode="auto">
          <a:xfrm>
            <a:off x="7727950" y="4897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D1F8243F-CE24-15E4-5586-DA3B1A166567}"/>
              </a:ext>
            </a:extLst>
          </p:cNvPr>
          <p:cNvCxnSpPr/>
          <p:nvPr>
            <p:custDataLst>
              <p:tags r:id="rId106"/>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5" name="Straight Connector 2014">
            <a:extLst>
              <a:ext uri="{FF2B5EF4-FFF2-40B4-BE49-F238E27FC236}">
                <a16:creationId xmlns:a16="http://schemas.microsoft.com/office/drawing/2014/main" id="{30BD4F0D-DC85-C667-7EB7-0D653868DB45}"/>
              </a:ext>
            </a:extLst>
          </p:cNvPr>
          <p:cNvCxnSpPr>
            <a:cxnSpLocks/>
          </p:cNvCxnSpPr>
          <p:nvPr>
            <p:custDataLst>
              <p:tags r:id="rId107"/>
            </p:custDataLst>
          </p:nvPr>
        </p:nvCxnSpPr>
        <p:spPr bwMode="auto">
          <a:xfrm>
            <a:off x="7431088" y="5853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E48683B6-27A7-4F06-5EFC-C375E4996770}"/>
              </a:ext>
            </a:extLst>
          </p:cNvPr>
          <p:cNvCxnSpPr/>
          <p:nvPr>
            <p:custDataLst>
              <p:tags r:id="rId108"/>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3" name="Straight Connector 2012">
            <a:extLst>
              <a:ext uri="{FF2B5EF4-FFF2-40B4-BE49-F238E27FC236}">
                <a16:creationId xmlns:a16="http://schemas.microsoft.com/office/drawing/2014/main" id="{C4CDDC35-B2F8-50D1-CBB8-51C663318D59}"/>
              </a:ext>
            </a:extLst>
          </p:cNvPr>
          <p:cNvCxnSpPr>
            <a:cxnSpLocks/>
          </p:cNvCxnSpPr>
          <p:nvPr>
            <p:custDataLst>
              <p:tags r:id="rId109"/>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6" name="Straight Connector 2025">
            <a:extLst>
              <a:ext uri="{FF2B5EF4-FFF2-40B4-BE49-F238E27FC236}">
                <a16:creationId xmlns:a16="http://schemas.microsoft.com/office/drawing/2014/main" id="{63FC7175-42E3-32B9-07CC-6E7DD6C61FA1}"/>
              </a:ext>
            </a:extLst>
          </p:cNvPr>
          <p:cNvCxnSpPr>
            <a:cxnSpLocks/>
          </p:cNvCxnSpPr>
          <p:nvPr>
            <p:custDataLst>
              <p:tags r:id="rId110"/>
            </p:custDataLst>
          </p:nvPr>
        </p:nvCxnSpPr>
        <p:spPr bwMode="auto">
          <a:xfrm>
            <a:off x="7132638" y="58515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5" name="Straight Connector 2024">
            <a:extLst>
              <a:ext uri="{FF2B5EF4-FFF2-40B4-BE49-F238E27FC236}">
                <a16:creationId xmlns:a16="http://schemas.microsoft.com/office/drawing/2014/main" id="{53F6B301-CB05-757E-19D0-249DBE0EAEAE}"/>
              </a:ext>
            </a:extLst>
          </p:cNvPr>
          <p:cNvCxnSpPr>
            <a:cxnSpLocks/>
          </p:cNvCxnSpPr>
          <p:nvPr>
            <p:custDataLst>
              <p:tags r:id="rId111"/>
            </p:custDataLst>
          </p:nvPr>
        </p:nvCxnSpPr>
        <p:spPr bwMode="auto">
          <a:xfrm>
            <a:off x="713263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0C0A57C1-98AE-F76A-6DA4-7598CF347C42}"/>
              </a:ext>
            </a:extLst>
          </p:cNvPr>
          <p:cNvCxnSpPr/>
          <p:nvPr>
            <p:custDataLst>
              <p:tags r:id="rId112"/>
            </p:custDataLst>
          </p:nvPr>
        </p:nvCxnSpPr>
        <p:spPr bwMode="auto">
          <a:xfrm>
            <a:off x="2066925" y="5773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4" name="Straight Connector 2023">
            <a:extLst>
              <a:ext uri="{FF2B5EF4-FFF2-40B4-BE49-F238E27FC236}">
                <a16:creationId xmlns:a16="http://schemas.microsoft.com/office/drawing/2014/main" id="{3F32273E-FD14-FC76-0DB0-E4244F81A0DA}"/>
              </a:ext>
            </a:extLst>
          </p:cNvPr>
          <p:cNvCxnSpPr/>
          <p:nvPr>
            <p:custDataLst>
              <p:tags r:id="rId113"/>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50F99F5A-DA08-EA8C-9FF8-A50B1DF5D5D3}"/>
              </a:ext>
            </a:extLst>
          </p:cNvPr>
          <p:cNvCxnSpPr>
            <a:cxnSpLocks/>
          </p:cNvCxnSpPr>
          <p:nvPr>
            <p:custDataLst>
              <p:tags r:id="rId114"/>
            </p:custDataLst>
          </p:nvPr>
        </p:nvCxnSpPr>
        <p:spPr bwMode="auto">
          <a:xfrm>
            <a:off x="6834188" y="58483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ED1077E6-5F67-A583-21F1-D2DD704D22F8}"/>
              </a:ext>
            </a:extLst>
          </p:cNvPr>
          <p:cNvCxnSpPr>
            <a:cxnSpLocks/>
          </p:cNvCxnSpPr>
          <p:nvPr>
            <p:custDataLst>
              <p:tags r:id="rId115"/>
            </p:custDataLst>
          </p:nvPr>
        </p:nvCxnSpPr>
        <p:spPr bwMode="auto">
          <a:xfrm>
            <a:off x="6834188" y="48879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46ECEB3E-8F97-64B3-170A-C4C4105FC88D}"/>
              </a:ext>
            </a:extLst>
          </p:cNvPr>
          <p:cNvCxnSpPr/>
          <p:nvPr>
            <p:custDataLst>
              <p:tags r:id="rId116"/>
            </p:custDataLst>
          </p:nvPr>
        </p:nvCxnSpPr>
        <p:spPr bwMode="auto">
          <a:xfrm>
            <a:off x="20669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C162790-85B7-72C4-971B-1D777C54FA0D}"/>
              </a:ext>
            </a:extLst>
          </p:cNvPr>
          <p:cNvCxnSpPr/>
          <p:nvPr>
            <p:custDataLst>
              <p:tags r:id="rId117"/>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D4F28119-8174-9589-7E13-A063B6F47340}"/>
              </a:ext>
            </a:extLst>
          </p:cNvPr>
          <p:cNvCxnSpPr/>
          <p:nvPr>
            <p:custDataLst>
              <p:tags r:id="rId118"/>
            </p:custDataLst>
          </p:nvPr>
        </p:nvCxnSpPr>
        <p:spPr bwMode="auto">
          <a:xfrm>
            <a:off x="6535738" y="58451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906CB674-A369-F3A5-607A-EC9503A3FD94}"/>
              </a:ext>
            </a:extLst>
          </p:cNvPr>
          <p:cNvCxnSpPr/>
          <p:nvPr>
            <p:custDataLst>
              <p:tags r:id="rId119"/>
            </p:custDataLst>
          </p:nvPr>
        </p:nvCxnSpPr>
        <p:spPr bwMode="auto">
          <a:xfrm>
            <a:off x="6535738" y="488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4" name="Straight Connector 2013">
            <a:extLst>
              <a:ext uri="{FF2B5EF4-FFF2-40B4-BE49-F238E27FC236}">
                <a16:creationId xmlns:a16="http://schemas.microsoft.com/office/drawing/2014/main" id="{F1061E63-42E4-920B-7BBF-5BCDA33FCA70}"/>
              </a:ext>
            </a:extLst>
          </p:cNvPr>
          <p:cNvCxnSpPr>
            <a:cxnSpLocks/>
          </p:cNvCxnSpPr>
          <p:nvPr>
            <p:custDataLst>
              <p:tags r:id="rId120"/>
            </p:custDataLst>
          </p:nvPr>
        </p:nvCxnSpPr>
        <p:spPr bwMode="auto">
          <a:xfrm>
            <a:off x="7431088"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E3B393B4-3767-0ED2-4185-AFE8DE382D06}"/>
              </a:ext>
            </a:extLst>
          </p:cNvPr>
          <p:cNvCxnSpPr/>
          <p:nvPr>
            <p:custDataLst>
              <p:tags r:id="rId121"/>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23072EBD-A4E5-1DB3-1C3A-903ECFC1773A}"/>
              </a:ext>
            </a:extLst>
          </p:cNvPr>
          <p:cNvCxnSpPr/>
          <p:nvPr>
            <p:custDataLst>
              <p:tags r:id="rId122"/>
            </p:custDataLst>
          </p:nvPr>
        </p:nvCxnSpPr>
        <p:spPr bwMode="auto">
          <a:xfrm>
            <a:off x="6238875" y="58404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BC100858-525E-E777-233D-9CC8FCECE180}"/>
              </a:ext>
            </a:extLst>
          </p:cNvPr>
          <p:cNvCxnSpPr/>
          <p:nvPr>
            <p:custDataLst>
              <p:tags r:id="rId123"/>
            </p:custDataLst>
          </p:nvPr>
        </p:nvCxnSpPr>
        <p:spPr bwMode="auto">
          <a:xfrm>
            <a:off x="6238875" y="48831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200719D1-0823-F3EA-7365-6CE1F4EAA225}"/>
              </a:ext>
            </a:extLst>
          </p:cNvPr>
          <p:cNvCxnSpPr/>
          <p:nvPr>
            <p:custDataLst>
              <p:tags r:id="rId124"/>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78BE3458-EB4B-E3A7-6F94-A594939E19FD}"/>
              </a:ext>
            </a:extLst>
          </p:cNvPr>
          <p:cNvCxnSpPr/>
          <p:nvPr>
            <p:custDataLst>
              <p:tags r:id="rId125"/>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63018068-5D12-954F-6849-1F6DE732628D}"/>
              </a:ext>
            </a:extLst>
          </p:cNvPr>
          <p:cNvCxnSpPr/>
          <p:nvPr>
            <p:custDataLst>
              <p:tags r:id="rId126"/>
            </p:custDataLst>
          </p:nvPr>
        </p:nvCxnSpPr>
        <p:spPr bwMode="auto">
          <a:xfrm>
            <a:off x="5940425" y="58372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471D4F75-BB13-8A22-5301-247A06E9DEFB}"/>
              </a:ext>
            </a:extLst>
          </p:cNvPr>
          <p:cNvCxnSpPr/>
          <p:nvPr>
            <p:custDataLst>
              <p:tags r:id="rId127"/>
            </p:custDataLst>
          </p:nvPr>
        </p:nvCxnSpPr>
        <p:spPr bwMode="auto">
          <a:xfrm>
            <a:off x="5940425" y="48799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41550D88-C719-1138-3B8A-14615C456903}"/>
              </a:ext>
            </a:extLst>
          </p:cNvPr>
          <p:cNvCxnSpPr/>
          <p:nvPr>
            <p:custDataLst>
              <p:tags r:id="rId128"/>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C2CCC06F-FCCA-0073-7DF7-E2677A7F17F2}"/>
              </a:ext>
            </a:extLst>
          </p:cNvPr>
          <p:cNvCxnSpPr/>
          <p:nvPr>
            <p:custDataLst>
              <p:tags r:id="rId129"/>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E82F67B3-0632-3F83-80A8-06EBE9D0DEA3}"/>
              </a:ext>
            </a:extLst>
          </p:cNvPr>
          <p:cNvCxnSpPr/>
          <p:nvPr>
            <p:custDataLst>
              <p:tags r:id="rId130"/>
            </p:custDataLst>
          </p:nvPr>
        </p:nvCxnSpPr>
        <p:spPr bwMode="auto">
          <a:xfrm>
            <a:off x="5641975" y="58324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DB39D0BE-D83F-AB76-7B94-F2755110B1D9}"/>
              </a:ext>
            </a:extLst>
          </p:cNvPr>
          <p:cNvCxnSpPr/>
          <p:nvPr>
            <p:custDataLst>
              <p:tags r:id="rId131"/>
            </p:custDataLst>
          </p:nvPr>
        </p:nvCxnSpPr>
        <p:spPr bwMode="auto">
          <a:xfrm>
            <a:off x="5641975" y="48783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B9A39CC0-5CC3-1287-7611-5CD017A3247F}"/>
              </a:ext>
            </a:extLst>
          </p:cNvPr>
          <p:cNvCxnSpPr/>
          <p:nvPr>
            <p:custDataLst>
              <p:tags r:id="rId132"/>
            </p:custDataLst>
          </p:nvPr>
        </p:nvCxnSpPr>
        <p:spPr bwMode="auto">
          <a:xfrm>
            <a:off x="1768475" y="57689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0D7AA79F-5958-F1D2-268B-D77A75E005C3}"/>
              </a:ext>
            </a:extLst>
          </p:cNvPr>
          <p:cNvCxnSpPr/>
          <p:nvPr>
            <p:custDataLst>
              <p:tags r:id="rId133"/>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9C775F83-34E2-8B06-08A8-020CDF8DDD01}"/>
              </a:ext>
            </a:extLst>
          </p:cNvPr>
          <p:cNvCxnSpPr/>
          <p:nvPr>
            <p:custDataLst>
              <p:tags r:id="rId134"/>
            </p:custDataLst>
          </p:nvPr>
        </p:nvCxnSpPr>
        <p:spPr bwMode="auto">
          <a:xfrm>
            <a:off x="5345113" y="58293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9B824157-EF87-A567-C3A0-8CC4B99C05B4}"/>
              </a:ext>
            </a:extLst>
          </p:cNvPr>
          <p:cNvCxnSpPr/>
          <p:nvPr>
            <p:custDataLst>
              <p:tags r:id="rId135"/>
            </p:custDataLst>
          </p:nvPr>
        </p:nvCxnSpPr>
        <p:spPr bwMode="auto">
          <a:xfrm>
            <a:off x="5345113" y="4876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4101E778-44EC-CB72-6818-F294B6A4F3FC}"/>
              </a:ext>
            </a:extLst>
          </p:cNvPr>
          <p:cNvCxnSpPr/>
          <p:nvPr>
            <p:custDataLst>
              <p:tags r:id="rId136"/>
            </p:custDataLst>
          </p:nvPr>
        </p:nvCxnSpPr>
        <p:spPr bwMode="auto">
          <a:xfrm>
            <a:off x="17684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EB932688-E368-2538-68FD-0932124A68D1}"/>
              </a:ext>
            </a:extLst>
          </p:cNvPr>
          <p:cNvCxnSpPr/>
          <p:nvPr>
            <p:custDataLst>
              <p:tags r:id="rId137"/>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425D2ED0-73AB-6118-3ADA-9D3CD7636EBD}"/>
              </a:ext>
            </a:extLst>
          </p:cNvPr>
          <p:cNvCxnSpPr/>
          <p:nvPr>
            <p:custDataLst>
              <p:tags r:id="rId138"/>
            </p:custDataLst>
          </p:nvPr>
        </p:nvCxnSpPr>
        <p:spPr bwMode="auto">
          <a:xfrm>
            <a:off x="5046663" y="582453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5CA2E55C-CA52-8E08-9D82-34BD5DAB49A0}"/>
              </a:ext>
            </a:extLst>
          </p:cNvPr>
          <p:cNvCxnSpPr/>
          <p:nvPr>
            <p:custDataLst>
              <p:tags r:id="rId139"/>
            </p:custDataLst>
          </p:nvPr>
        </p:nvCxnSpPr>
        <p:spPr bwMode="auto">
          <a:xfrm>
            <a:off x="5046663" y="4873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F4C3DF50-E52A-566A-6DE7-A56FD8BE25BD}"/>
              </a:ext>
            </a:extLst>
          </p:cNvPr>
          <p:cNvCxnSpPr/>
          <p:nvPr>
            <p:custDataLst>
              <p:tags r:id="rId140"/>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15C09995-399A-DDF1-096D-D3A55869F11F}"/>
              </a:ext>
            </a:extLst>
          </p:cNvPr>
          <p:cNvCxnSpPr/>
          <p:nvPr>
            <p:custDataLst>
              <p:tags r:id="rId141"/>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9D07EEF0-4FD6-1731-7748-17312065A5B1}"/>
              </a:ext>
            </a:extLst>
          </p:cNvPr>
          <p:cNvCxnSpPr/>
          <p:nvPr>
            <p:custDataLst>
              <p:tags r:id="rId142"/>
            </p:custDataLst>
          </p:nvPr>
        </p:nvCxnSpPr>
        <p:spPr bwMode="auto">
          <a:xfrm>
            <a:off x="4748213" y="58197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9E55267F-1395-923F-B901-57F4823B83AC}"/>
              </a:ext>
            </a:extLst>
          </p:cNvPr>
          <p:cNvCxnSpPr/>
          <p:nvPr>
            <p:custDataLst>
              <p:tags r:id="rId143"/>
            </p:custDataLst>
          </p:nvPr>
        </p:nvCxnSpPr>
        <p:spPr bwMode="auto">
          <a:xfrm>
            <a:off x="4748213" y="48736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CD72DA74-3468-FFBF-61B3-DCCCC27BA44C}"/>
              </a:ext>
            </a:extLst>
          </p:cNvPr>
          <p:cNvCxnSpPr/>
          <p:nvPr>
            <p:custDataLst>
              <p:tags r:id="rId144"/>
            </p:custDataLst>
          </p:nvPr>
        </p:nvCxnSpPr>
        <p:spPr bwMode="auto">
          <a:xfrm>
            <a:off x="874713" y="57546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937947EB-772F-66D4-505A-190756BAF306}"/>
              </a:ext>
            </a:extLst>
          </p:cNvPr>
          <p:cNvCxnSpPr/>
          <p:nvPr>
            <p:custDataLst>
              <p:tags r:id="rId145"/>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28D590ED-FFAC-D00E-0E6B-0AD7121EE5DC}"/>
              </a:ext>
            </a:extLst>
          </p:cNvPr>
          <p:cNvCxnSpPr/>
          <p:nvPr>
            <p:custDataLst>
              <p:tags r:id="rId146"/>
            </p:custDataLst>
          </p:nvPr>
        </p:nvCxnSpPr>
        <p:spPr bwMode="auto">
          <a:xfrm>
            <a:off x="4449763" y="58150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2BB2018D-1E33-0C2E-E15F-2F7789D6B56D}"/>
              </a:ext>
            </a:extLst>
          </p:cNvPr>
          <p:cNvCxnSpPr/>
          <p:nvPr>
            <p:custDataLst>
              <p:tags r:id="rId147"/>
            </p:custDataLst>
          </p:nvPr>
        </p:nvCxnSpPr>
        <p:spPr bwMode="auto">
          <a:xfrm>
            <a:off x="4449763" y="48720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9855186F-E860-17B7-3215-1C00A8FF208E}"/>
              </a:ext>
            </a:extLst>
          </p:cNvPr>
          <p:cNvCxnSpPr/>
          <p:nvPr>
            <p:custDataLst>
              <p:tags r:id="rId148"/>
            </p:custDataLst>
          </p:nvPr>
        </p:nvCxnSpPr>
        <p:spPr bwMode="auto">
          <a:xfrm>
            <a:off x="1470025" y="5765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F0A1ABA2-C308-2547-441E-E21664D2F653}"/>
              </a:ext>
            </a:extLst>
          </p:cNvPr>
          <p:cNvCxnSpPr/>
          <p:nvPr>
            <p:custDataLst>
              <p:tags r:id="rId149"/>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AA46D37C-0649-ACD8-A6AF-695C6AFAAA68}"/>
              </a:ext>
            </a:extLst>
          </p:cNvPr>
          <p:cNvCxnSpPr/>
          <p:nvPr>
            <p:custDataLst>
              <p:tags r:id="rId150"/>
            </p:custDataLst>
          </p:nvPr>
        </p:nvCxnSpPr>
        <p:spPr bwMode="auto">
          <a:xfrm>
            <a:off x="4152900" y="5810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D3E74EF8-9AEA-DA5F-A154-0E325BA561C4}"/>
              </a:ext>
            </a:extLst>
          </p:cNvPr>
          <p:cNvCxnSpPr/>
          <p:nvPr>
            <p:custDataLst>
              <p:tags r:id="rId151"/>
            </p:custDataLst>
          </p:nvPr>
        </p:nvCxnSpPr>
        <p:spPr bwMode="auto">
          <a:xfrm>
            <a:off x="4152900" y="48720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C690ED53-CE07-1F5D-C72F-14FEC9B26A61}"/>
              </a:ext>
            </a:extLst>
          </p:cNvPr>
          <p:cNvCxnSpPr/>
          <p:nvPr>
            <p:custDataLst>
              <p:tags r:id="rId152"/>
            </p:custDataLst>
          </p:nvPr>
        </p:nvCxnSpPr>
        <p:spPr bwMode="auto">
          <a:xfrm>
            <a:off x="14700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2EEB1E7F-ACB4-85D2-978C-7E4129182F6A}"/>
              </a:ext>
            </a:extLst>
          </p:cNvPr>
          <p:cNvCxnSpPr/>
          <p:nvPr>
            <p:custDataLst>
              <p:tags r:id="rId153"/>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3B66D44E-45C2-4A88-114F-E3517144FC3F}"/>
              </a:ext>
            </a:extLst>
          </p:cNvPr>
          <p:cNvCxnSpPr/>
          <p:nvPr>
            <p:custDataLst>
              <p:tags r:id="rId154"/>
            </p:custDataLst>
          </p:nvPr>
        </p:nvCxnSpPr>
        <p:spPr bwMode="auto">
          <a:xfrm>
            <a:off x="3854450" y="58039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6E4B019C-4715-07B8-54D7-56C1281E3CA7}"/>
              </a:ext>
            </a:extLst>
          </p:cNvPr>
          <p:cNvCxnSpPr/>
          <p:nvPr>
            <p:custDataLst>
              <p:tags r:id="rId155"/>
            </p:custDataLst>
          </p:nvPr>
        </p:nvCxnSpPr>
        <p:spPr bwMode="auto">
          <a:xfrm>
            <a:off x="3854450"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99B28949-4BAA-35F2-B793-E1C5227D5E28}"/>
              </a:ext>
            </a:extLst>
          </p:cNvPr>
          <p:cNvCxnSpPr/>
          <p:nvPr>
            <p:custDataLst>
              <p:tags r:id="rId156"/>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6D5FD85E-433D-61B1-8580-85406D6EF73E}"/>
              </a:ext>
            </a:extLst>
          </p:cNvPr>
          <p:cNvCxnSpPr/>
          <p:nvPr>
            <p:custDataLst>
              <p:tags r:id="rId157"/>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4062252F-C48E-8E96-3785-052BE7F17C2E}"/>
              </a:ext>
            </a:extLst>
          </p:cNvPr>
          <p:cNvCxnSpPr/>
          <p:nvPr>
            <p:custDataLst>
              <p:tags r:id="rId158"/>
            </p:custDataLst>
          </p:nvPr>
        </p:nvCxnSpPr>
        <p:spPr bwMode="auto">
          <a:xfrm>
            <a:off x="3556000" y="57991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3FE4B73F-4102-6C5D-F5D1-F2D4F31D4C3A}"/>
              </a:ext>
            </a:extLst>
          </p:cNvPr>
          <p:cNvCxnSpPr/>
          <p:nvPr>
            <p:custDataLst>
              <p:tags r:id="rId159"/>
            </p:custDataLst>
          </p:nvPr>
        </p:nvCxnSpPr>
        <p:spPr bwMode="auto">
          <a:xfrm>
            <a:off x="3556000"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0EA7DB8B-0883-44E3-C201-DE6556EC172F}"/>
              </a:ext>
            </a:extLst>
          </p:cNvPr>
          <p:cNvCxnSpPr/>
          <p:nvPr>
            <p:custDataLst>
              <p:tags r:id="rId160"/>
            </p:custDataLst>
          </p:nvPr>
        </p:nvCxnSpPr>
        <p:spPr bwMode="auto">
          <a:xfrm>
            <a:off x="874713" y="4867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FABBA545-D8BA-5EA8-F184-B4C974DD8BE1}"/>
              </a:ext>
            </a:extLst>
          </p:cNvPr>
          <p:cNvCxnSpPr/>
          <p:nvPr>
            <p:custDataLst>
              <p:tags r:id="rId161"/>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96A6CF4F-76F7-BB15-D6B1-56F34B7CB1BA}"/>
              </a:ext>
            </a:extLst>
          </p:cNvPr>
          <p:cNvCxnSpPr/>
          <p:nvPr>
            <p:custDataLst>
              <p:tags r:id="rId162"/>
            </p:custDataLst>
          </p:nvPr>
        </p:nvCxnSpPr>
        <p:spPr bwMode="auto">
          <a:xfrm>
            <a:off x="3259138" y="57943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3B02456F-89AB-4657-46C0-CB4FDD4434EE}"/>
              </a:ext>
            </a:extLst>
          </p:cNvPr>
          <p:cNvCxnSpPr/>
          <p:nvPr>
            <p:custDataLst>
              <p:tags r:id="rId163"/>
            </p:custDataLst>
          </p:nvPr>
        </p:nvCxnSpPr>
        <p:spPr bwMode="auto">
          <a:xfrm>
            <a:off x="3259138"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FBFE07EF-7A17-E841-20B7-71AF0B3F0ECD}"/>
              </a:ext>
            </a:extLst>
          </p:cNvPr>
          <p:cNvCxnSpPr/>
          <p:nvPr>
            <p:custDataLst>
              <p:tags r:id="rId164"/>
            </p:custDataLst>
          </p:nvPr>
        </p:nvCxnSpPr>
        <p:spPr bwMode="auto">
          <a:xfrm>
            <a:off x="1171575" y="57610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BFB4250C-F30F-FE70-57DA-9D70366DC877}"/>
              </a:ext>
            </a:extLst>
          </p:cNvPr>
          <p:cNvCxnSpPr/>
          <p:nvPr>
            <p:custDataLst>
              <p:tags r:id="rId165"/>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3137FC55-EC23-E7AE-A2E2-1E6E300FF6A8}"/>
              </a:ext>
            </a:extLst>
          </p:cNvPr>
          <p:cNvCxnSpPr/>
          <p:nvPr>
            <p:custDataLst>
              <p:tags r:id="rId166"/>
            </p:custDataLst>
          </p:nvPr>
        </p:nvCxnSpPr>
        <p:spPr bwMode="auto">
          <a:xfrm>
            <a:off x="2960688" y="57880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B1F9799F-4E57-3400-5DE7-EEF13B866F9D}"/>
              </a:ext>
            </a:extLst>
          </p:cNvPr>
          <p:cNvCxnSpPr/>
          <p:nvPr>
            <p:custDataLst>
              <p:tags r:id="rId167"/>
            </p:custDataLst>
          </p:nvPr>
        </p:nvCxnSpPr>
        <p:spPr bwMode="auto">
          <a:xfrm>
            <a:off x="2960688"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7C7D9E87-299C-1864-02AE-7C31A3469CC9}"/>
              </a:ext>
            </a:extLst>
          </p:cNvPr>
          <p:cNvCxnSpPr/>
          <p:nvPr>
            <p:custDataLst>
              <p:tags r:id="rId168"/>
            </p:custDataLst>
          </p:nvPr>
        </p:nvCxnSpPr>
        <p:spPr bwMode="auto">
          <a:xfrm>
            <a:off x="1171575"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A6E24111-533E-B3D4-1B93-F12B45DC0E81}"/>
              </a:ext>
            </a:extLst>
          </p:cNvPr>
          <p:cNvCxnSpPr/>
          <p:nvPr>
            <p:custDataLst>
              <p:tags r:id="rId169"/>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7EB47F7F-5C20-A2BD-66FE-A2CA7FAABAC6}"/>
              </a:ext>
            </a:extLst>
          </p:cNvPr>
          <p:cNvCxnSpPr/>
          <p:nvPr>
            <p:custDataLst>
              <p:tags r:id="rId170"/>
            </p:custDataLst>
          </p:nvPr>
        </p:nvCxnSpPr>
        <p:spPr bwMode="auto">
          <a:xfrm>
            <a:off x="2662238" y="57832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7BFF78CA-ED9F-B537-0AAA-61EB3EDEE0AC}"/>
              </a:ext>
            </a:extLst>
          </p:cNvPr>
          <p:cNvCxnSpPr/>
          <p:nvPr>
            <p:custDataLst>
              <p:tags r:id="rId171"/>
            </p:custDataLst>
          </p:nvPr>
        </p:nvCxnSpPr>
        <p:spPr bwMode="auto">
          <a:xfrm>
            <a:off x="2662238"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9ED90910-037E-7C31-6D09-2B58C63BC080}"/>
              </a:ext>
            </a:extLst>
          </p:cNvPr>
          <p:cNvCxnSpPr/>
          <p:nvPr>
            <p:custDataLst>
              <p:tags r:id="rId172"/>
            </p:custDataLst>
          </p:nvPr>
        </p:nvCxnSpPr>
        <p:spPr bwMode="auto">
          <a:xfrm>
            <a:off x="8920163" y="5911850"/>
            <a:ext cx="111125" cy="206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3" name="Straight Connector 1842">
            <a:extLst>
              <a:ext uri="{FF2B5EF4-FFF2-40B4-BE49-F238E27FC236}">
                <a16:creationId xmlns:a16="http://schemas.microsoft.com/office/drawing/2014/main" id="{DDE452F2-B768-FFD4-2BB7-78F8ADC8EA68}"/>
              </a:ext>
            </a:extLst>
          </p:cNvPr>
          <p:cNvCxnSpPr>
            <a:cxnSpLocks/>
          </p:cNvCxnSpPr>
          <p:nvPr>
            <p:custDataLst>
              <p:tags r:id="rId173"/>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4" name="Straight Connector 1843">
            <a:extLst>
              <a:ext uri="{FF2B5EF4-FFF2-40B4-BE49-F238E27FC236}">
                <a16:creationId xmlns:a16="http://schemas.microsoft.com/office/drawing/2014/main" id="{8665D11E-38EF-0BA5-CD31-599DE5B3FE14}"/>
              </a:ext>
            </a:extLst>
          </p:cNvPr>
          <p:cNvCxnSpPr>
            <a:cxnSpLocks/>
          </p:cNvCxnSpPr>
          <p:nvPr>
            <p:custDataLst>
              <p:tags r:id="rId174"/>
            </p:custDataLst>
          </p:nvPr>
        </p:nvCxnSpPr>
        <p:spPr bwMode="auto">
          <a:xfrm>
            <a:off x="8324850" y="4902201"/>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5" name="Straight Connector 1844">
            <a:extLst>
              <a:ext uri="{FF2B5EF4-FFF2-40B4-BE49-F238E27FC236}">
                <a16:creationId xmlns:a16="http://schemas.microsoft.com/office/drawing/2014/main" id="{24F59105-0367-CDF9-FE4C-866D2D998ABD}"/>
              </a:ext>
            </a:extLst>
          </p:cNvPr>
          <p:cNvCxnSpPr>
            <a:cxnSpLocks/>
          </p:cNvCxnSpPr>
          <p:nvPr>
            <p:custDataLst>
              <p:tags r:id="rId175"/>
            </p:custDataLst>
          </p:nvPr>
        </p:nvCxnSpPr>
        <p:spPr bwMode="auto">
          <a:xfrm>
            <a:off x="8324850" y="5862639"/>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A68B765-15EF-642A-E6CA-257761AF47C6}"/>
              </a:ext>
            </a:extLst>
          </p:cNvPr>
          <p:cNvCxnSpPr/>
          <p:nvPr>
            <p:custDataLst>
              <p:tags r:id="rId176"/>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46260B6-D4CB-8D0E-2DB0-93BCCBFC3BF2}"/>
              </a:ext>
            </a:extLst>
          </p:cNvPr>
          <p:cNvCxnSpPr/>
          <p:nvPr>
            <p:custDataLst>
              <p:tags r:id="rId177"/>
            </p:custDataLst>
          </p:nvPr>
        </p:nvCxnSpPr>
        <p:spPr bwMode="auto">
          <a:xfrm>
            <a:off x="8026400" y="48990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9BDA43D-2A42-8C30-5ED4-1CD6B1F75294}"/>
              </a:ext>
            </a:extLst>
          </p:cNvPr>
          <p:cNvCxnSpPr/>
          <p:nvPr>
            <p:custDataLst>
              <p:tags r:id="rId178"/>
            </p:custDataLst>
          </p:nvPr>
        </p:nvCxnSpPr>
        <p:spPr bwMode="auto">
          <a:xfrm>
            <a:off x="8026400" y="58594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9" name="Chart 88">
            <a:extLst>
              <a:ext uri="{FF2B5EF4-FFF2-40B4-BE49-F238E27FC236}">
                <a16:creationId xmlns:a16="http://schemas.microsoft.com/office/drawing/2014/main" id="{67EBFDB7-BAE8-B132-89C7-307E0B98855A}"/>
              </a:ext>
            </a:extLst>
          </p:cNvPr>
          <p:cNvGraphicFramePr/>
          <p:nvPr>
            <p:custDataLst>
              <p:tags r:id="rId179"/>
            </p:custDataLst>
            <p:extLst>
              <p:ext uri="{D42A27DB-BD31-4B8C-83A1-F6EECF244321}">
                <p14:modId xmlns:p14="http://schemas.microsoft.com/office/powerpoint/2010/main" val="1870377275"/>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04"/>
          </a:graphicData>
        </a:graphic>
      </p:graphicFrame>
      <p:cxnSp>
        <p:nvCxnSpPr>
          <p:cNvPr id="1873" name="Straight Connector 1872">
            <a:extLst>
              <a:ext uri="{FF2B5EF4-FFF2-40B4-BE49-F238E27FC236}">
                <a16:creationId xmlns:a16="http://schemas.microsoft.com/office/drawing/2014/main" id="{77A22348-BB74-F3F9-F4B0-B768BD68D20C}"/>
              </a:ext>
            </a:extLst>
          </p:cNvPr>
          <p:cNvCxnSpPr/>
          <p:nvPr>
            <p:custDataLst>
              <p:tags r:id="rId180"/>
            </p:custDataLst>
          </p:nvPr>
        </p:nvCxnSpPr>
        <p:spPr bwMode="auto">
          <a:xfrm>
            <a:off x="316547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4" name="Straight Connector 1873">
            <a:extLst>
              <a:ext uri="{FF2B5EF4-FFF2-40B4-BE49-F238E27FC236}">
                <a16:creationId xmlns:a16="http://schemas.microsoft.com/office/drawing/2014/main" id="{68EF1038-50BC-4F97-2766-71BD7DE23C92}"/>
              </a:ext>
            </a:extLst>
          </p:cNvPr>
          <p:cNvCxnSpPr/>
          <p:nvPr>
            <p:custDataLst>
              <p:tags r:id="rId181"/>
            </p:custDataLst>
          </p:nvPr>
        </p:nvCxnSpPr>
        <p:spPr bwMode="auto">
          <a:xfrm>
            <a:off x="34623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5" name="Straight Connector 1874">
            <a:extLst>
              <a:ext uri="{FF2B5EF4-FFF2-40B4-BE49-F238E27FC236}">
                <a16:creationId xmlns:a16="http://schemas.microsoft.com/office/drawing/2014/main" id="{3B062A3E-F12B-E662-FB8F-6351844D8073}"/>
              </a:ext>
            </a:extLst>
          </p:cNvPr>
          <p:cNvCxnSpPr/>
          <p:nvPr>
            <p:custDataLst>
              <p:tags r:id="rId182"/>
            </p:custDataLst>
          </p:nvPr>
        </p:nvCxnSpPr>
        <p:spPr bwMode="auto">
          <a:xfrm>
            <a:off x="37607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6" name="Straight Connector 1875">
            <a:extLst>
              <a:ext uri="{FF2B5EF4-FFF2-40B4-BE49-F238E27FC236}">
                <a16:creationId xmlns:a16="http://schemas.microsoft.com/office/drawing/2014/main" id="{79E41B29-84C4-FD7F-7937-3503F6339ACC}"/>
              </a:ext>
            </a:extLst>
          </p:cNvPr>
          <p:cNvCxnSpPr/>
          <p:nvPr>
            <p:custDataLst>
              <p:tags r:id="rId183"/>
            </p:custDataLst>
          </p:nvPr>
        </p:nvCxnSpPr>
        <p:spPr bwMode="auto">
          <a:xfrm>
            <a:off x="40592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7" name="Straight Connector 1876">
            <a:extLst>
              <a:ext uri="{FF2B5EF4-FFF2-40B4-BE49-F238E27FC236}">
                <a16:creationId xmlns:a16="http://schemas.microsoft.com/office/drawing/2014/main" id="{F90ABF0D-891B-8367-0CD4-D5B9060EFFE5}"/>
              </a:ext>
            </a:extLst>
          </p:cNvPr>
          <p:cNvCxnSpPr/>
          <p:nvPr>
            <p:custDataLst>
              <p:tags r:id="rId184"/>
            </p:custDataLst>
          </p:nvPr>
        </p:nvCxnSpPr>
        <p:spPr bwMode="auto">
          <a:xfrm>
            <a:off x="435610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8" name="Straight Connector 1877">
            <a:extLst>
              <a:ext uri="{FF2B5EF4-FFF2-40B4-BE49-F238E27FC236}">
                <a16:creationId xmlns:a16="http://schemas.microsoft.com/office/drawing/2014/main" id="{E7CAD142-9B36-A14A-792F-A0D03FFAEE37}"/>
              </a:ext>
            </a:extLst>
          </p:cNvPr>
          <p:cNvCxnSpPr/>
          <p:nvPr>
            <p:custDataLst>
              <p:tags r:id="rId185"/>
            </p:custDataLst>
          </p:nvPr>
        </p:nvCxnSpPr>
        <p:spPr bwMode="auto">
          <a:xfrm>
            <a:off x="465455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9" name="Straight Connector 1878">
            <a:extLst>
              <a:ext uri="{FF2B5EF4-FFF2-40B4-BE49-F238E27FC236}">
                <a16:creationId xmlns:a16="http://schemas.microsoft.com/office/drawing/2014/main" id="{71B11A18-8BE0-343B-F442-FF2869CEE7C4}"/>
              </a:ext>
            </a:extLst>
          </p:cNvPr>
          <p:cNvCxnSpPr/>
          <p:nvPr>
            <p:custDataLst>
              <p:tags r:id="rId186"/>
            </p:custDataLst>
          </p:nvPr>
        </p:nvCxnSpPr>
        <p:spPr bwMode="auto">
          <a:xfrm>
            <a:off x="495300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0" name="Straight Connector 1879">
            <a:extLst>
              <a:ext uri="{FF2B5EF4-FFF2-40B4-BE49-F238E27FC236}">
                <a16:creationId xmlns:a16="http://schemas.microsoft.com/office/drawing/2014/main" id="{7AF93958-7B15-F5D2-48E4-E067C59EE059}"/>
              </a:ext>
            </a:extLst>
          </p:cNvPr>
          <p:cNvCxnSpPr/>
          <p:nvPr>
            <p:custDataLst>
              <p:tags r:id="rId187"/>
            </p:custDataLst>
          </p:nvPr>
        </p:nvCxnSpPr>
        <p:spPr bwMode="auto">
          <a:xfrm>
            <a:off x="525145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1" name="Straight Connector 1880">
            <a:extLst>
              <a:ext uri="{FF2B5EF4-FFF2-40B4-BE49-F238E27FC236}">
                <a16:creationId xmlns:a16="http://schemas.microsoft.com/office/drawing/2014/main" id="{E812DCB5-7F32-CD8E-9D9E-EB78336F4EC6}"/>
              </a:ext>
            </a:extLst>
          </p:cNvPr>
          <p:cNvCxnSpPr/>
          <p:nvPr>
            <p:custDataLst>
              <p:tags r:id="rId188"/>
            </p:custDataLst>
          </p:nvPr>
        </p:nvCxnSpPr>
        <p:spPr bwMode="auto">
          <a:xfrm>
            <a:off x="554831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2" name="Straight Connector 1881">
            <a:extLst>
              <a:ext uri="{FF2B5EF4-FFF2-40B4-BE49-F238E27FC236}">
                <a16:creationId xmlns:a16="http://schemas.microsoft.com/office/drawing/2014/main" id="{4CBE6C2C-CA41-9CA4-D94B-DB5909DDE599}"/>
              </a:ext>
            </a:extLst>
          </p:cNvPr>
          <p:cNvCxnSpPr/>
          <p:nvPr>
            <p:custDataLst>
              <p:tags r:id="rId189"/>
            </p:custDataLst>
          </p:nvPr>
        </p:nvCxnSpPr>
        <p:spPr bwMode="auto">
          <a:xfrm>
            <a:off x="584676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3" name="Straight Connector 1882">
            <a:extLst>
              <a:ext uri="{FF2B5EF4-FFF2-40B4-BE49-F238E27FC236}">
                <a16:creationId xmlns:a16="http://schemas.microsoft.com/office/drawing/2014/main" id="{CF899439-CD95-AD9B-EE5A-1852A9C6C977}"/>
              </a:ext>
            </a:extLst>
          </p:cNvPr>
          <p:cNvCxnSpPr/>
          <p:nvPr>
            <p:custDataLst>
              <p:tags r:id="rId190"/>
            </p:custDataLst>
          </p:nvPr>
        </p:nvCxnSpPr>
        <p:spPr bwMode="auto">
          <a:xfrm>
            <a:off x="614521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5" name="Straight Connector 1884">
            <a:extLst>
              <a:ext uri="{FF2B5EF4-FFF2-40B4-BE49-F238E27FC236}">
                <a16:creationId xmlns:a16="http://schemas.microsoft.com/office/drawing/2014/main" id="{BFE976C9-36E5-B343-767E-4F0C30395F4C}"/>
              </a:ext>
            </a:extLst>
          </p:cNvPr>
          <p:cNvCxnSpPr/>
          <p:nvPr>
            <p:custDataLst>
              <p:tags r:id="rId191"/>
            </p:custDataLst>
          </p:nvPr>
        </p:nvCxnSpPr>
        <p:spPr bwMode="auto">
          <a:xfrm>
            <a:off x="67405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6" name="Straight Connector 1885">
            <a:extLst>
              <a:ext uri="{FF2B5EF4-FFF2-40B4-BE49-F238E27FC236}">
                <a16:creationId xmlns:a16="http://schemas.microsoft.com/office/drawing/2014/main" id="{A26E74CC-1492-5D2C-4491-F7085B60CBEE}"/>
              </a:ext>
            </a:extLst>
          </p:cNvPr>
          <p:cNvCxnSpPr/>
          <p:nvPr>
            <p:custDataLst>
              <p:tags r:id="rId192"/>
            </p:custDataLst>
          </p:nvPr>
        </p:nvCxnSpPr>
        <p:spPr bwMode="auto">
          <a:xfrm>
            <a:off x="7038975"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7" name="Straight Connector 1886">
            <a:extLst>
              <a:ext uri="{FF2B5EF4-FFF2-40B4-BE49-F238E27FC236}">
                <a16:creationId xmlns:a16="http://schemas.microsoft.com/office/drawing/2014/main" id="{A0885D48-090D-6401-393B-3827CF0CA9AA}"/>
              </a:ext>
            </a:extLst>
          </p:cNvPr>
          <p:cNvCxnSpPr/>
          <p:nvPr>
            <p:custDataLst>
              <p:tags r:id="rId193"/>
            </p:custDataLst>
          </p:nvPr>
        </p:nvCxnSpPr>
        <p:spPr bwMode="auto">
          <a:xfrm>
            <a:off x="733742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8" name="Straight Connector 1887">
            <a:extLst>
              <a:ext uri="{FF2B5EF4-FFF2-40B4-BE49-F238E27FC236}">
                <a16:creationId xmlns:a16="http://schemas.microsoft.com/office/drawing/2014/main" id="{FC494FD6-8B43-51DD-3150-E5AB43A9F519}"/>
              </a:ext>
            </a:extLst>
          </p:cNvPr>
          <p:cNvCxnSpPr/>
          <p:nvPr>
            <p:custDataLst>
              <p:tags r:id="rId194"/>
            </p:custDataLst>
          </p:nvPr>
        </p:nvCxnSpPr>
        <p:spPr bwMode="auto">
          <a:xfrm>
            <a:off x="7634288"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9" name="Straight Connector 1888">
            <a:extLst>
              <a:ext uri="{FF2B5EF4-FFF2-40B4-BE49-F238E27FC236}">
                <a16:creationId xmlns:a16="http://schemas.microsoft.com/office/drawing/2014/main" id="{FF1A527D-A19A-D804-5434-1FB3E99E8D15}"/>
              </a:ext>
            </a:extLst>
          </p:cNvPr>
          <p:cNvCxnSpPr/>
          <p:nvPr>
            <p:custDataLst>
              <p:tags r:id="rId195"/>
            </p:custDataLst>
          </p:nvPr>
        </p:nvCxnSpPr>
        <p:spPr bwMode="auto">
          <a:xfrm>
            <a:off x="8529638"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0" name="Straight Connector 1889">
            <a:extLst>
              <a:ext uri="{FF2B5EF4-FFF2-40B4-BE49-F238E27FC236}">
                <a16:creationId xmlns:a16="http://schemas.microsoft.com/office/drawing/2014/main" id="{3A1FF2D1-50F8-A061-E58E-4F191D75CF17}"/>
              </a:ext>
            </a:extLst>
          </p:cNvPr>
          <p:cNvCxnSpPr/>
          <p:nvPr>
            <p:custDataLst>
              <p:tags r:id="rId196"/>
            </p:custDataLst>
          </p:nvPr>
        </p:nvCxnSpPr>
        <p:spPr bwMode="auto">
          <a:xfrm>
            <a:off x="8826500"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4" name="Straight Connector 1883">
            <a:extLst>
              <a:ext uri="{FF2B5EF4-FFF2-40B4-BE49-F238E27FC236}">
                <a16:creationId xmlns:a16="http://schemas.microsoft.com/office/drawing/2014/main" id="{127E2C28-C015-EE98-DBA5-6F3A7B087A88}"/>
              </a:ext>
            </a:extLst>
          </p:cNvPr>
          <p:cNvCxnSpPr/>
          <p:nvPr>
            <p:custDataLst>
              <p:tags r:id="rId197"/>
            </p:custDataLst>
          </p:nvPr>
        </p:nvCxnSpPr>
        <p:spPr bwMode="auto">
          <a:xfrm>
            <a:off x="64420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1" name="Straight Connector 1870">
            <a:extLst>
              <a:ext uri="{FF2B5EF4-FFF2-40B4-BE49-F238E27FC236}">
                <a16:creationId xmlns:a16="http://schemas.microsoft.com/office/drawing/2014/main" id="{DB27DE2F-3D4E-9F56-2653-BE6B5EBEB69E}"/>
              </a:ext>
            </a:extLst>
          </p:cNvPr>
          <p:cNvCxnSpPr/>
          <p:nvPr>
            <p:custDataLst>
              <p:tags r:id="rId198"/>
            </p:custDataLst>
          </p:nvPr>
        </p:nvCxnSpPr>
        <p:spPr bwMode="auto">
          <a:xfrm>
            <a:off x="25685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5" name="Straight Connector 1864">
            <a:extLst>
              <a:ext uri="{FF2B5EF4-FFF2-40B4-BE49-F238E27FC236}">
                <a16:creationId xmlns:a16="http://schemas.microsoft.com/office/drawing/2014/main" id="{F1D30575-4B72-3C95-733A-899840AFE3BE}"/>
              </a:ext>
            </a:extLst>
          </p:cNvPr>
          <p:cNvCxnSpPr/>
          <p:nvPr>
            <p:custDataLst>
              <p:tags r:id="rId199"/>
            </p:custDataLst>
          </p:nvPr>
        </p:nvCxnSpPr>
        <p:spPr bwMode="auto">
          <a:xfrm>
            <a:off x="78105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6" name="Straight Connector 1865">
            <a:extLst>
              <a:ext uri="{FF2B5EF4-FFF2-40B4-BE49-F238E27FC236}">
                <a16:creationId xmlns:a16="http://schemas.microsoft.com/office/drawing/2014/main" id="{40D69ACF-11B4-61B7-211A-A9D5AB6BD99D}"/>
              </a:ext>
            </a:extLst>
          </p:cNvPr>
          <p:cNvCxnSpPr/>
          <p:nvPr>
            <p:custDataLst>
              <p:tags r:id="rId200"/>
            </p:custDataLst>
          </p:nvPr>
        </p:nvCxnSpPr>
        <p:spPr bwMode="auto">
          <a:xfrm>
            <a:off x="10779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7" name="Straight Connector 1866">
            <a:extLst>
              <a:ext uri="{FF2B5EF4-FFF2-40B4-BE49-F238E27FC236}">
                <a16:creationId xmlns:a16="http://schemas.microsoft.com/office/drawing/2014/main" id="{3CF40D3B-F5A8-CDE5-CA1D-71EEF4C2C38F}"/>
              </a:ext>
            </a:extLst>
          </p:cNvPr>
          <p:cNvCxnSpPr/>
          <p:nvPr>
            <p:custDataLst>
              <p:tags r:id="rId201"/>
            </p:custDataLst>
          </p:nvPr>
        </p:nvCxnSpPr>
        <p:spPr bwMode="auto">
          <a:xfrm>
            <a:off x="13763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FC4A889-BA11-0618-B03E-B6E7DAA08A93}"/>
              </a:ext>
            </a:extLst>
          </p:cNvPr>
          <p:cNvCxnSpPr/>
          <p:nvPr>
            <p:custDataLst>
              <p:tags r:id="rId202"/>
            </p:custDataLst>
          </p:nvPr>
        </p:nvCxnSpPr>
        <p:spPr bwMode="auto">
          <a:xfrm>
            <a:off x="7932738"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E2C9753-6B8D-74E0-E2F1-F4CB8CBFA50C}"/>
              </a:ext>
            </a:extLst>
          </p:cNvPr>
          <p:cNvCxnSpPr/>
          <p:nvPr>
            <p:custDataLst>
              <p:tags r:id="rId203"/>
            </p:custDataLst>
          </p:nvPr>
        </p:nvCxnSpPr>
        <p:spPr bwMode="auto">
          <a:xfrm>
            <a:off x="8231188"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8" name="Straight Connector 1867">
            <a:extLst>
              <a:ext uri="{FF2B5EF4-FFF2-40B4-BE49-F238E27FC236}">
                <a16:creationId xmlns:a16="http://schemas.microsoft.com/office/drawing/2014/main" id="{BA72D9F1-90D7-D809-23A0-88CE4EB476EE}"/>
              </a:ext>
            </a:extLst>
          </p:cNvPr>
          <p:cNvCxnSpPr/>
          <p:nvPr>
            <p:custDataLst>
              <p:tags r:id="rId204"/>
            </p:custDataLst>
          </p:nvPr>
        </p:nvCxnSpPr>
        <p:spPr bwMode="auto">
          <a:xfrm>
            <a:off x="16748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9" name="Straight Connector 1868">
            <a:extLst>
              <a:ext uri="{FF2B5EF4-FFF2-40B4-BE49-F238E27FC236}">
                <a16:creationId xmlns:a16="http://schemas.microsoft.com/office/drawing/2014/main" id="{01B4AC1E-6358-4B86-4DCA-BBDB47F409CF}"/>
              </a:ext>
            </a:extLst>
          </p:cNvPr>
          <p:cNvCxnSpPr/>
          <p:nvPr>
            <p:custDataLst>
              <p:tags r:id="rId205"/>
            </p:custDataLst>
          </p:nvPr>
        </p:nvCxnSpPr>
        <p:spPr bwMode="auto">
          <a:xfrm>
            <a:off x="19732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0" name="Straight Connector 1869">
            <a:extLst>
              <a:ext uri="{FF2B5EF4-FFF2-40B4-BE49-F238E27FC236}">
                <a16:creationId xmlns:a16="http://schemas.microsoft.com/office/drawing/2014/main" id="{D65392FE-0916-2CBA-D606-876F4160F1EC}"/>
              </a:ext>
            </a:extLst>
          </p:cNvPr>
          <p:cNvCxnSpPr/>
          <p:nvPr>
            <p:custDataLst>
              <p:tags r:id="rId206"/>
            </p:custDataLst>
          </p:nvPr>
        </p:nvCxnSpPr>
        <p:spPr bwMode="auto">
          <a:xfrm>
            <a:off x="227012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2" name="Straight Connector 1871">
            <a:extLst>
              <a:ext uri="{FF2B5EF4-FFF2-40B4-BE49-F238E27FC236}">
                <a16:creationId xmlns:a16="http://schemas.microsoft.com/office/drawing/2014/main" id="{E69A2CA9-C28F-21BE-FC05-798B7A4E9E09}"/>
              </a:ext>
            </a:extLst>
          </p:cNvPr>
          <p:cNvCxnSpPr/>
          <p:nvPr>
            <p:custDataLst>
              <p:tags r:id="rId207"/>
            </p:custDataLst>
          </p:nvPr>
        </p:nvCxnSpPr>
        <p:spPr bwMode="auto">
          <a:xfrm>
            <a:off x="28670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9" name="テキスト プレースホルダ 9">
            <a:extLst>
              <a:ext uri="{FF2B5EF4-FFF2-40B4-BE49-F238E27FC236}">
                <a16:creationId xmlns:a16="http://schemas.microsoft.com/office/drawing/2014/main" id="{3C496BA5-C5DC-0A3F-F5DD-51BA5EACD5B2}"/>
              </a:ext>
            </a:extLst>
          </p:cNvPr>
          <p:cNvSpPr>
            <a:spLocks noGrp="1"/>
          </p:cNvSpPr>
          <p:nvPr>
            <p:custDataLst>
              <p:tags r:id="rId208"/>
            </p:custDataLst>
          </p:nvPr>
        </p:nvSpPr>
        <p:spPr bwMode="gray">
          <a:xfrm>
            <a:off x="8389938"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03EFC2-352A-4CEA-80F2-829286DA1F90}" type="datetime'''''''''''''''''''''''''2''''3''''''''''.0'">
              <a:rPr lang="ja-JP" altLang="en-US" sz="1000" smtClean="0">
                <a:solidFill>
                  <a:schemeClr val="bg1"/>
                </a:solidFill>
                <a:effectLst/>
                <a:sym typeface="+mn-lt"/>
              </a:rPr>
              <a:pPr marL="0" lvl="0" indent="0" algn="ctr">
                <a:spcBef>
                  <a:spcPct val="0"/>
                </a:spcBef>
                <a:buNone/>
              </a:pPr>
              <a:t>23.0</a:t>
            </a:fld>
            <a:endParaRPr kumimoji="1" lang="ja-JP" altLang="en-US" sz="1000" dirty="0">
              <a:solidFill>
                <a:schemeClr val="bg1"/>
              </a:solidFill>
              <a:sym typeface="+mn-lt"/>
            </a:endParaRPr>
          </a:p>
        </p:txBody>
      </p:sp>
      <p:sp>
        <p:nvSpPr>
          <p:cNvPr id="1858" name="テキスト プレースホルダ 9">
            <a:extLst>
              <a:ext uri="{FF2B5EF4-FFF2-40B4-BE49-F238E27FC236}">
                <a16:creationId xmlns:a16="http://schemas.microsoft.com/office/drawing/2014/main" id="{8FD6E934-0FEB-6240-9F2B-A846E7A9FBCC}"/>
              </a:ext>
            </a:extLst>
          </p:cNvPr>
          <p:cNvSpPr>
            <a:spLocks noGrp="1"/>
          </p:cNvSpPr>
          <p:nvPr>
            <p:custDataLst>
              <p:tags r:id="rId209"/>
            </p:custDataLst>
          </p:nvPr>
        </p:nvSpPr>
        <p:spPr bwMode="gray">
          <a:xfrm>
            <a:off x="8389938" y="5321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23CE0E-510A-4A9A-85D8-D98F925456A7}"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401" name="Text Placeholder 12">
            <a:extLst>
              <a:ext uri="{FF2B5EF4-FFF2-40B4-BE49-F238E27FC236}">
                <a16:creationId xmlns:a16="http://schemas.microsoft.com/office/drawing/2014/main" id="{7F137959-EC55-7CFF-D0C4-D43F4A24F852}"/>
              </a:ext>
            </a:extLst>
          </p:cNvPr>
          <p:cNvSpPr>
            <a:spLocks noGrp="1"/>
          </p:cNvSpPr>
          <p:nvPr>
            <p:custDataLst>
              <p:tags r:id="rId210"/>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30E2BEA-EDA3-459E-9BE4-337F1967C638}" type="datetime'''''''''''''''''''''''2''''''''''''''''''3'">
              <a:rPr lang="ja-JP" altLang="en-US" sz="1000" b="0" smtClean="0"/>
              <a:pPr lvl="0" algn="ctr">
                <a:spcBef>
                  <a:spcPct val="0"/>
                </a:spcBef>
                <a:spcAft>
                  <a:spcPct val="0"/>
                </a:spcAft>
                <a:defRPr/>
              </a:pPr>
              <a:t>23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856" name="テキスト プレースホルダ 9">
            <a:extLst>
              <a:ext uri="{FF2B5EF4-FFF2-40B4-BE49-F238E27FC236}">
                <a16:creationId xmlns:a16="http://schemas.microsoft.com/office/drawing/2014/main" id="{804FA7EE-E66E-C526-04D0-0D78B2FCBBF8}"/>
              </a:ext>
            </a:extLst>
          </p:cNvPr>
          <p:cNvSpPr>
            <a:spLocks noGrp="1"/>
          </p:cNvSpPr>
          <p:nvPr>
            <p:custDataLst>
              <p:tags r:id="rId211"/>
            </p:custDataLst>
          </p:nvPr>
        </p:nvSpPr>
        <p:spPr bwMode="gray">
          <a:xfrm>
            <a:off x="7494588"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B7D4C5-F6E6-4B5A-A98B-34C8A406A7B0}" type="datetime'''''''''2''''''''''''4.''''''''''''''''''''''''''''5'''''''''">
              <a:rPr lang="ja-JP" altLang="en-US" sz="1000" smtClean="0">
                <a:solidFill>
                  <a:schemeClr val="bg1"/>
                </a:solidFill>
                <a:effectLst/>
                <a:sym typeface="+mn-lt"/>
              </a:rPr>
              <a:pPr marL="0" lvl="0" indent="0" algn="ctr">
                <a:spcBef>
                  <a:spcPct val="0"/>
                </a:spcBef>
                <a:buNone/>
              </a:pPr>
              <a:t>24.5</a:t>
            </a:fld>
            <a:endParaRPr kumimoji="1" lang="ja-JP" altLang="en-US" sz="1000" dirty="0">
              <a:solidFill>
                <a:schemeClr val="bg1"/>
              </a:solidFill>
              <a:sym typeface="+mn-lt"/>
            </a:endParaRPr>
          </a:p>
        </p:txBody>
      </p:sp>
      <p:sp>
        <p:nvSpPr>
          <p:cNvPr id="63" name="テキスト プレースホルダ 9">
            <a:extLst>
              <a:ext uri="{FF2B5EF4-FFF2-40B4-BE49-F238E27FC236}">
                <a16:creationId xmlns:a16="http://schemas.microsoft.com/office/drawing/2014/main" id="{029BD494-1DA1-76DF-6808-45FA8C4B6A66}"/>
              </a:ext>
            </a:extLst>
          </p:cNvPr>
          <p:cNvSpPr>
            <a:spLocks noGrp="1"/>
          </p:cNvSpPr>
          <p:nvPr>
            <p:custDataLst>
              <p:tags r:id="rId212"/>
            </p:custDataLst>
          </p:nvPr>
        </p:nvSpPr>
        <p:spPr bwMode="gray">
          <a:xfrm>
            <a:off x="7494588"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2C5EFA-332D-44A4-B7D4-B593688D9806}"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20" name="Text Placeholder 12">
            <a:extLst>
              <a:ext uri="{FF2B5EF4-FFF2-40B4-BE49-F238E27FC236}">
                <a16:creationId xmlns:a16="http://schemas.microsoft.com/office/drawing/2014/main" id="{4207344D-8DA4-A7AD-67DA-212EC59FD52A}"/>
              </a:ext>
            </a:extLst>
          </p:cNvPr>
          <p:cNvSpPr>
            <a:spLocks noGrp="1"/>
          </p:cNvSpPr>
          <p:nvPr>
            <p:custDataLst>
              <p:tags r:id="rId213"/>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13F4CEE-8724-4CE2-A518-29C200D7B252}" type="datetime'''''''2''2'''''">
              <a:rPr lang="ja-JP" altLang="en-US" sz="1000" b="0" smtClean="0"/>
              <a:pPr/>
              <a:t>22</a:t>
            </a:fld>
            <a:endParaRPr lang="ja-JP" altLang="en-US" sz="1000" b="0" i="0" strike="noStrike" kern="1200" cap="none" spc="0" normalizeH="0" baseline="0" noProof="0">
              <a:ln>
                <a:noFill/>
              </a:ln>
              <a:effectLst/>
              <a:uLnTx/>
              <a:uFillTx/>
              <a:sym typeface="+mn-lt"/>
            </a:endParaRPr>
          </a:p>
        </p:txBody>
      </p:sp>
      <p:sp>
        <p:nvSpPr>
          <p:cNvPr id="62" name="テキスト プレースホルダ 9">
            <a:extLst>
              <a:ext uri="{FF2B5EF4-FFF2-40B4-BE49-F238E27FC236}">
                <a16:creationId xmlns:a16="http://schemas.microsoft.com/office/drawing/2014/main" id="{21F3F84D-F7F9-B857-83FE-E50E0A3421AD}"/>
              </a:ext>
            </a:extLst>
          </p:cNvPr>
          <p:cNvSpPr>
            <a:spLocks noGrp="1"/>
          </p:cNvSpPr>
          <p:nvPr>
            <p:custDataLst>
              <p:tags r:id="rId214"/>
            </p:custDataLst>
          </p:nvPr>
        </p:nvSpPr>
        <p:spPr bwMode="gray">
          <a:xfrm>
            <a:off x="719772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44094-86E4-4DE2-BE09-B889C048CA92}" type="datetime'''2''''4''''.''''''''''''''''''''''''''7'''''''''''''">
              <a:rPr lang="ja-JP" altLang="en-US" sz="1000" smtClean="0">
                <a:solidFill>
                  <a:schemeClr val="bg1"/>
                </a:solidFill>
                <a:effectLst/>
                <a:sym typeface="+mn-lt"/>
              </a:rPr>
              <a:pPr marL="0" lvl="0" indent="0" algn="ctr">
                <a:spcBef>
                  <a:spcPct val="0"/>
                </a:spcBef>
                <a:buNone/>
              </a:pPr>
              <a:t>24.7</a:t>
            </a:fld>
            <a:endParaRPr kumimoji="1" lang="ja-JP" altLang="en-US" sz="1000" dirty="0">
              <a:solidFill>
                <a:schemeClr val="bg1"/>
              </a:solidFill>
              <a:sym typeface="+mn-lt"/>
            </a:endParaRPr>
          </a:p>
        </p:txBody>
      </p:sp>
      <p:sp>
        <p:nvSpPr>
          <p:cNvPr id="58" name="テキスト プレースホルダ 9">
            <a:extLst>
              <a:ext uri="{FF2B5EF4-FFF2-40B4-BE49-F238E27FC236}">
                <a16:creationId xmlns:a16="http://schemas.microsoft.com/office/drawing/2014/main" id="{CAE17FEE-6EA1-05B9-F9EF-34297C2DA042}"/>
              </a:ext>
            </a:extLst>
          </p:cNvPr>
          <p:cNvSpPr>
            <a:spLocks noGrp="1"/>
          </p:cNvSpPr>
          <p:nvPr>
            <p:custDataLst>
              <p:tags r:id="rId215"/>
            </p:custDataLst>
          </p:nvPr>
        </p:nvSpPr>
        <p:spPr bwMode="gray">
          <a:xfrm>
            <a:off x="7197725"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C0D3E-39C2-4A9A-86E5-A1B843934FF9}"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17" name="Text Placeholder 12">
            <a:extLst>
              <a:ext uri="{FF2B5EF4-FFF2-40B4-BE49-F238E27FC236}">
                <a16:creationId xmlns:a16="http://schemas.microsoft.com/office/drawing/2014/main" id="{8B0A050F-E5AF-A2C6-0BF8-B5EB3566DCC0}"/>
              </a:ext>
            </a:extLst>
          </p:cNvPr>
          <p:cNvSpPr>
            <a:spLocks noGrp="1"/>
          </p:cNvSpPr>
          <p:nvPr>
            <p:custDataLst>
              <p:tags r:id="rId216"/>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922B6E8-5DAF-4505-A4EA-2EFBD98BB0C0}" type="datetime'''2''''''''''''''''''1'">
              <a:rPr lang="ja-JP" altLang="en-US" sz="1000" b="0" smtClean="0"/>
              <a:pPr/>
              <a:t>21</a:t>
            </a:fld>
            <a:endParaRPr lang="ja-JP" altLang="en-US" sz="1000" b="0" i="0" strike="noStrike" kern="1200" cap="none" spc="0" normalizeH="0" baseline="0" noProof="0">
              <a:ln>
                <a:noFill/>
              </a:ln>
              <a:effectLst/>
              <a:uLnTx/>
              <a:uFillTx/>
              <a:sym typeface="+mn-lt"/>
            </a:endParaRPr>
          </a:p>
        </p:txBody>
      </p:sp>
      <p:sp>
        <p:nvSpPr>
          <p:cNvPr id="57" name="テキスト プレースホルダ 9">
            <a:extLst>
              <a:ext uri="{FF2B5EF4-FFF2-40B4-BE49-F238E27FC236}">
                <a16:creationId xmlns:a16="http://schemas.microsoft.com/office/drawing/2014/main" id="{3BDD7450-D19C-A607-FAEE-ADDC8D94AC62}"/>
              </a:ext>
            </a:extLst>
          </p:cNvPr>
          <p:cNvSpPr>
            <a:spLocks noGrp="1"/>
          </p:cNvSpPr>
          <p:nvPr>
            <p:custDataLst>
              <p:tags r:id="rId217"/>
            </p:custDataLst>
          </p:nvPr>
        </p:nvSpPr>
        <p:spPr bwMode="gray">
          <a:xfrm>
            <a:off x="689927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2D171-F982-4B76-A67B-DD3D044113AC}" type="datetime'''''''''24''''''''.''''''''''''9'''''''''''''''''">
              <a:rPr lang="ja-JP" altLang="en-US" sz="1000" smtClean="0">
                <a:solidFill>
                  <a:schemeClr val="bg1"/>
                </a:solidFill>
                <a:effectLst/>
                <a:sym typeface="+mn-lt"/>
              </a:rPr>
              <a:pPr marL="0" lvl="0" indent="0" algn="ctr">
                <a:spcBef>
                  <a:spcPct val="0"/>
                </a:spcBef>
                <a:buNone/>
              </a:pPr>
              <a:t>24.9</a:t>
            </a:fld>
            <a:endParaRPr kumimoji="1" lang="ja-JP" altLang="en-US" sz="1000" dirty="0">
              <a:solidFill>
                <a:schemeClr val="bg1"/>
              </a:solidFill>
              <a:sym typeface="+mn-lt"/>
            </a:endParaRPr>
          </a:p>
        </p:txBody>
      </p:sp>
      <p:sp>
        <p:nvSpPr>
          <p:cNvPr id="52" name="テキスト プレースホルダ 9">
            <a:extLst>
              <a:ext uri="{FF2B5EF4-FFF2-40B4-BE49-F238E27FC236}">
                <a16:creationId xmlns:a16="http://schemas.microsoft.com/office/drawing/2014/main" id="{0D90F30F-5CC6-A9CF-7058-52B184C2C786}"/>
              </a:ext>
            </a:extLst>
          </p:cNvPr>
          <p:cNvSpPr>
            <a:spLocks noGrp="1"/>
          </p:cNvSpPr>
          <p:nvPr>
            <p:custDataLst>
              <p:tags r:id="rId218"/>
            </p:custDataLst>
          </p:nvPr>
        </p:nvSpPr>
        <p:spPr bwMode="gray">
          <a:xfrm>
            <a:off x="6899275" y="5294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D308AE-26BE-4627-9A38-D203EA88EC7E}"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399" name="Text Placeholder 12">
            <a:extLst>
              <a:ext uri="{FF2B5EF4-FFF2-40B4-BE49-F238E27FC236}">
                <a16:creationId xmlns:a16="http://schemas.microsoft.com/office/drawing/2014/main" id="{428F0189-7B9C-58A4-8EAD-40D7F5E1B24F}"/>
              </a:ext>
            </a:extLst>
          </p:cNvPr>
          <p:cNvSpPr>
            <a:spLocks noGrp="1"/>
          </p:cNvSpPr>
          <p:nvPr>
            <p:custDataLst>
              <p:tags r:id="rId219"/>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2A22E81-F5C4-4F44-8963-A7C0AF76ECBF}" type="datetime'''''''''''2''''''''''''''0'''''''''''">
              <a:rPr lang="ja-JP" altLang="en-US" sz="1000" b="0" smtClean="0"/>
              <a:pPr lvl="0" algn="ctr">
                <a:spcBef>
                  <a:spcPct val="0"/>
                </a:spcBef>
                <a:spcAft>
                  <a:spcPct val="0"/>
                </a:spcAft>
                <a:defRPr/>
              </a:pPr>
              <a:t>20</a:t>
            </a:fld>
            <a:endParaRPr kumimoji="0" lang="ja-JP" altLang="en-US" sz="1000" b="0" i="0" strike="noStrike" kern="1200" cap="none" spc="0" normalizeH="0" baseline="0" noProof="0">
              <a:ln>
                <a:noFill/>
              </a:ln>
              <a:effectLst/>
              <a:uLnTx/>
              <a:uFillTx/>
              <a:sym typeface="+mn-lt"/>
            </a:endParaRPr>
          </a:p>
        </p:txBody>
      </p:sp>
      <p:sp>
        <p:nvSpPr>
          <p:cNvPr id="51" name="テキスト プレースホルダ 9">
            <a:extLst>
              <a:ext uri="{FF2B5EF4-FFF2-40B4-BE49-F238E27FC236}">
                <a16:creationId xmlns:a16="http://schemas.microsoft.com/office/drawing/2014/main" id="{C9E0781E-A699-236B-7C5C-C00BFA2D4A0C}"/>
              </a:ext>
            </a:extLst>
          </p:cNvPr>
          <p:cNvSpPr>
            <a:spLocks noGrp="1"/>
          </p:cNvSpPr>
          <p:nvPr>
            <p:custDataLst>
              <p:tags r:id="rId220"/>
            </p:custDataLst>
          </p:nvPr>
        </p:nvSpPr>
        <p:spPr bwMode="gray">
          <a:xfrm>
            <a:off x="6600825"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81183-4C3A-4FB4-9D03-25C94C4B842B}" type="datetime'''''2''''''''''''5''''.''''''''1'''''''''''''''''">
              <a:rPr lang="ja-JP" altLang="en-US" sz="1000" smtClean="0">
                <a:solidFill>
                  <a:schemeClr val="bg1"/>
                </a:solidFill>
                <a:effectLst/>
                <a:sym typeface="+mn-lt"/>
              </a:rPr>
              <a:pPr marL="0" lvl="0" indent="0" algn="ctr">
                <a:spcBef>
                  <a:spcPct val="0"/>
                </a:spcBef>
                <a:buNone/>
              </a:pPr>
              <a:t>25.1</a:t>
            </a:fld>
            <a:endParaRPr kumimoji="1" lang="ja-JP" altLang="en-US" sz="1000" dirty="0">
              <a:solidFill>
                <a:schemeClr val="bg1"/>
              </a:solidFill>
              <a:sym typeface="+mn-lt"/>
            </a:endParaRPr>
          </a:p>
        </p:txBody>
      </p:sp>
      <p:sp>
        <p:nvSpPr>
          <p:cNvPr id="50" name="テキスト プレースホルダ 9">
            <a:extLst>
              <a:ext uri="{FF2B5EF4-FFF2-40B4-BE49-F238E27FC236}">
                <a16:creationId xmlns:a16="http://schemas.microsoft.com/office/drawing/2014/main" id="{CA2AAD89-13FF-479B-1E8A-18DB3BE6A77A}"/>
              </a:ext>
            </a:extLst>
          </p:cNvPr>
          <p:cNvSpPr>
            <a:spLocks noGrp="1"/>
          </p:cNvSpPr>
          <p:nvPr>
            <p:custDataLst>
              <p:tags r:id="rId221"/>
            </p:custDataLst>
          </p:nvPr>
        </p:nvSpPr>
        <p:spPr bwMode="gray">
          <a:xfrm>
            <a:off x="6600825"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5D9BA8-3801-41B1-826B-FBE457462277}"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1860" name="テキスト プレースホルダ 9">
            <a:extLst>
              <a:ext uri="{FF2B5EF4-FFF2-40B4-BE49-F238E27FC236}">
                <a16:creationId xmlns:a16="http://schemas.microsoft.com/office/drawing/2014/main" id="{65DCC185-CC70-801D-8F76-9C2525B42C36}"/>
              </a:ext>
            </a:extLst>
          </p:cNvPr>
          <p:cNvSpPr>
            <a:spLocks noGrp="1"/>
          </p:cNvSpPr>
          <p:nvPr>
            <p:custDataLst>
              <p:tags r:id="rId222"/>
            </p:custDataLst>
          </p:nvPr>
        </p:nvSpPr>
        <p:spPr bwMode="gray">
          <a:xfrm>
            <a:off x="8686800"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77ECB-8044-4416-BA1B-9298194D60AD}"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397" name="Text Placeholder 12">
            <a:extLst>
              <a:ext uri="{FF2B5EF4-FFF2-40B4-BE49-F238E27FC236}">
                <a16:creationId xmlns:a16="http://schemas.microsoft.com/office/drawing/2014/main" id="{CC1AB148-1BCB-97E3-FBE0-23054C40743D}"/>
              </a:ext>
            </a:extLst>
          </p:cNvPr>
          <p:cNvSpPr>
            <a:spLocks noGrp="1"/>
          </p:cNvSpPr>
          <p:nvPr>
            <p:custDataLst>
              <p:tags r:id="rId223"/>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5CB1323-B910-4FDF-B585-7F5F26C4F63C}" type="datetime'''''''''''''''''''1''''''''''''''''''''''''''''9'''''">
              <a:rPr lang="ja-JP" altLang="en-US" sz="1000" b="0" smtClean="0"/>
              <a:pPr lvl="0" algn="ctr">
                <a:spcBef>
                  <a:spcPct val="0"/>
                </a:spcBef>
                <a:spcAft>
                  <a:spcPct val="0"/>
                </a:spcAft>
                <a:defRPr/>
              </a:pPr>
              <a:t>19</a:t>
            </a:fld>
            <a:endParaRPr kumimoji="0" lang="ja-JP" altLang="en-US" sz="1000" b="0" i="0" strike="noStrike" kern="1200" cap="none" spc="0" normalizeH="0" baseline="0" noProof="0">
              <a:ln>
                <a:noFill/>
              </a:ln>
              <a:effectLst/>
              <a:uLnTx/>
              <a:uFillTx/>
              <a:sym typeface="+mn-lt"/>
            </a:endParaRPr>
          </a:p>
        </p:txBody>
      </p:sp>
      <p:sp>
        <p:nvSpPr>
          <p:cNvPr id="49" name="テキスト プレースホルダ 9">
            <a:extLst>
              <a:ext uri="{FF2B5EF4-FFF2-40B4-BE49-F238E27FC236}">
                <a16:creationId xmlns:a16="http://schemas.microsoft.com/office/drawing/2014/main" id="{82543CDF-9E6B-8C88-0628-AED741C5B3A6}"/>
              </a:ext>
            </a:extLst>
          </p:cNvPr>
          <p:cNvSpPr>
            <a:spLocks noGrp="1"/>
          </p:cNvSpPr>
          <p:nvPr>
            <p:custDataLst>
              <p:tags r:id="rId224"/>
            </p:custDataLst>
          </p:nvPr>
        </p:nvSpPr>
        <p:spPr bwMode="gray">
          <a:xfrm>
            <a:off x="6302375"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E8541E-E6D1-4CD1-AB0E-D8234E8DE53E}" type="datetime'2''''''''5''''''''''''''''''''''''.4'''''''''''''''''''''''''">
              <a:rPr lang="ja-JP" altLang="en-US" sz="1000" smtClean="0">
                <a:solidFill>
                  <a:schemeClr val="bg1"/>
                </a:solidFill>
                <a:effectLst/>
                <a:sym typeface="+mn-lt"/>
              </a:rPr>
              <a:pPr marL="0" lvl="0" indent="0" algn="ctr">
                <a:spcBef>
                  <a:spcPct val="0"/>
                </a:spcBef>
                <a:buNone/>
              </a:pPr>
              <a:t>25.4</a:t>
            </a:fld>
            <a:endParaRPr kumimoji="1" lang="ja-JP" altLang="en-US" sz="1000" dirty="0">
              <a:solidFill>
                <a:schemeClr val="bg1"/>
              </a:solidFill>
              <a:sym typeface="+mn-lt"/>
            </a:endParaRPr>
          </a:p>
        </p:txBody>
      </p:sp>
      <p:sp>
        <p:nvSpPr>
          <p:cNvPr id="48" name="テキスト プレースホルダ 9">
            <a:extLst>
              <a:ext uri="{FF2B5EF4-FFF2-40B4-BE49-F238E27FC236}">
                <a16:creationId xmlns:a16="http://schemas.microsoft.com/office/drawing/2014/main" id="{C163DC44-4FA3-807D-C778-B50A3CB40751}"/>
              </a:ext>
            </a:extLst>
          </p:cNvPr>
          <p:cNvSpPr>
            <a:spLocks noGrp="1"/>
          </p:cNvSpPr>
          <p:nvPr>
            <p:custDataLst>
              <p:tags r:id="rId225"/>
            </p:custDataLst>
          </p:nvPr>
        </p:nvSpPr>
        <p:spPr bwMode="gray">
          <a:xfrm>
            <a:off x="6302375" y="5289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F83300-9A46-46BC-AC04-5F8B1AF95602}"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395" name="Text Placeholder 12">
            <a:extLst>
              <a:ext uri="{FF2B5EF4-FFF2-40B4-BE49-F238E27FC236}">
                <a16:creationId xmlns:a16="http://schemas.microsoft.com/office/drawing/2014/main" id="{123D641E-DAF3-4E1B-B800-2DFBBD328726}"/>
              </a:ext>
            </a:extLst>
          </p:cNvPr>
          <p:cNvSpPr>
            <a:spLocks noGrp="1"/>
          </p:cNvSpPr>
          <p:nvPr>
            <p:custDataLst>
              <p:tags r:id="rId226"/>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141C849-0028-4A8A-A340-E06639A74E39}" type="datetime'''''''''''''''''''''1''''''''''''''''''8'''''''''''''''''">
              <a:rPr lang="ja-JP" altLang="en-US" sz="1000" b="0" smtClean="0"/>
              <a:pPr lvl="0" algn="ctr">
                <a:spcBef>
                  <a:spcPct val="0"/>
                </a:spcBef>
                <a:spcAft>
                  <a:spcPct val="0"/>
                </a:spcAft>
                <a:defRPr/>
              </a:pPr>
              <a:t>18</a:t>
            </a:fld>
            <a:endParaRPr kumimoji="0" lang="ja-JP" altLang="en-US" sz="1000" b="0" i="0" strike="noStrike" kern="1200" cap="none" spc="0" normalizeH="0" baseline="0" noProof="0">
              <a:ln>
                <a:noFill/>
              </a:ln>
              <a:effectLst/>
              <a:uLnTx/>
              <a:uFillTx/>
              <a:sym typeface="+mn-lt"/>
            </a:endParaRPr>
          </a:p>
        </p:txBody>
      </p:sp>
      <p:sp>
        <p:nvSpPr>
          <p:cNvPr id="47" name="テキスト プレースホルダ 9">
            <a:extLst>
              <a:ext uri="{FF2B5EF4-FFF2-40B4-BE49-F238E27FC236}">
                <a16:creationId xmlns:a16="http://schemas.microsoft.com/office/drawing/2014/main" id="{B61D865C-77FA-879D-9FEF-9BCE734228A9}"/>
              </a:ext>
            </a:extLst>
          </p:cNvPr>
          <p:cNvSpPr>
            <a:spLocks noGrp="1"/>
          </p:cNvSpPr>
          <p:nvPr>
            <p:custDataLst>
              <p:tags r:id="rId227"/>
            </p:custDataLst>
          </p:nvPr>
        </p:nvSpPr>
        <p:spPr bwMode="gray">
          <a:xfrm>
            <a:off x="6005513"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DD030C-6425-4E94-B6F5-1923D02F641A}" type="datetime'''''''''''''''''''2''''''''''''5''''.''''''''''''''6'''''''''">
              <a:rPr lang="ja-JP" altLang="en-US" sz="1000" smtClean="0">
                <a:solidFill>
                  <a:schemeClr val="bg1"/>
                </a:solidFill>
                <a:effectLst/>
                <a:sym typeface="+mn-lt"/>
              </a:rPr>
              <a:pPr marL="0" lvl="0" indent="0" algn="ctr">
                <a:spcBef>
                  <a:spcPct val="0"/>
                </a:spcBef>
                <a:buNone/>
              </a:pPr>
              <a:t>25.6</a:t>
            </a:fld>
            <a:endParaRPr kumimoji="1" lang="ja-JP" altLang="en-US" sz="1000" dirty="0">
              <a:solidFill>
                <a:schemeClr val="bg1"/>
              </a:solidFill>
              <a:sym typeface="+mn-lt"/>
            </a:endParaRPr>
          </a:p>
        </p:txBody>
      </p:sp>
      <p:sp>
        <p:nvSpPr>
          <p:cNvPr id="46" name="テキスト プレースホルダ 9">
            <a:extLst>
              <a:ext uri="{FF2B5EF4-FFF2-40B4-BE49-F238E27FC236}">
                <a16:creationId xmlns:a16="http://schemas.microsoft.com/office/drawing/2014/main" id="{BBB94217-81CA-E892-D4E0-AE0E5D6EA18F}"/>
              </a:ext>
            </a:extLst>
          </p:cNvPr>
          <p:cNvSpPr>
            <a:spLocks noGrp="1"/>
          </p:cNvSpPr>
          <p:nvPr>
            <p:custDataLst>
              <p:tags r:id="rId228"/>
            </p:custDataLst>
          </p:nvPr>
        </p:nvSpPr>
        <p:spPr bwMode="gray">
          <a:xfrm>
            <a:off x="6005513" y="5284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3A829-C1FB-4E96-AD1D-3794887D7FDD}"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393" name="Text Placeholder 12">
            <a:extLst>
              <a:ext uri="{FF2B5EF4-FFF2-40B4-BE49-F238E27FC236}">
                <a16:creationId xmlns:a16="http://schemas.microsoft.com/office/drawing/2014/main" id="{055CD2D5-559B-1C16-3E96-B72CAB26087B}"/>
              </a:ext>
            </a:extLst>
          </p:cNvPr>
          <p:cNvSpPr>
            <a:spLocks noGrp="1"/>
          </p:cNvSpPr>
          <p:nvPr>
            <p:custDataLst>
              <p:tags r:id="rId229"/>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1422C2C-9C60-4155-910C-3562676CDC79}" type="datetime'''''''''''''''''1''''7'''''''''''''''''''''''''''''''''''''''">
              <a:rPr lang="ja-JP" altLang="en-US" sz="1000" b="0" smtClean="0"/>
              <a:pPr lvl="0" algn="ctr">
                <a:spcBef>
                  <a:spcPct val="0"/>
                </a:spcBef>
                <a:spcAft>
                  <a:spcPct val="0"/>
                </a:spcAft>
                <a:defRPr/>
              </a:pPr>
              <a:t>17</a:t>
            </a:fld>
            <a:endParaRPr kumimoji="0" lang="ja-JP" altLang="en-US" sz="1000" b="0" i="0" strike="noStrike" kern="1200" cap="none" spc="0" normalizeH="0" baseline="0" noProof="0">
              <a:ln>
                <a:noFill/>
              </a:ln>
              <a:effectLst/>
              <a:uLnTx/>
              <a:uFillTx/>
              <a:sym typeface="+mn-lt"/>
            </a:endParaRPr>
          </a:p>
        </p:txBody>
      </p:sp>
      <p:sp>
        <p:nvSpPr>
          <p:cNvPr id="45" name="テキスト プレースホルダ 9">
            <a:extLst>
              <a:ext uri="{FF2B5EF4-FFF2-40B4-BE49-F238E27FC236}">
                <a16:creationId xmlns:a16="http://schemas.microsoft.com/office/drawing/2014/main" id="{7BD2818D-7F43-9A9B-053F-A7671FB67C40}"/>
              </a:ext>
            </a:extLst>
          </p:cNvPr>
          <p:cNvSpPr>
            <a:spLocks noGrp="1"/>
          </p:cNvSpPr>
          <p:nvPr>
            <p:custDataLst>
              <p:tags r:id="rId230"/>
            </p:custDataLst>
          </p:nvPr>
        </p:nvSpPr>
        <p:spPr bwMode="gray">
          <a:xfrm>
            <a:off x="5707063" y="5942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DAB30E-401F-47B3-9607-FA6125015677}" type="datetime'''''''''''''''''''''25''''''.''9'''''''''''''''''''">
              <a:rPr lang="ja-JP" altLang="en-US" sz="1000" smtClean="0">
                <a:solidFill>
                  <a:schemeClr val="bg1"/>
                </a:solidFill>
                <a:effectLst/>
                <a:sym typeface="+mn-lt"/>
              </a:rPr>
              <a:pPr marL="0" lvl="0" indent="0" algn="ctr">
                <a:spcBef>
                  <a:spcPct val="0"/>
                </a:spcBef>
                <a:buNone/>
              </a:pPr>
              <a:t>25.9</a:t>
            </a:fld>
            <a:endParaRPr kumimoji="1" lang="ja-JP" altLang="en-US" sz="1000" dirty="0">
              <a:solidFill>
                <a:schemeClr val="bg1"/>
              </a:solidFill>
              <a:sym typeface="+mn-lt"/>
            </a:endParaRPr>
          </a:p>
        </p:txBody>
      </p:sp>
      <p:sp>
        <p:nvSpPr>
          <p:cNvPr id="44" name="テキスト プレースホルダ 9">
            <a:extLst>
              <a:ext uri="{FF2B5EF4-FFF2-40B4-BE49-F238E27FC236}">
                <a16:creationId xmlns:a16="http://schemas.microsoft.com/office/drawing/2014/main" id="{DE4A2E26-81F4-1311-B728-FECD6AE605A0}"/>
              </a:ext>
            </a:extLst>
          </p:cNvPr>
          <p:cNvSpPr>
            <a:spLocks noGrp="1"/>
          </p:cNvSpPr>
          <p:nvPr>
            <p:custDataLst>
              <p:tags r:id="rId231"/>
            </p:custDataLst>
          </p:nvPr>
        </p:nvSpPr>
        <p:spPr bwMode="gray">
          <a:xfrm>
            <a:off x="5707063"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6A116-5AB8-448D-87C7-A59A837905DF}"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400" name="Text Placeholder 12">
            <a:extLst>
              <a:ext uri="{FF2B5EF4-FFF2-40B4-BE49-F238E27FC236}">
                <a16:creationId xmlns:a16="http://schemas.microsoft.com/office/drawing/2014/main" id="{F4EF48A6-4F94-C4F2-181B-71A12666BE5E}"/>
              </a:ext>
            </a:extLst>
          </p:cNvPr>
          <p:cNvSpPr>
            <a:spLocks noGrp="1"/>
          </p:cNvSpPr>
          <p:nvPr>
            <p:custDataLst>
              <p:tags r:id="rId232"/>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C8B0AD5-4270-4DB6-B8CC-5C87BD43AC30}" type="datetime'''''1''''''''''''6'''''''''''''''''''''''''''">
              <a:rPr lang="ja-JP" altLang="en-US" sz="1000" b="0" smtClean="0"/>
              <a:pPr lvl="0" algn="ctr">
                <a:spcBef>
                  <a:spcPct val="0"/>
                </a:spcBef>
                <a:spcAft>
                  <a:spcPct val="0"/>
                </a:spcAft>
                <a:defRPr/>
              </a:pPr>
              <a:t>16</a:t>
            </a:fld>
            <a:endParaRPr kumimoji="0" lang="ja-JP" altLang="en-US" sz="1000" b="0" i="0" strike="noStrike" kern="1200" cap="none" spc="0" normalizeH="0" baseline="0" noProof="0">
              <a:ln>
                <a:noFill/>
              </a:ln>
              <a:effectLst/>
              <a:uLnTx/>
              <a:uFillTx/>
              <a:sym typeface="+mn-lt"/>
            </a:endParaRPr>
          </a:p>
        </p:txBody>
      </p:sp>
      <p:sp>
        <p:nvSpPr>
          <p:cNvPr id="43" name="テキスト プレースホルダ 9">
            <a:extLst>
              <a:ext uri="{FF2B5EF4-FFF2-40B4-BE49-F238E27FC236}">
                <a16:creationId xmlns:a16="http://schemas.microsoft.com/office/drawing/2014/main" id="{AEC9CB99-7B99-1932-00F9-C6DF3502204A}"/>
              </a:ext>
            </a:extLst>
          </p:cNvPr>
          <p:cNvSpPr>
            <a:spLocks noGrp="1"/>
          </p:cNvSpPr>
          <p:nvPr>
            <p:custDataLst>
              <p:tags r:id="rId233"/>
            </p:custDataLst>
          </p:nvPr>
        </p:nvSpPr>
        <p:spPr bwMode="gray">
          <a:xfrm>
            <a:off x="5408613"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B0BAF-8C3E-43F3-9618-64032EC0C3FD}" type="datetime'''''''''''''''''2''6''''''''''''''''''''''''''.''''''''2'''">
              <a:rPr lang="ja-JP" altLang="en-US" sz="1000" smtClean="0">
                <a:solidFill>
                  <a:schemeClr val="bg1"/>
                </a:solidFill>
                <a:effectLst/>
                <a:sym typeface="+mn-lt"/>
              </a:rPr>
              <a:pPr marL="0" lvl="0" indent="0" algn="ctr">
                <a:spcBef>
                  <a:spcPct val="0"/>
                </a:spcBef>
                <a:buNone/>
              </a:pPr>
              <a:t>26.2</a:t>
            </a:fld>
            <a:endParaRPr kumimoji="1" lang="ja-JP" altLang="en-US" sz="1000" dirty="0">
              <a:solidFill>
                <a:schemeClr val="bg1"/>
              </a:solidFill>
              <a:sym typeface="+mn-lt"/>
            </a:endParaRPr>
          </a:p>
        </p:txBody>
      </p:sp>
      <p:sp>
        <p:nvSpPr>
          <p:cNvPr id="42" name="テキスト プレースホルダ 9">
            <a:extLst>
              <a:ext uri="{FF2B5EF4-FFF2-40B4-BE49-F238E27FC236}">
                <a16:creationId xmlns:a16="http://schemas.microsoft.com/office/drawing/2014/main" id="{55342AF9-B68C-BB9F-1BC9-E277803CA296}"/>
              </a:ext>
            </a:extLst>
          </p:cNvPr>
          <p:cNvSpPr>
            <a:spLocks noGrp="1"/>
          </p:cNvSpPr>
          <p:nvPr>
            <p:custDataLst>
              <p:tags r:id="rId234"/>
            </p:custDataLst>
          </p:nvPr>
        </p:nvSpPr>
        <p:spPr bwMode="gray">
          <a:xfrm>
            <a:off x="5408613" y="5278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021C75-585E-42CD-B3C4-67FC2EC4203B}"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394" name="Text Placeholder 12">
            <a:extLst>
              <a:ext uri="{FF2B5EF4-FFF2-40B4-BE49-F238E27FC236}">
                <a16:creationId xmlns:a16="http://schemas.microsoft.com/office/drawing/2014/main" id="{92D0B97E-FFE3-5438-7817-B476DAB2AF95}"/>
              </a:ext>
            </a:extLst>
          </p:cNvPr>
          <p:cNvSpPr>
            <a:spLocks noGrp="1"/>
          </p:cNvSpPr>
          <p:nvPr>
            <p:custDataLst>
              <p:tags r:id="rId235"/>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22B817B-2481-4B3A-AE96-D74E43C408C5}" type="datetime'''1''''''''''''''''''''''''5'''''''">
              <a:rPr lang="ja-JP" altLang="en-US" sz="1000" b="0" smtClean="0"/>
              <a:pPr lvl="0" algn="ctr">
                <a:spcBef>
                  <a:spcPct val="0"/>
                </a:spcBef>
                <a:spcAft>
                  <a:spcPct val="0"/>
                </a:spcAft>
                <a:defRPr/>
              </a:pPr>
              <a:t>15</a:t>
            </a:fld>
            <a:endParaRPr kumimoji="0" lang="ja-JP" altLang="en-US" sz="1000" b="0" i="0" strike="noStrike" kern="1200" cap="none" spc="0" normalizeH="0" baseline="0" noProof="0">
              <a:ln>
                <a:noFill/>
              </a:ln>
              <a:effectLst/>
              <a:uLnTx/>
              <a:uFillTx/>
              <a:sym typeface="+mn-lt"/>
            </a:endParaRPr>
          </a:p>
        </p:txBody>
      </p:sp>
      <p:sp>
        <p:nvSpPr>
          <p:cNvPr id="41" name="テキスト プレースホルダ 9">
            <a:extLst>
              <a:ext uri="{FF2B5EF4-FFF2-40B4-BE49-F238E27FC236}">
                <a16:creationId xmlns:a16="http://schemas.microsoft.com/office/drawing/2014/main" id="{30F904F5-3383-2D7F-3BF1-40783813F42D}"/>
              </a:ext>
            </a:extLst>
          </p:cNvPr>
          <p:cNvSpPr>
            <a:spLocks noGrp="1"/>
          </p:cNvSpPr>
          <p:nvPr>
            <p:custDataLst>
              <p:tags r:id="rId236"/>
            </p:custDataLst>
          </p:nvPr>
        </p:nvSpPr>
        <p:spPr bwMode="gray">
          <a:xfrm>
            <a:off x="5111750"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B06D6-8B77-4791-8F51-255547958E95}" type="datetime'''''2''''''''''''''''6''''''.''''''5'''''''''''''''''''">
              <a:rPr lang="ja-JP" altLang="en-US" sz="1000" smtClean="0">
                <a:solidFill>
                  <a:schemeClr val="bg1"/>
                </a:solidFill>
                <a:effectLst/>
                <a:sym typeface="+mn-lt"/>
              </a:rPr>
              <a:pPr marL="0" lvl="0" indent="0" algn="ctr">
                <a:spcBef>
                  <a:spcPct val="0"/>
                </a:spcBef>
                <a:buNone/>
              </a:pPr>
              <a:t>26.5</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72F66151-B477-068F-79CA-B87A3ADF056E}"/>
              </a:ext>
            </a:extLst>
          </p:cNvPr>
          <p:cNvSpPr>
            <a:spLocks noGrp="1"/>
          </p:cNvSpPr>
          <p:nvPr>
            <p:custDataLst>
              <p:tags r:id="rId237"/>
            </p:custDataLst>
          </p:nvPr>
        </p:nvSpPr>
        <p:spPr bwMode="gray">
          <a:xfrm>
            <a:off x="511175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A45E2E-B728-42B1-95EF-BDD17723A985}" type="datetime'''''''''''''''''''6''7''''''''.''''''''''''''''''''9'''''''''">
              <a:rPr lang="ja-JP" altLang="en-US" sz="1000" smtClean="0">
                <a:effectLst/>
                <a:sym typeface="+mn-lt"/>
              </a:rPr>
              <a:pPr marL="0" lvl="0" indent="0" algn="ctr">
                <a:spcBef>
                  <a:spcPct val="0"/>
                </a:spcBef>
                <a:buNone/>
              </a:pPr>
              <a:t>67.9</a:t>
            </a:fld>
            <a:endParaRPr kumimoji="1" lang="ja-JP" altLang="en-US" sz="1000" dirty="0">
              <a:sym typeface="+mn-lt"/>
            </a:endParaRPr>
          </a:p>
        </p:txBody>
      </p:sp>
      <p:sp>
        <p:nvSpPr>
          <p:cNvPr id="396" name="Text Placeholder 12">
            <a:extLst>
              <a:ext uri="{FF2B5EF4-FFF2-40B4-BE49-F238E27FC236}">
                <a16:creationId xmlns:a16="http://schemas.microsoft.com/office/drawing/2014/main" id="{6224CE8F-8A49-AE8A-0F50-30A89F15939C}"/>
              </a:ext>
            </a:extLst>
          </p:cNvPr>
          <p:cNvSpPr>
            <a:spLocks noGrp="1"/>
          </p:cNvSpPr>
          <p:nvPr>
            <p:custDataLst>
              <p:tags r:id="rId238"/>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1F21216-78E5-4486-827A-902E218F9341}" type="datetime'''''14'''''''''''''''''''''''''''''''''''">
              <a:rPr lang="ja-JP" altLang="en-US" sz="1000" b="0" smtClean="0"/>
              <a:pPr lvl="0" algn="ctr">
                <a:spcBef>
                  <a:spcPct val="0"/>
                </a:spcBef>
                <a:spcAft>
                  <a:spcPct val="0"/>
                </a:spcAft>
                <a:defRPr/>
              </a:pPr>
              <a:t>14</a:t>
            </a:fld>
            <a:endParaRPr kumimoji="0" lang="ja-JP" altLang="en-US" sz="1000" b="0" i="0" strike="noStrike" kern="1200" cap="none" spc="0" normalizeH="0" baseline="0" noProof="0">
              <a:ln>
                <a:noFill/>
              </a:ln>
              <a:effectLst/>
              <a:uLnTx/>
              <a:uFillTx/>
              <a:sym typeface="+mn-lt"/>
            </a:endParaRPr>
          </a:p>
        </p:txBody>
      </p:sp>
      <p:sp>
        <p:nvSpPr>
          <p:cNvPr id="39" name="テキスト プレースホルダ 9">
            <a:extLst>
              <a:ext uri="{FF2B5EF4-FFF2-40B4-BE49-F238E27FC236}">
                <a16:creationId xmlns:a16="http://schemas.microsoft.com/office/drawing/2014/main" id="{6DFF21D4-3251-8B81-27C3-3ABCC8CDB414}"/>
              </a:ext>
            </a:extLst>
          </p:cNvPr>
          <p:cNvSpPr>
            <a:spLocks noGrp="1"/>
          </p:cNvSpPr>
          <p:nvPr>
            <p:custDataLst>
              <p:tags r:id="rId239"/>
            </p:custDataLst>
          </p:nvPr>
        </p:nvSpPr>
        <p:spPr bwMode="gray">
          <a:xfrm>
            <a:off x="4813300"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204E48-17B7-4C5A-B0C7-E39FD8C1AF0F}" type="datetime'2''''''6''''''''.''''''''''''''8'''''''''">
              <a:rPr lang="ja-JP" altLang="en-US" sz="1000" smtClean="0">
                <a:solidFill>
                  <a:schemeClr val="bg1"/>
                </a:solidFill>
                <a:effectLst/>
                <a:sym typeface="+mn-lt"/>
              </a:rPr>
              <a:pPr marL="0" lvl="0" indent="0" algn="ctr">
                <a:spcBef>
                  <a:spcPct val="0"/>
                </a:spcBef>
                <a:buNone/>
              </a:pPr>
              <a:t>26.8</a:t>
            </a:fld>
            <a:endParaRPr kumimoji="1" lang="ja-JP" altLang="en-US" sz="1000" dirty="0">
              <a:solidFill>
                <a:schemeClr val="bg1"/>
              </a:solidFill>
              <a:sym typeface="+mn-lt"/>
            </a:endParaRPr>
          </a:p>
        </p:txBody>
      </p:sp>
      <p:sp>
        <p:nvSpPr>
          <p:cNvPr id="38" name="テキスト プレースホルダ 9">
            <a:extLst>
              <a:ext uri="{FF2B5EF4-FFF2-40B4-BE49-F238E27FC236}">
                <a16:creationId xmlns:a16="http://schemas.microsoft.com/office/drawing/2014/main" id="{A3C4A7EC-87D5-A9AC-D683-42D275434771}"/>
              </a:ext>
            </a:extLst>
          </p:cNvPr>
          <p:cNvSpPr>
            <a:spLocks noGrp="1"/>
          </p:cNvSpPr>
          <p:nvPr>
            <p:custDataLst>
              <p:tags r:id="rId240"/>
            </p:custDataLst>
          </p:nvPr>
        </p:nvSpPr>
        <p:spPr bwMode="gray">
          <a:xfrm>
            <a:off x="4813300"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95E717-4BA2-4C19-9C13-C1EE207AC5C5}" type="datetime'''''''''6''7''''''''''''''''''''''.''''7'">
              <a:rPr lang="ja-JP" altLang="en-US" sz="1000" smtClean="0">
                <a:effectLst/>
                <a:sym typeface="+mn-lt"/>
              </a:rPr>
              <a:pPr marL="0" lvl="0" indent="0" algn="ctr">
                <a:spcBef>
                  <a:spcPct val="0"/>
                </a:spcBef>
                <a:buNone/>
              </a:pPr>
              <a:t>67.7</a:t>
            </a:fld>
            <a:endParaRPr kumimoji="1" lang="ja-JP" altLang="en-US" sz="1000" dirty="0">
              <a:sym typeface="+mn-lt"/>
            </a:endParaRPr>
          </a:p>
        </p:txBody>
      </p:sp>
      <p:sp>
        <p:nvSpPr>
          <p:cNvPr id="402" name="Text Placeholder 12">
            <a:extLst>
              <a:ext uri="{FF2B5EF4-FFF2-40B4-BE49-F238E27FC236}">
                <a16:creationId xmlns:a16="http://schemas.microsoft.com/office/drawing/2014/main" id="{051F0E8A-3970-9D59-92E3-B96B6314BC2D}"/>
              </a:ext>
            </a:extLst>
          </p:cNvPr>
          <p:cNvSpPr>
            <a:spLocks noGrp="1"/>
          </p:cNvSpPr>
          <p:nvPr>
            <p:custDataLst>
              <p:tags r:id="rId241"/>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510A4EB-1483-4512-9BF4-8C83795228E4}" type="datetime'''''''''''''''''''''''''''''''1''3'''''''''">
              <a:rPr lang="ja-JP" altLang="en-US" sz="1000" b="0" smtClean="0"/>
              <a:pPr lvl="0" algn="ctr">
                <a:spcBef>
                  <a:spcPct val="0"/>
                </a:spcBef>
                <a:spcAft>
                  <a:spcPct val="0"/>
                </a:spcAft>
                <a:defRPr/>
              </a:pPr>
              <a:t>13</a:t>
            </a:fld>
            <a:endParaRPr kumimoji="0" lang="ja-JP" altLang="en-US" sz="1000" b="0" i="0" strike="noStrike" kern="1200" cap="none" spc="0" normalizeH="0" baseline="0" noProof="0">
              <a:ln>
                <a:noFill/>
              </a:ln>
              <a:effectLst/>
              <a:uLnTx/>
              <a:uFillTx/>
              <a:sym typeface="+mn-lt"/>
            </a:endParaRPr>
          </a:p>
        </p:txBody>
      </p:sp>
      <p:sp>
        <p:nvSpPr>
          <p:cNvPr id="37" name="テキスト プレースホルダ 9">
            <a:extLst>
              <a:ext uri="{FF2B5EF4-FFF2-40B4-BE49-F238E27FC236}">
                <a16:creationId xmlns:a16="http://schemas.microsoft.com/office/drawing/2014/main" id="{63E89ED7-146D-991B-7C60-8F86F57A4378}"/>
              </a:ext>
            </a:extLst>
          </p:cNvPr>
          <p:cNvSpPr>
            <a:spLocks noGrp="1"/>
          </p:cNvSpPr>
          <p:nvPr>
            <p:custDataLst>
              <p:tags r:id="rId242"/>
            </p:custDataLst>
          </p:nvPr>
        </p:nvSpPr>
        <p:spPr bwMode="gray">
          <a:xfrm>
            <a:off x="4514850"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36D66C-942E-4952-8F8A-6809812488E3}" type="datetime'''''''''2''''''''''''''''''7''.''''''''''1'''''''''''''''''">
              <a:rPr lang="ja-JP" altLang="en-US" sz="1000" smtClean="0">
                <a:solidFill>
                  <a:schemeClr val="bg1"/>
                </a:solidFill>
                <a:effectLst/>
                <a:sym typeface="+mn-lt"/>
              </a:rPr>
              <a:pPr marL="0" lvl="0" indent="0" algn="ctr">
                <a:spcBef>
                  <a:spcPct val="0"/>
                </a:spcBef>
                <a:buNone/>
              </a:pPr>
              <a:t>27.1</a:t>
            </a:fld>
            <a:endParaRPr kumimoji="1" lang="ja-JP" altLang="en-US" sz="1000" dirty="0">
              <a:solidFill>
                <a:schemeClr val="bg1"/>
              </a:solidFill>
              <a:sym typeface="+mn-lt"/>
            </a:endParaRPr>
          </a:p>
        </p:txBody>
      </p:sp>
      <p:sp>
        <p:nvSpPr>
          <p:cNvPr id="36" name="テキスト プレースホルダ 9">
            <a:extLst>
              <a:ext uri="{FF2B5EF4-FFF2-40B4-BE49-F238E27FC236}">
                <a16:creationId xmlns:a16="http://schemas.microsoft.com/office/drawing/2014/main" id="{9412C4CD-157E-B5C1-C3FF-8FC2AB78D25F}"/>
              </a:ext>
            </a:extLst>
          </p:cNvPr>
          <p:cNvSpPr>
            <a:spLocks noGrp="1"/>
          </p:cNvSpPr>
          <p:nvPr>
            <p:custDataLst>
              <p:tags r:id="rId243"/>
            </p:custDataLst>
          </p:nvPr>
        </p:nvSpPr>
        <p:spPr bwMode="gray">
          <a:xfrm>
            <a:off x="4514850" y="5270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A8966-1783-4B8C-B7DA-2DD246EC6937}" type="datetime'''''''''''''''''''''''''6''''7''''.''''''''''''''''''5'">
              <a:rPr lang="ja-JP" altLang="en-US" sz="1000" smtClean="0">
                <a:effectLst/>
                <a:sym typeface="+mn-lt"/>
              </a:rPr>
              <a:pPr marL="0" lvl="0" indent="0" algn="ctr">
                <a:spcBef>
                  <a:spcPct val="0"/>
                </a:spcBef>
                <a:buNone/>
              </a:pPr>
              <a:t>67.5</a:t>
            </a:fld>
            <a:endParaRPr kumimoji="1" lang="ja-JP" altLang="en-US" sz="1000" dirty="0">
              <a:sym typeface="+mn-lt"/>
            </a:endParaRPr>
          </a:p>
        </p:txBody>
      </p:sp>
      <p:sp>
        <p:nvSpPr>
          <p:cNvPr id="398" name="Text Placeholder 12">
            <a:extLst>
              <a:ext uri="{FF2B5EF4-FFF2-40B4-BE49-F238E27FC236}">
                <a16:creationId xmlns:a16="http://schemas.microsoft.com/office/drawing/2014/main" id="{E0F64DCD-D25B-8AC4-1B64-8DC388EED95E}"/>
              </a:ext>
            </a:extLst>
          </p:cNvPr>
          <p:cNvSpPr>
            <a:spLocks noGrp="1"/>
          </p:cNvSpPr>
          <p:nvPr>
            <p:custDataLst>
              <p:tags r:id="rId244"/>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871617B-FED4-4793-80D9-84922E41E0C5}" type="datetime'''''''''''''''''1''''''''''''''''''2'''''''">
              <a:rPr lang="ja-JP" altLang="en-US" sz="1000" b="0" smtClean="0"/>
              <a:pPr lvl="0" algn="ctr">
                <a:spcBef>
                  <a:spcPct val="0"/>
                </a:spcBef>
                <a:spcAft>
                  <a:spcPct val="0"/>
                </a:spcAft>
                <a:defRPr/>
              </a:pPr>
              <a:t>12</a:t>
            </a:fld>
            <a:endParaRPr kumimoji="0" lang="ja-JP" altLang="en-US" sz="1000" b="0" i="0" strike="noStrike" kern="1200" cap="none" spc="0" normalizeH="0" baseline="0" noProof="0">
              <a:ln>
                <a:noFill/>
              </a:ln>
              <a:effectLst/>
              <a:uLnTx/>
              <a:uFillTx/>
              <a:sym typeface="+mn-lt"/>
            </a:endParaRPr>
          </a:p>
        </p:txBody>
      </p:sp>
      <p:sp>
        <p:nvSpPr>
          <p:cNvPr id="35" name="テキスト プレースホルダ 9">
            <a:extLst>
              <a:ext uri="{FF2B5EF4-FFF2-40B4-BE49-F238E27FC236}">
                <a16:creationId xmlns:a16="http://schemas.microsoft.com/office/drawing/2014/main" id="{FE7387F7-7969-A7B9-DC38-D16DA18D801B}"/>
              </a:ext>
            </a:extLst>
          </p:cNvPr>
          <p:cNvSpPr>
            <a:spLocks noGrp="1"/>
          </p:cNvSpPr>
          <p:nvPr>
            <p:custDataLst>
              <p:tags r:id="rId245"/>
            </p:custDataLst>
          </p:nvPr>
        </p:nvSpPr>
        <p:spPr bwMode="gray">
          <a:xfrm>
            <a:off x="4216400"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F561A-2E3A-435A-BFDE-4C37DFDF6617}" type="datetime'''''''''''''''''2''''''''''7''''.''''''''''''''''''''''5'''">
              <a:rPr lang="ja-JP" altLang="en-US" sz="1000" smtClean="0">
                <a:solidFill>
                  <a:schemeClr val="bg1"/>
                </a:solidFill>
                <a:effectLst/>
                <a:sym typeface="+mn-lt"/>
              </a:rPr>
              <a:pPr marL="0" lvl="0" indent="0" algn="ctr">
                <a:spcBef>
                  <a:spcPct val="0"/>
                </a:spcBef>
                <a:buNone/>
              </a:pPr>
              <a:t>27.5</a:t>
            </a:fld>
            <a:endParaRPr kumimoji="1" lang="ja-JP" altLang="en-US" sz="1000" dirty="0">
              <a:solidFill>
                <a:schemeClr val="bg1"/>
              </a:solidFill>
              <a:sym typeface="+mn-lt"/>
            </a:endParaRPr>
          </a:p>
        </p:txBody>
      </p:sp>
      <p:sp>
        <p:nvSpPr>
          <p:cNvPr id="34" name="テキスト プレースホルダ 9">
            <a:extLst>
              <a:ext uri="{FF2B5EF4-FFF2-40B4-BE49-F238E27FC236}">
                <a16:creationId xmlns:a16="http://schemas.microsoft.com/office/drawing/2014/main" id="{F8BC534F-EEE6-5469-203F-065D2E302C3A}"/>
              </a:ext>
            </a:extLst>
          </p:cNvPr>
          <p:cNvSpPr>
            <a:spLocks noGrp="1"/>
          </p:cNvSpPr>
          <p:nvPr>
            <p:custDataLst>
              <p:tags r:id="rId246"/>
            </p:custDataLst>
          </p:nvPr>
        </p:nvSpPr>
        <p:spPr bwMode="gray">
          <a:xfrm>
            <a:off x="4216400" y="5267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A0542-D17F-4472-8F23-4B67DD3F6109}"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392" name="Text Placeholder 12">
            <a:extLst>
              <a:ext uri="{FF2B5EF4-FFF2-40B4-BE49-F238E27FC236}">
                <a16:creationId xmlns:a16="http://schemas.microsoft.com/office/drawing/2014/main" id="{7AB2D400-A61F-BA84-0C35-58B634B8DCFA}"/>
              </a:ext>
            </a:extLst>
          </p:cNvPr>
          <p:cNvSpPr>
            <a:spLocks noGrp="1"/>
          </p:cNvSpPr>
          <p:nvPr>
            <p:custDataLst>
              <p:tags r:id="rId247"/>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79AFEF3-A966-4A3C-9582-2908842CF1DE}" type="datetime'''''''''''1''''1'''''''''''''''''''''''">
              <a:rPr lang="ja-JP" altLang="en-US" sz="1000" b="0" smtClean="0"/>
              <a:pPr lvl="0" algn="ctr">
                <a:spcBef>
                  <a:spcPct val="0"/>
                </a:spcBef>
                <a:spcAft>
                  <a:spcPct val="0"/>
                </a:spcAft>
                <a:defRPr/>
              </a:pPr>
              <a:t>11</a:t>
            </a:fld>
            <a:endParaRPr kumimoji="0" lang="ja-JP" altLang="en-US" sz="1000" b="0" i="0" strike="noStrike" kern="1200" cap="none" spc="0" normalizeH="0" baseline="0" noProof="0">
              <a:ln>
                <a:noFill/>
              </a:ln>
              <a:effectLst/>
              <a:uLnTx/>
              <a:uFillTx/>
              <a:sym typeface="+mn-lt"/>
            </a:endParaRPr>
          </a:p>
        </p:txBody>
      </p:sp>
      <p:sp>
        <p:nvSpPr>
          <p:cNvPr id="33" name="テキスト プレースホルダ 9">
            <a:extLst>
              <a:ext uri="{FF2B5EF4-FFF2-40B4-BE49-F238E27FC236}">
                <a16:creationId xmlns:a16="http://schemas.microsoft.com/office/drawing/2014/main" id="{5F8E2EA9-8A43-34AA-2012-F50DB3FEC6FB}"/>
              </a:ext>
            </a:extLst>
          </p:cNvPr>
          <p:cNvSpPr>
            <a:spLocks noGrp="1"/>
          </p:cNvSpPr>
          <p:nvPr>
            <p:custDataLst>
              <p:tags r:id="rId248"/>
            </p:custDataLst>
          </p:nvPr>
        </p:nvSpPr>
        <p:spPr bwMode="gray">
          <a:xfrm>
            <a:off x="3919538"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79307-782F-4DF3-BD66-71694392B91F}" type="datetime'''''''''''''''''2''''''7''''''''''''''''''''''''''.9'''''">
              <a:rPr lang="ja-JP" altLang="en-US" sz="1000" smtClean="0">
                <a:solidFill>
                  <a:schemeClr val="bg1"/>
                </a:solidFill>
                <a:effectLst/>
                <a:sym typeface="+mn-lt"/>
              </a:rPr>
              <a:pPr marL="0" lvl="0" indent="0" algn="ctr">
                <a:spcBef>
                  <a:spcPct val="0"/>
                </a:spcBef>
                <a:buNone/>
              </a:pPr>
              <a:t>27.9</a:t>
            </a:fld>
            <a:endParaRPr kumimoji="1" lang="ja-JP" altLang="en-US" sz="1000" dirty="0">
              <a:solidFill>
                <a:schemeClr val="bg1"/>
              </a:solidFill>
              <a:sym typeface="+mn-lt"/>
            </a:endParaRPr>
          </a:p>
        </p:txBody>
      </p:sp>
      <p:sp>
        <p:nvSpPr>
          <p:cNvPr id="32" name="テキスト プレースホルダ 9">
            <a:extLst>
              <a:ext uri="{FF2B5EF4-FFF2-40B4-BE49-F238E27FC236}">
                <a16:creationId xmlns:a16="http://schemas.microsoft.com/office/drawing/2014/main" id="{AD92525C-A0DD-A324-746A-1B1F934E4980}"/>
              </a:ext>
            </a:extLst>
          </p:cNvPr>
          <p:cNvSpPr>
            <a:spLocks noGrp="1"/>
          </p:cNvSpPr>
          <p:nvPr>
            <p:custDataLst>
              <p:tags r:id="rId249"/>
            </p:custDataLst>
          </p:nvPr>
        </p:nvSpPr>
        <p:spPr bwMode="gray">
          <a:xfrm>
            <a:off x="3919538"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FE3A7-C037-432D-BC29-7E63AD0CFA75}" type="datetime'''''6''''''''''''''''''''6''''''''''''.''8'''">
              <a:rPr lang="ja-JP" altLang="en-US" sz="1000" smtClean="0">
                <a:effectLst/>
                <a:sym typeface="+mn-lt"/>
              </a:rPr>
              <a:pPr marL="0" lvl="0" indent="0" algn="ctr">
                <a:spcBef>
                  <a:spcPct val="0"/>
                </a:spcBef>
                <a:buNone/>
              </a:pPr>
              <a:t>66.8</a:t>
            </a:fld>
            <a:endParaRPr kumimoji="1" lang="ja-JP" altLang="en-US" sz="1000" dirty="0">
              <a:sym typeface="+mn-lt"/>
            </a:endParaRPr>
          </a:p>
        </p:txBody>
      </p:sp>
      <p:sp>
        <p:nvSpPr>
          <p:cNvPr id="391" name="Text Placeholder 12">
            <a:extLst>
              <a:ext uri="{FF2B5EF4-FFF2-40B4-BE49-F238E27FC236}">
                <a16:creationId xmlns:a16="http://schemas.microsoft.com/office/drawing/2014/main" id="{EE1087F9-93BE-BA03-094F-524CA6D4DE3C}"/>
              </a:ext>
            </a:extLst>
          </p:cNvPr>
          <p:cNvSpPr>
            <a:spLocks noGrp="1"/>
          </p:cNvSpPr>
          <p:nvPr>
            <p:custDataLst>
              <p:tags r:id="rId250"/>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86F9F41-7D38-4981-99AF-3BF7A2B767D7}" type="datetime'''''''''''''''''1''''''''''''''''''''''''0'''''''''''''''''">
              <a:rPr lang="ja-JP" altLang="en-US" sz="1000" b="0" smtClean="0"/>
              <a:pPr lvl="0" algn="ctr">
                <a:spcBef>
                  <a:spcPct val="0"/>
                </a:spcBef>
                <a:spcAft>
                  <a:spcPct val="0"/>
                </a:spcAft>
                <a:defRPr/>
              </a:pPr>
              <a:t>10</a:t>
            </a:fld>
            <a:endParaRPr kumimoji="0" lang="ja-JP" altLang="en-US" sz="1000" b="0" i="0" strike="noStrike" kern="1200" cap="none" spc="0" normalizeH="0" baseline="0" noProof="0">
              <a:ln>
                <a:noFill/>
              </a:ln>
              <a:effectLst/>
              <a:uLnTx/>
              <a:uFillTx/>
              <a:sym typeface="+mn-lt"/>
            </a:endParaRPr>
          </a:p>
        </p:txBody>
      </p:sp>
      <p:sp>
        <p:nvSpPr>
          <p:cNvPr id="31" name="テキスト プレースホルダ 9">
            <a:extLst>
              <a:ext uri="{FF2B5EF4-FFF2-40B4-BE49-F238E27FC236}">
                <a16:creationId xmlns:a16="http://schemas.microsoft.com/office/drawing/2014/main" id="{53C12463-B2E5-23E4-ADAB-DEE013AD3826}"/>
              </a:ext>
            </a:extLst>
          </p:cNvPr>
          <p:cNvSpPr>
            <a:spLocks noGrp="1"/>
          </p:cNvSpPr>
          <p:nvPr>
            <p:custDataLst>
              <p:tags r:id="rId251"/>
            </p:custDataLst>
          </p:nvPr>
        </p:nvSpPr>
        <p:spPr bwMode="gray">
          <a:xfrm>
            <a:off x="3621088"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314475-A1E1-479A-AAFE-813E741AEBF6}" type="datetime'''''''''''2''''''''8''.''''''''''''''''''''2'''''">
              <a:rPr lang="ja-JP" altLang="en-US" sz="1000" smtClean="0">
                <a:solidFill>
                  <a:schemeClr val="bg1"/>
                </a:solidFill>
                <a:effectLst/>
                <a:sym typeface="+mn-lt"/>
              </a:rPr>
              <a:pPr marL="0" lvl="0" indent="0" algn="ctr">
                <a:spcBef>
                  <a:spcPct val="0"/>
                </a:spcBef>
                <a:buNone/>
              </a:pPr>
              <a:t>28.2</a:t>
            </a:fld>
            <a:endParaRPr kumimoji="1" lang="ja-JP" altLang="en-US" sz="1000" dirty="0">
              <a:solidFill>
                <a:schemeClr val="bg1"/>
              </a:solidFill>
              <a:sym typeface="+mn-lt"/>
            </a:endParaRPr>
          </a:p>
        </p:txBody>
      </p:sp>
      <p:sp>
        <p:nvSpPr>
          <p:cNvPr id="30" name="テキスト プレースホルダ 9">
            <a:extLst>
              <a:ext uri="{FF2B5EF4-FFF2-40B4-BE49-F238E27FC236}">
                <a16:creationId xmlns:a16="http://schemas.microsoft.com/office/drawing/2014/main" id="{9BBE387A-3E3C-1C56-C747-2DC1C640BE92}"/>
              </a:ext>
            </a:extLst>
          </p:cNvPr>
          <p:cNvSpPr>
            <a:spLocks noGrp="1"/>
          </p:cNvSpPr>
          <p:nvPr>
            <p:custDataLst>
              <p:tags r:id="rId252"/>
            </p:custDataLst>
          </p:nvPr>
        </p:nvSpPr>
        <p:spPr bwMode="gray">
          <a:xfrm>
            <a:off x="3621088"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8A1D4-24A3-4B64-9AF5-006197A203B1}" type="datetime'''''''''''''''''6''''''6''''''''''''''''''''''''''.''''''5'''">
              <a:rPr lang="ja-JP" altLang="en-US" sz="1000" smtClean="0">
                <a:effectLst/>
                <a:sym typeface="+mn-lt"/>
              </a:rPr>
              <a:pPr marL="0" lvl="0" indent="0" algn="ctr">
                <a:spcBef>
                  <a:spcPct val="0"/>
                </a:spcBef>
                <a:buNone/>
              </a:pPr>
              <a:t>66.5</a:t>
            </a:fld>
            <a:endParaRPr kumimoji="1" lang="ja-JP" altLang="en-US" sz="1000" dirty="0">
              <a:sym typeface="+mn-lt"/>
            </a:endParaRPr>
          </a:p>
        </p:txBody>
      </p:sp>
      <p:sp>
        <p:nvSpPr>
          <p:cNvPr id="390" name="Text Placeholder 12">
            <a:extLst>
              <a:ext uri="{FF2B5EF4-FFF2-40B4-BE49-F238E27FC236}">
                <a16:creationId xmlns:a16="http://schemas.microsoft.com/office/drawing/2014/main" id="{22D31C27-171A-44ED-12EE-12A2EDC55E1C}"/>
              </a:ext>
            </a:extLst>
          </p:cNvPr>
          <p:cNvSpPr>
            <a:spLocks noGrp="1"/>
          </p:cNvSpPr>
          <p:nvPr>
            <p:custDataLst>
              <p:tags r:id="rId253"/>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747F7E5-CADC-49F9-9A3D-E8310A34C242}" type="datetime'''''''''''''''09'''''''">
              <a:rPr lang="ja-JP" altLang="en-US" sz="1000" b="0" smtClean="0"/>
              <a:pPr lvl="0" algn="ctr">
                <a:spcBef>
                  <a:spcPct val="0"/>
                </a:spcBef>
                <a:spcAft>
                  <a:spcPct val="0"/>
                </a:spcAft>
                <a:defRPr/>
              </a:pPr>
              <a:t>09</a:t>
            </a:fld>
            <a:endParaRPr kumimoji="0" lang="ja-JP" altLang="en-US" sz="1000" b="0" i="0" strike="noStrike" kern="1200" cap="none" spc="0" normalizeH="0" baseline="0" noProof="0">
              <a:ln>
                <a:noFill/>
              </a:ln>
              <a:effectLst/>
              <a:uLnTx/>
              <a:uFillTx/>
              <a:sym typeface="+mn-lt"/>
            </a:endParaRPr>
          </a:p>
        </p:txBody>
      </p:sp>
      <p:sp>
        <p:nvSpPr>
          <p:cNvPr id="29" name="テキスト プレースホルダ 9">
            <a:extLst>
              <a:ext uri="{FF2B5EF4-FFF2-40B4-BE49-F238E27FC236}">
                <a16:creationId xmlns:a16="http://schemas.microsoft.com/office/drawing/2014/main" id="{42E68EEC-08D5-9E51-2488-91AEF80F6B61}"/>
              </a:ext>
            </a:extLst>
          </p:cNvPr>
          <p:cNvSpPr>
            <a:spLocks noGrp="1"/>
          </p:cNvSpPr>
          <p:nvPr>
            <p:custDataLst>
              <p:tags r:id="rId254"/>
            </p:custDataLst>
          </p:nvPr>
        </p:nvSpPr>
        <p:spPr bwMode="gray">
          <a:xfrm>
            <a:off x="33226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454B1-DAA9-43BE-A987-DFE3C1040A82}" type="datetime'2''''''''''8''''''''''''''''''''''''''.''''''''6'''">
              <a:rPr lang="ja-JP" altLang="en-US" sz="1000" smtClean="0">
                <a:solidFill>
                  <a:schemeClr val="bg1"/>
                </a:solidFill>
                <a:effectLst/>
                <a:sym typeface="+mn-lt"/>
              </a:rPr>
              <a:pPr marL="0" lvl="0" indent="0" algn="ctr">
                <a:spcBef>
                  <a:spcPct val="0"/>
                </a:spcBef>
                <a:buNone/>
              </a:pPr>
              <a:t>28.6</a:t>
            </a:fld>
            <a:endParaRPr kumimoji="1" lang="ja-JP" altLang="en-US" sz="1000" dirty="0">
              <a:solidFill>
                <a:schemeClr val="bg1"/>
              </a:solidFill>
              <a:sym typeface="+mn-lt"/>
            </a:endParaRPr>
          </a:p>
        </p:txBody>
      </p:sp>
      <p:sp>
        <p:nvSpPr>
          <p:cNvPr id="28" name="テキスト プレースホルダ 9">
            <a:extLst>
              <a:ext uri="{FF2B5EF4-FFF2-40B4-BE49-F238E27FC236}">
                <a16:creationId xmlns:a16="http://schemas.microsoft.com/office/drawing/2014/main" id="{C5486612-2855-5DCA-D3FB-B35C0F36C05D}"/>
              </a:ext>
            </a:extLst>
          </p:cNvPr>
          <p:cNvSpPr>
            <a:spLocks noGrp="1"/>
          </p:cNvSpPr>
          <p:nvPr>
            <p:custDataLst>
              <p:tags r:id="rId255"/>
            </p:custDataLst>
          </p:nvPr>
        </p:nvSpPr>
        <p:spPr bwMode="gray">
          <a:xfrm>
            <a:off x="33226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26EB29-66A5-48EA-BFFE-F19C8ADA5B1F}"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389" name="Text Placeholder 12">
            <a:extLst>
              <a:ext uri="{FF2B5EF4-FFF2-40B4-BE49-F238E27FC236}">
                <a16:creationId xmlns:a16="http://schemas.microsoft.com/office/drawing/2014/main" id="{B2DE5E09-B955-2C40-F1BC-7DB0694DC000}"/>
              </a:ext>
            </a:extLst>
          </p:cNvPr>
          <p:cNvSpPr>
            <a:spLocks noGrp="1"/>
          </p:cNvSpPr>
          <p:nvPr>
            <p:custDataLst>
              <p:tags r:id="rId256"/>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398277F-8777-4642-9C16-D98A2E54AF8D}" type="datetime'0''''''''8'''''''''''''''''''''">
              <a:rPr lang="ja-JP" altLang="en-US" sz="1000" b="0" smtClean="0"/>
              <a:pPr lvl="0" algn="ctr">
                <a:spcBef>
                  <a:spcPct val="0"/>
                </a:spcBef>
                <a:spcAft>
                  <a:spcPct val="0"/>
                </a:spcAft>
                <a:defRPr/>
              </a:pPr>
              <a:t>08</a:t>
            </a:fld>
            <a:endParaRPr kumimoji="0" lang="ja-JP" altLang="en-US" sz="1000" b="0" i="0" strike="noStrike" kern="1200" cap="none" spc="0" normalizeH="0" baseline="0" noProof="0">
              <a:ln>
                <a:noFill/>
              </a:ln>
              <a:effectLst/>
              <a:uLnTx/>
              <a:uFillTx/>
              <a:sym typeface="+mn-lt"/>
            </a:endParaRPr>
          </a:p>
        </p:txBody>
      </p:sp>
      <p:sp>
        <p:nvSpPr>
          <p:cNvPr id="27" name="テキスト プレースホルダ 9">
            <a:extLst>
              <a:ext uri="{FF2B5EF4-FFF2-40B4-BE49-F238E27FC236}">
                <a16:creationId xmlns:a16="http://schemas.microsoft.com/office/drawing/2014/main" id="{85CEAF2A-57B5-1F57-1F1B-CB754FEFB272}"/>
              </a:ext>
            </a:extLst>
          </p:cNvPr>
          <p:cNvSpPr>
            <a:spLocks noGrp="1"/>
          </p:cNvSpPr>
          <p:nvPr>
            <p:custDataLst>
              <p:tags r:id="rId257"/>
            </p:custDataLst>
          </p:nvPr>
        </p:nvSpPr>
        <p:spPr bwMode="gray">
          <a:xfrm>
            <a:off x="3025775"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C7126C-163F-477F-BF6F-6A5BCF224792}" type="datetime'''''''2''''''''''''9''''''''.''''''''0'''''''''''''''''''''''">
              <a:rPr lang="ja-JP" altLang="en-US" sz="1000" smtClean="0">
                <a:solidFill>
                  <a:schemeClr val="bg1"/>
                </a:solidFill>
                <a:effectLst/>
                <a:sym typeface="+mn-lt"/>
              </a:rPr>
              <a:pPr marL="0" lvl="0" indent="0" algn="ctr">
                <a:spcBef>
                  <a:spcPct val="0"/>
                </a:spcBef>
                <a:buNone/>
              </a:pPr>
              <a:t>29.0</a:t>
            </a:fld>
            <a:endParaRPr kumimoji="1" lang="ja-JP" altLang="en-US" sz="1000" dirty="0">
              <a:solidFill>
                <a:schemeClr val="bg1"/>
              </a:solidFill>
              <a:sym typeface="+mn-lt"/>
            </a:endParaRPr>
          </a:p>
        </p:txBody>
      </p:sp>
      <p:sp>
        <p:nvSpPr>
          <p:cNvPr id="26" name="テキスト プレースホルダ 9">
            <a:extLst>
              <a:ext uri="{FF2B5EF4-FFF2-40B4-BE49-F238E27FC236}">
                <a16:creationId xmlns:a16="http://schemas.microsoft.com/office/drawing/2014/main" id="{320014BB-832B-80FC-38A5-255B08205E19}"/>
              </a:ext>
            </a:extLst>
          </p:cNvPr>
          <p:cNvSpPr>
            <a:spLocks noGrp="1"/>
          </p:cNvSpPr>
          <p:nvPr>
            <p:custDataLst>
              <p:tags r:id="rId258"/>
            </p:custDataLst>
          </p:nvPr>
        </p:nvSpPr>
        <p:spPr bwMode="gray">
          <a:xfrm>
            <a:off x="3025775"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AC73E-3FE1-4F4A-9D50-8BEEF13602EE}" type="datetime'''''''''''''''''''65''''''''''''.''''''''''''''''''8'''''">
              <a:rPr lang="ja-JP" altLang="en-US" sz="1000" smtClean="0">
                <a:effectLst/>
                <a:sym typeface="+mn-lt"/>
              </a:rPr>
              <a:pPr marL="0" lvl="0" indent="0" algn="ctr">
                <a:spcBef>
                  <a:spcPct val="0"/>
                </a:spcBef>
                <a:buNone/>
              </a:pPr>
              <a:t>65.8</a:t>
            </a:fld>
            <a:endParaRPr kumimoji="1" lang="ja-JP" altLang="en-US" sz="1000" dirty="0">
              <a:sym typeface="+mn-lt"/>
            </a:endParaRPr>
          </a:p>
        </p:txBody>
      </p:sp>
      <p:sp>
        <p:nvSpPr>
          <p:cNvPr id="388" name="Text Placeholder 12">
            <a:extLst>
              <a:ext uri="{FF2B5EF4-FFF2-40B4-BE49-F238E27FC236}">
                <a16:creationId xmlns:a16="http://schemas.microsoft.com/office/drawing/2014/main" id="{F91DEFCE-1A2D-18A5-5E31-AE793E3DE97F}"/>
              </a:ext>
            </a:extLst>
          </p:cNvPr>
          <p:cNvSpPr>
            <a:spLocks noGrp="1"/>
          </p:cNvSpPr>
          <p:nvPr>
            <p:custDataLst>
              <p:tags r:id="rId259"/>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D34A065-980F-4689-978C-94220401BDB2}" type="datetime'''0''''''''''''''''''''''7'''''''''''''">
              <a:rPr lang="ja-JP" altLang="en-US" sz="1000" b="0" smtClean="0"/>
              <a:pPr lvl="0" algn="ctr">
                <a:spcBef>
                  <a:spcPct val="0"/>
                </a:spcBef>
                <a:spcAft>
                  <a:spcPct val="0"/>
                </a:spcAft>
                <a:defRPr/>
              </a:pPr>
              <a:t>07</a:t>
            </a:fld>
            <a:endParaRPr kumimoji="0" lang="ja-JP" altLang="en-US" sz="1000" b="0" i="0" strike="noStrike" kern="1200" cap="none" spc="0" normalizeH="0" baseline="0" noProof="0">
              <a:ln>
                <a:noFill/>
              </a:ln>
              <a:effectLst/>
              <a:uLnTx/>
              <a:uFillTx/>
              <a:sym typeface="+mn-lt"/>
            </a:endParaRPr>
          </a:p>
        </p:txBody>
      </p:sp>
      <p:sp>
        <p:nvSpPr>
          <p:cNvPr id="25" name="テキスト プレースホルダ 9">
            <a:extLst>
              <a:ext uri="{FF2B5EF4-FFF2-40B4-BE49-F238E27FC236}">
                <a16:creationId xmlns:a16="http://schemas.microsoft.com/office/drawing/2014/main" id="{7753E415-CF91-FB6A-35CB-229F631C3477}"/>
              </a:ext>
            </a:extLst>
          </p:cNvPr>
          <p:cNvSpPr>
            <a:spLocks noGrp="1"/>
          </p:cNvSpPr>
          <p:nvPr>
            <p:custDataLst>
              <p:tags r:id="rId260"/>
            </p:custDataLst>
          </p:nvPr>
        </p:nvSpPr>
        <p:spPr bwMode="gray">
          <a:xfrm>
            <a:off x="2727325"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040D5-2A1E-4ADD-824D-1AABE4C505D7}" type="datetime'''''2''''''''''''9''''''.''4'''''''''''">
              <a:rPr lang="ja-JP" altLang="en-US" sz="1000" smtClean="0">
                <a:solidFill>
                  <a:schemeClr val="bg1"/>
                </a:solidFill>
                <a:effectLst/>
                <a:sym typeface="+mn-lt"/>
              </a:rPr>
              <a:pPr marL="0" lvl="0" indent="0" algn="ctr">
                <a:spcBef>
                  <a:spcPct val="0"/>
                </a:spcBef>
                <a:buNone/>
              </a:pPr>
              <a:t>29.4</a:t>
            </a:fld>
            <a:endParaRPr kumimoji="1" lang="ja-JP" altLang="en-US" sz="1000" dirty="0">
              <a:solidFill>
                <a:schemeClr val="bg1"/>
              </a:solidFill>
              <a:sym typeface="+mn-lt"/>
            </a:endParaRPr>
          </a:p>
        </p:txBody>
      </p:sp>
      <p:sp>
        <p:nvSpPr>
          <p:cNvPr id="24" name="テキスト プレースホルダ 9">
            <a:extLst>
              <a:ext uri="{FF2B5EF4-FFF2-40B4-BE49-F238E27FC236}">
                <a16:creationId xmlns:a16="http://schemas.microsoft.com/office/drawing/2014/main" id="{DA7CDD5B-269F-B04E-69C2-D023CB3CBD87}"/>
              </a:ext>
            </a:extLst>
          </p:cNvPr>
          <p:cNvSpPr>
            <a:spLocks noGrp="1"/>
          </p:cNvSpPr>
          <p:nvPr>
            <p:custDataLst>
              <p:tags r:id="rId261"/>
            </p:custDataLst>
          </p:nvPr>
        </p:nvSpPr>
        <p:spPr bwMode="gray">
          <a:xfrm>
            <a:off x="2727325"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E4D436-B634-41EC-B562-3FFB39F75DA5}" type="datetime'''''''''''''''''6''''''''5.''''''''''''5'''''''''">
              <a:rPr lang="ja-JP" altLang="en-US" sz="1000" smtClean="0">
                <a:effectLst/>
                <a:sym typeface="+mn-lt"/>
              </a:rPr>
              <a:pPr marL="0" lvl="0" indent="0" algn="ctr">
                <a:spcBef>
                  <a:spcPct val="0"/>
                </a:spcBef>
                <a:buNone/>
              </a:pPr>
              <a:t>65.5</a:t>
            </a:fld>
            <a:endParaRPr kumimoji="1" lang="ja-JP" altLang="en-US" sz="1000" dirty="0">
              <a:sym typeface="+mn-lt"/>
            </a:endParaRPr>
          </a:p>
        </p:txBody>
      </p:sp>
      <p:sp>
        <p:nvSpPr>
          <p:cNvPr id="387" name="Text Placeholder 12">
            <a:extLst>
              <a:ext uri="{FF2B5EF4-FFF2-40B4-BE49-F238E27FC236}">
                <a16:creationId xmlns:a16="http://schemas.microsoft.com/office/drawing/2014/main" id="{A7ADBA96-64A7-0B90-C684-C00212E388E3}"/>
              </a:ext>
            </a:extLst>
          </p:cNvPr>
          <p:cNvSpPr>
            <a:spLocks noGrp="1"/>
          </p:cNvSpPr>
          <p:nvPr>
            <p:custDataLst>
              <p:tags r:id="rId262"/>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FEF02D3-636A-4705-A087-0AD6B0C1F2A2}" type="datetime'0''''''''''''''''''''''''''''6'''''''''''''''''''''">
              <a:rPr lang="ja-JP" altLang="en-US" sz="1000" b="0" smtClean="0"/>
              <a:pPr lvl="0" algn="ctr">
                <a:spcBef>
                  <a:spcPct val="0"/>
                </a:spcBef>
                <a:spcAft>
                  <a:spcPct val="0"/>
                </a:spcAft>
                <a:defRPr/>
              </a:pPr>
              <a:t>06</a:t>
            </a:fld>
            <a:endParaRPr kumimoji="0" lang="ja-JP" altLang="en-US" sz="1000" b="0" i="0" strike="noStrike" kern="1200" cap="none" spc="0" normalizeH="0" baseline="0" noProof="0">
              <a:ln>
                <a:noFill/>
              </a:ln>
              <a:effectLst/>
              <a:uLnTx/>
              <a:uFillTx/>
              <a:sym typeface="+mn-lt"/>
            </a:endParaRPr>
          </a:p>
        </p:txBody>
      </p:sp>
      <p:sp>
        <p:nvSpPr>
          <p:cNvPr id="23" name="テキスト プレースホルダ 9">
            <a:extLst>
              <a:ext uri="{FF2B5EF4-FFF2-40B4-BE49-F238E27FC236}">
                <a16:creationId xmlns:a16="http://schemas.microsoft.com/office/drawing/2014/main" id="{C5556779-B87C-0079-EFCB-27AA9DE8651A}"/>
              </a:ext>
            </a:extLst>
          </p:cNvPr>
          <p:cNvSpPr>
            <a:spLocks noGrp="1"/>
          </p:cNvSpPr>
          <p:nvPr>
            <p:custDataLst>
              <p:tags r:id="rId263"/>
            </p:custDataLst>
          </p:nvPr>
        </p:nvSpPr>
        <p:spPr bwMode="gray">
          <a:xfrm>
            <a:off x="2428875"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FEF0E0-F6C5-4F4D-A889-CB514A626E50}" type="datetime'''''2''''''''''''''''''9''''''''''''''''''''.''''''''''''7'''">
              <a:rPr lang="ja-JP" altLang="en-US" sz="1000" smtClean="0">
                <a:solidFill>
                  <a:schemeClr val="bg1"/>
                </a:solidFill>
                <a:effectLst/>
                <a:sym typeface="+mn-lt"/>
              </a:rPr>
              <a:pPr marL="0" lvl="0" indent="0" algn="ctr">
                <a:spcBef>
                  <a:spcPct val="0"/>
                </a:spcBef>
                <a:buNone/>
              </a:pPr>
              <a:t>29.7</a:t>
            </a:fld>
            <a:endParaRPr kumimoji="1" lang="ja-JP" altLang="en-US" sz="1000" dirty="0">
              <a:solidFill>
                <a:schemeClr val="bg1"/>
              </a:solidFill>
              <a:sym typeface="+mn-lt"/>
            </a:endParaRPr>
          </a:p>
        </p:txBody>
      </p:sp>
      <p:sp>
        <p:nvSpPr>
          <p:cNvPr id="22" name="テキスト プレースホルダ 9">
            <a:extLst>
              <a:ext uri="{FF2B5EF4-FFF2-40B4-BE49-F238E27FC236}">
                <a16:creationId xmlns:a16="http://schemas.microsoft.com/office/drawing/2014/main" id="{EE7D7D57-0C83-1EA5-6AF6-CB3809C9C676}"/>
              </a:ext>
            </a:extLst>
          </p:cNvPr>
          <p:cNvSpPr>
            <a:spLocks noGrp="1"/>
          </p:cNvSpPr>
          <p:nvPr>
            <p:custDataLst>
              <p:tags r:id="rId264"/>
            </p:custDataLst>
          </p:nvPr>
        </p:nvSpPr>
        <p:spPr bwMode="gray">
          <a:xfrm>
            <a:off x="2428875"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25FAB-05B6-4018-8195-EA8B4FA10CE6}"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386" name="Text Placeholder 12">
            <a:extLst>
              <a:ext uri="{FF2B5EF4-FFF2-40B4-BE49-F238E27FC236}">
                <a16:creationId xmlns:a16="http://schemas.microsoft.com/office/drawing/2014/main" id="{E77A4E4D-A65A-FFA4-FCA9-EF255B19E6FF}"/>
              </a:ext>
            </a:extLst>
          </p:cNvPr>
          <p:cNvSpPr>
            <a:spLocks noGrp="1"/>
          </p:cNvSpPr>
          <p:nvPr>
            <p:custDataLst>
              <p:tags r:id="rId265"/>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164173E-F47A-4C48-9F0D-A7303D163FAC}" type="datetime'''''''''''''''''''''''''''''''''''''''''''0''''''''''''5'''">
              <a:rPr lang="ja-JP" altLang="en-US" sz="1000" b="0" smtClean="0"/>
              <a:pPr lvl="0" algn="ctr">
                <a:spcBef>
                  <a:spcPct val="0"/>
                </a:spcBef>
                <a:spcAft>
                  <a:spcPct val="0"/>
                </a:spcAft>
                <a:defRPr/>
              </a:pPr>
              <a:t>05</a:t>
            </a:fld>
            <a:endParaRPr kumimoji="0" lang="ja-JP" altLang="en-US" sz="1000" b="0" i="0" strike="noStrike" kern="1200" cap="none" spc="0" normalizeH="0" baseline="0" noProof="0">
              <a:ln>
                <a:noFill/>
              </a:ln>
              <a:effectLst/>
              <a:uLnTx/>
              <a:uFillTx/>
              <a:sym typeface="+mn-lt"/>
            </a:endParaRPr>
          </a:p>
        </p:txBody>
      </p:sp>
      <p:sp>
        <p:nvSpPr>
          <p:cNvPr id="21" name="テキスト プレースホルダ 9">
            <a:extLst>
              <a:ext uri="{FF2B5EF4-FFF2-40B4-BE49-F238E27FC236}">
                <a16:creationId xmlns:a16="http://schemas.microsoft.com/office/drawing/2014/main" id="{A7E3D70C-9A34-5895-6DD9-DD036D7821F0}"/>
              </a:ext>
            </a:extLst>
          </p:cNvPr>
          <p:cNvSpPr>
            <a:spLocks noGrp="1"/>
          </p:cNvSpPr>
          <p:nvPr>
            <p:custDataLst>
              <p:tags r:id="rId266"/>
            </p:custDataLst>
          </p:nvPr>
        </p:nvSpPr>
        <p:spPr bwMode="gray">
          <a:xfrm>
            <a:off x="2130425" y="59134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9060A-B0EC-4109-B336-A0B3EF97D896}" type="datetime'''''''''''''''''''''''''''''''''3''0.''''''''''''''''''1'">
              <a:rPr lang="ja-JP" altLang="en-US" sz="1000" smtClean="0">
                <a:solidFill>
                  <a:schemeClr val="bg1"/>
                </a:solidFill>
                <a:effectLst/>
                <a:sym typeface="+mn-lt"/>
              </a:rPr>
              <a:pPr marL="0" lvl="0" indent="0" algn="ctr">
                <a:spcBef>
                  <a:spcPct val="0"/>
                </a:spcBef>
                <a:buNone/>
              </a:pPr>
              <a:t>30.1</a:t>
            </a:fld>
            <a:endParaRPr kumimoji="1" lang="ja-JP" altLang="en-US" sz="1000" dirty="0">
              <a:solidFill>
                <a:schemeClr val="bg1"/>
              </a:solidFill>
              <a:sym typeface="+mn-lt"/>
            </a:endParaRPr>
          </a:p>
        </p:txBody>
      </p:sp>
      <p:sp>
        <p:nvSpPr>
          <p:cNvPr id="20" name="テキスト プレースホルダ 9">
            <a:extLst>
              <a:ext uri="{FF2B5EF4-FFF2-40B4-BE49-F238E27FC236}">
                <a16:creationId xmlns:a16="http://schemas.microsoft.com/office/drawing/2014/main" id="{43713B00-5E6A-E6BE-ED54-21A12B86295B}"/>
              </a:ext>
            </a:extLst>
          </p:cNvPr>
          <p:cNvSpPr>
            <a:spLocks noGrp="1"/>
          </p:cNvSpPr>
          <p:nvPr>
            <p:custDataLst>
              <p:tags r:id="rId267"/>
            </p:custDataLst>
          </p:nvPr>
        </p:nvSpPr>
        <p:spPr bwMode="gray">
          <a:xfrm>
            <a:off x="2130425" y="5246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A61502-B6B8-485B-B7CC-71E2353ED46D}" type="datetime'''''''''''''64''''''''''''''.''''''''''''''''8'''''''''''''">
              <a:rPr lang="ja-JP" altLang="en-US" sz="1000" smtClean="0">
                <a:effectLst/>
                <a:sym typeface="+mn-lt"/>
              </a:rPr>
              <a:pPr marL="0" lvl="0" indent="0" algn="ctr">
                <a:spcBef>
                  <a:spcPct val="0"/>
                </a:spcBef>
                <a:buNone/>
              </a:pPr>
              <a:t>64.8</a:t>
            </a:fld>
            <a:endParaRPr kumimoji="1" lang="ja-JP" altLang="en-US" sz="1000" dirty="0">
              <a:sym typeface="+mn-lt"/>
            </a:endParaRPr>
          </a:p>
        </p:txBody>
      </p:sp>
      <p:sp>
        <p:nvSpPr>
          <p:cNvPr id="385" name="Text Placeholder 12">
            <a:extLst>
              <a:ext uri="{FF2B5EF4-FFF2-40B4-BE49-F238E27FC236}">
                <a16:creationId xmlns:a16="http://schemas.microsoft.com/office/drawing/2014/main" id="{ACDB1527-07B3-EDB0-18F7-D5D819CBEDCA}"/>
              </a:ext>
            </a:extLst>
          </p:cNvPr>
          <p:cNvSpPr>
            <a:spLocks noGrp="1"/>
          </p:cNvSpPr>
          <p:nvPr>
            <p:custDataLst>
              <p:tags r:id="rId268"/>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D43FF7E-8D4A-447E-854E-8768D7A13E97}" type="datetime'''''''''''''''''''''''''''''''''''0''''''4'''''''">
              <a:rPr lang="ja-JP" altLang="en-US" sz="1000" b="0" smtClean="0"/>
              <a:pPr lvl="0" algn="ctr">
                <a:spcBef>
                  <a:spcPct val="0"/>
                </a:spcBef>
                <a:spcAft>
                  <a:spcPct val="0"/>
                </a:spcAft>
                <a:defRPr/>
              </a:pPr>
              <a:t>04</a:t>
            </a:fld>
            <a:endParaRPr kumimoji="0" lang="ja-JP" altLang="en-US" sz="1000" b="0" i="0" strike="noStrike" kern="1200" cap="none" spc="0" normalizeH="0" baseline="0" noProof="0">
              <a:ln>
                <a:noFill/>
              </a:ln>
              <a:effectLst/>
              <a:uLnTx/>
              <a:uFillTx/>
              <a:sym typeface="+mn-lt"/>
            </a:endParaRPr>
          </a:p>
        </p:txBody>
      </p:sp>
      <p:sp>
        <p:nvSpPr>
          <p:cNvPr id="19" name="テキスト プレースホルダ 9">
            <a:extLst>
              <a:ext uri="{FF2B5EF4-FFF2-40B4-BE49-F238E27FC236}">
                <a16:creationId xmlns:a16="http://schemas.microsoft.com/office/drawing/2014/main" id="{48A8E5A0-3F74-ACC8-B58D-55850375B9E3}"/>
              </a:ext>
            </a:extLst>
          </p:cNvPr>
          <p:cNvSpPr>
            <a:spLocks noGrp="1"/>
          </p:cNvSpPr>
          <p:nvPr>
            <p:custDataLst>
              <p:tags r:id="rId269"/>
            </p:custDataLst>
          </p:nvPr>
        </p:nvSpPr>
        <p:spPr bwMode="gray">
          <a:xfrm>
            <a:off x="1833563"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2A0E45-5B86-48F9-B22E-EF974569EE8E}" type="datetime'3''''''''''''0''''''.''4'''''''''''''''''''''''">
              <a:rPr lang="ja-JP" altLang="en-US" sz="1000" smtClean="0">
                <a:solidFill>
                  <a:schemeClr val="bg1"/>
                </a:solidFill>
                <a:effectLst/>
                <a:sym typeface="+mn-lt"/>
              </a:rPr>
              <a:pPr marL="0" lvl="0" indent="0" algn="ctr">
                <a:spcBef>
                  <a:spcPct val="0"/>
                </a:spcBef>
                <a:buNone/>
              </a:pPr>
              <a:t>30.4</a:t>
            </a:fld>
            <a:endParaRPr kumimoji="1" lang="ja-JP" altLang="en-US" sz="1000" dirty="0">
              <a:solidFill>
                <a:schemeClr val="bg1"/>
              </a:solidFill>
              <a:sym typeface="+mn-lt"/>
            </a:endParaRPr>
          </a:p>
        </p:txBody>
      </p:sp>
      <p:sp>
        <p:nvSpPr>
          <p:cNvPr id="18" name="テキスト プレースホルダ 9">
            <a:extLst>
              <a:ext uri="{FF2B5EF4-FFF2-40B4-BE49-F238E27FC236}">
                <a16:creationId xmlns:a16="http://schemas.microsoft.com/office/drawing/2014/main" id="{4FB05BF0-1731-05BA-CA43-070B9ECC749B}"/>
              </a:ext>
            </a:extLst>
          </p:cNvPr>
          <p:cNvSpPr>
            <a:spLocks noGrp="1"/>
          </p:cNvSpPr>
          <p:nvPr>
            <p:custDataLst>
              <p:tags r:id="rId270"/>
            </p:custDataLst>
          </p:nvPr>
        </p:nvSpPr>
        <p:spPr bwMode="gray">
          <a:xfrm>
            <a:off x="1833563" y="5245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CE918-7212-485D-943F-8D5083DBBE0C}" type="datetime'''''''''''''''64''''.''''''''''''5'''''''''''''''''''''''">
              <a:rPr lang="ja-JP" altLang="en-US" sz="1000" smtClean="0">
                <a:effectLst/>
                <a:sym typeface="+mn-lt"/>
              </a:rPr>
              <a:pPr marL="0" lvl="0" indent="0" algn="ctr">
                <a:spcBef>
                  <a:spcPct val="0"/>
                </a:spcBef>
                <a:buNone/>
              </a:pPr>
              <a:t>64.5</a:t>
            </a:fld>
            <a:endParaRPr kumimoji="1" lang="ja-JP" altLang="en-US" sz="1000" dirty="0">
              <a:sym typeface="+mn-lt"/>
            </a:endParaRPr>
          </a:p>
        </p:txBody>
      </p:sp>
      <p:sp>
        <p:nvSpPr>
          <p:cNvPr id="384" name="Text Placeholder 12">
            <a:extLst>
              <a:ext uri="{FF2B5EF4-FFF2-40B4-BE49-F238E27FC236}">
                <a16:creationId xmlns:a16="http://schemas.microsoft.com/office/drawing/2014/main" id="{207F3FE1-D815-F0EE-BC74-34FBB9BA13A0}"/>
              </a:ext>
            </a:extLst>
          </p:cNvPr>
          <p:cNvSpPr>
            <a:spLocks noGrp="1"/>
          </p:cNvSpPr>
          <p:nvPr>
            <p:custDataLst>
              <p:tags r:id="rId271"/>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AEECBEC-0AE7-4696-88C6-225BD8A4FCD8}" type="datetime'''''''''''''0''3'''''''''''''">
              <a:rPr lang="ja-JP" altLang="en-US" sz="1000" b="0" smtClean="0"/>
              <a:pPr lvl="0" algn="ctr">
                <a:spcBef>
                  <a:spcPct val="0"/>
                </a:spcBef>
                <a:spcAft>
                  <a:spcPct val="0"/>
                </a:spcAft>
                <a:defRPr/>
              </a:pPr>
              <a:t>03</a:t>
            </a:fld>
            <a:endParaRPr kumimoji="0" lang="ja-JP" altLang="en-US" sz="1000" b="0" i="0" strike="noStrike" kern="1200" cap="none" spc="0" normalizeH="0" baseline="0" noProof="0">
              <a:ln>
                <a:noFill/>
              </a:ln>
              <a:effectLst/>
              <a:uLnTx/>
              <a:uFillTx/>
              <a:sym typeface="+mn-lt"/>
            </a:endParaRPr>
          </a:p>
        </p:txBody>
      </p:sp>
      <p:sp>
        <p:nvSpPr>
          <p:cNvPr id="17" name="テキスト プレースホルダ 9">
            <a:extLst>
              <a:ext uri="{FF2B5EF4-FFF2-40B4-BE49-F238E27FC236}">
                <a16:creationId xmlns:a16="http://schemas.microsoft.com/office/drawing/2014/main" id="{CE112E80-E5E3-D45E-688B-E1F8E1CA2862}"/>
              </a:ext>
            </a:extLst>
          </p:cNvPr>
          <p:cNvSpPr>
            <a:spLocks noGrp="1"/>
          </p:cNvSpPr>
          <p:nvPr>
            <p:custDataLst>
              <p:tags r:id="rId272"/>
            </p:custDataLst>
          </p:nvPr>
        </p:nvSpPr>
        <p:spPr bwMode="gray">
          <a:xfrm>
            <a:off x="15351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404DC7-FD9D-46E4-B421-87780A280153}" type="datetime'''''''''''''3''0''.''''''''7'''''''''''''''''''''''''''''''">
              <a:rPr lang="ja-JP" altLang="en-US" sz="1000" smtClean="0">
                <a:solidFill>
                  <a:schemeClr val="bg1"/>
                </a:solidFill>
                <a:effectLst/>
                <a:sym typeface="+mn-lt"/>
              </a:rPr>
              <a:pPr marL="0" lvl="0" indent="0" algn="ctr">
                <a:spcBef>
                  <a:spcPct val="0"/>
                </a:spcBef>
                <a:buNone/>
              </a:pPr>
              <a:t>30.7</a:t>
            </a:fld>
            <a:endParaRPr kumimoji="1" lang="ja-JP" altLang="en-US" sz="1000" dirty="0">
              <a:solidFill>
                <a:schemeClr val="bg1"/>
              </a:solidFill>
              <a:sym typeface="+mn-lt"/>
            </a:endParaRPr>
          </a:p>
        </p:txBody>
      </p:sp>
      <p:sp>
        <p:nvSpPr>
          <p:cNvPr id="16" name="テキスト プレースホルダ 9">
            <a:extLst>
              <a:ext uri="{FF2B5EF4-FFF2-40B4-BE49-F238E27FC236}">
                <a16:creationId xmlns:a16="http://schemas.microsoft.com/office/drawing/2014/main" id="{12ACF05F-B0E2-7572-179F-64130D045203}"/>
              </a:ext>
            </a:extLst>
          </p:cNvPr>
          <p:cNvSpPr>
            <a:spLocks noGrp="1"/>
          </p:cNvSpPr>
          <p:nvPr>
            <p:custDataLst>
              <p:tags r:id="rId273"/>
            </p:custDataLst>
          </p:nvPr>
        </p:nvSpPr>
        <p:spPr bwMode="gray">
          <a:xfrm>
            <a:off x="1535113" y="5241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5C10ED-ECF0-4CCD-B8F7-0C4C63D30D23}" type="datetime'64''''''''''''''.''''''''''2'''''''''''''''''">
              <a:rPr lang="ja-JP" altLang="en-US" sz="1000" smtClean="0">
                <a:effectLst/>
                <a:sym typeface="+mn-lt"/>
              </a:rPr>
              <a:pPr marL="0" lvl="0" indent="0" algn="ctr">
                <a:spcBef>
                  <a:spcPct val="0"/>
                </a:spcBef>
                <a:buNone/>
              </a:pPr>
              <a:t>64.2</a:t>
            </a:fld>
            <a:endParaRPr kumimoji="1" lang="ja-JP" altLang="en-US" sz="1000" dirty="0">
              <a:sym typeface="+mn-lt"/>
            </a:endParaRPr>
          </a:p>
        </p:txBody>
      </p:sp>
      <p:sp>
        <p:nvSpPr>
          <p:cNvPr id="409" name="Text Placeholder 12">
            <a:extLst>
              <a:ext uri="{FF2B5EF4-FFF2-40B4-BE49-F238E27FC236}">
                <a16:creationId xmlns:a16="http://schemas.microsoft.com/office/drawing/2014/main" id="{C57072D9-9F6E-9354-34A1-F8248EED8817}"/>
              </a:ext>
            </a:extLst>
          </p:cNvPr>
          <p:cNvSpPr>
            <a:spLocks noGrp="1"/>
          </p:cNvSpPr>
          <p:nvPr>
            <p:custDataLst>
              <p:tags r:id="rId274"/>
            </p:custDataLst>
          </p:nvPr>
        </p:nvSpPr>
        <p:spPr bwMode="auto">
          <a:xfrm>
            <a:off x="188913" y="449738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404" name="Text Placeholder 12">
            <a:extLst>
              <a:ext uri="{FF2B5EF4-FFF2-40B4-BE49-F238E27FC236}">
                <a16:creationId xmlns:a16="http://schemas.microsoft.com/office/drawing/2014/main" id="{B57FA8F8-523B-C463-11FE-301A8A9E6468}"/>
              </a:ext>
            </a:extLst>
          </p:cNvPr>
          <p:cNvSpPr>
            <a:spLocks noGrp="1"/>
          </p:cNvSpPr>
          <p:nvPr>
            <p:custDataLst>
              <p:tags r:id="rId275"/>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138C87F-B320-4F7E-BCC5-74AB93A6696E}" type="datetime'''0''''''''''''''''''''''''''2'''''''''''''''''''''''">
              <a:rPr lang="ja-JP" altLang="en-US" sz="1000" b="0" smtClean="0"/>
              <a:pPr lvl="0" algn="ctr">
                <a:spcBef>
                  <a:spcPct val="0"/>
                </a:spcBef>
                <a:spcAft>
                  <a:spcPct val="0"/>
                </a:spcAft>
                <a:defRPr/>
              </a:pPr>
              <a:t>02</a:t>
            </a:fld>
            <a:endParaRPr kumimoji="0" lang="ja-JP" altLang="en-US" sz="1000" b="0" i="0" strike="noStrike" kern="1200" cap="none" spc="0" normalizeH="0" baseline="0" noProof="0">
              <a:ln>
                <a:noFill/>
              </a:ln>
              <a:effectLst/>
              <a:uLnTx/>
              <a:uFillTx/>
              <a:sym typeface="+mn-lt"/>
            </a:endParaRPr>
          </a:p>
        </p:txBody>
      </p:sp>
      <p:sp>
        <p:nvSpPr>
          <p:cNvPr id="15" name="テキスト プレースホルダ 9">
            <a:extLst>
              <a:ext uri="{FF2B5EF4-FFF2-40B4-BE49-F238E27FC236}">
                <a16:creationId xmlns:a16="http://schemas.microsoft.com/office/drawing/2014/main" id="{3F18909F-E952-30FB-0CF8-3A7FB369F2C9}"/>
              </a:ext>
            </a:extLst>
          </p:cNvPr>
          <p:cNvSpPr>
            <a:spLocks noGrp="1"/>
          </p:cNvSpPr>
          <p:nvPr>
            <p:custDataLst>
              <p:tags r:id="rId276"/>
            </p:custDataLst>
          </p:nvPr>
        </p:nvSpPr>
        <p:spPr bwMode="gray">
          <a:xfrm>
            <a:off x="1236663" y="59070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9D201-C22B-4A1B-B50D-8CCE9005FF1B}" type="datetime'''''''''3''''''''''''''''''1''''''''''''''.0'''''''''''">
              <a:rPr lang="ja-JP" altLang="en-US" sz="1000" smtClean="0">
                <a:solidFill>
                  <a:schemeClr val="bg1"/>
                </a:solidFill>
                <a:effectLst/>
                <a:sym typeface="+mn-lt"/>
              </a:rPr>
              <a:pPr marL="0" lvl="0" indent="0" algn="ctr">
                <a:spcBef>
                  <a:spcPct val="0"/>
                </a:spcBef>
                <a:buNone/>
              </a:pPr>
              <a:t>31.0</a:t>
            </a:fld>
            <a:endParaRPr kumimoji="1" lang="ja-JP" altLang="en-US" sz="1000" dirty="0">
              <a:solidFill>
                <a:schemeClr val="bg1"/>
              </a:solidFill>
              <a:sym typeface="+mn-lt"/>
            </a:endParaRPr>
          </a:p>
        </p:txBody>
      </p:sp>
      <p:sp>
        <p:nvSpPr>
          <p:cNvPr id="14" name="テキスト プレースホルダ 9">
            <a:extLst>
              <a:ext uri="{FF2B5EF4-FFF2-40B4-BE49-F238E27FC236}">
                <a16:creationId xmlns:a16="http://schemas.microsoft.com/office/drawing/2014/main" id="{0AB7F8ED-13E0-5AD8-07DE-AD586207898E}"/>
              </a:ext>
            </a:extLst>
          </p:cNvPr>
          <p:cNvSpPr>
            <a:spLocks noGrp="1"/>
          </p:cNvSpPr>
          <p:nvPr>
            <p:custDataLst>
              <p:tags r:id="rId277"/>
            </p:custDataLst>
          </p:nvPr>
        </p:nvSpPr>
        <p:spPr bwMode="gray">
          <a:xfrm>
            <a:off x="1236663" y="5240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5069D-23B8-424C-AC8F-9D14D5EE079C}" type="datetime'''''''''6''3''''''''''''''''''''''.''''''''''''''''9'''">
              <a:rPr lang="ja-JP" altLang="en-US" sz="1000" smtClean="0">
                <a:effectLst/>
                <a:sym typeface="+mn-lt"/>
              </a:rPr>
              <a:pPr marL="0" lvl="0" indent="0" algn="ctr">
                <a:spcBef>
                  <a:spcPct val="0"/>
                </a:spcBef>
                <a:buNone/>
              </a:pPr>
              <a:t>63.9</a:t>
            </a:fld>
            <a:endParaRPr kumimoji="1" lang="ja-JP" altLang="en-US" sz="1000" dirty="0">
              <a:sym typeface="+mn-lt"/>
            </a:endParaRPr>
          </a:p>
        </p:txBody>
      </p:sp>
      <p:sp>
        <p:nvSpPr>
          <p:cNvPr id="383" name="Text Placeholder 12">
            <a:extLst>
              <a:ext uri="{FF2B5EF4-FFF2-40B4-BE49-F238E27FC236}">
                <a16:creationId xmlns:a16="http://schemas.microsoft.com/office/drawing/2014/main" id="{0969C5D3-B8D3-BE1A-DB4F-308C382C0A73}"/>
              </a:ext>
            </a:extLst>
          </p:cNvPr>
          <p:cNvSpPr>
            <a:spLocks noGrp="1"/>
          </p:cNvSpPr>
          <p:nvPr>
            <p:custDataLst>
              <p:tags r:id="rId278"/>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771E857-3503-4889-9DE4-93E9470C5B78}" type="datetime'''''''''''''''''''''''''''''''0''1'''''">
              <a:rPr lang="ja-JP" altLang="en-US" sz="1000" b="0" smtClean="0"/>
              <a:pPr lvl="0" algn="ctr">
                <a:spcBef>
                  <a:spcPct val="0"/>
                </a:spcBef>
                <a:spcAft>
                  <a:spcPct val="0"/>
                </a:spcAft>
                <a:defRPr/>
              </a:pPr>
              <a:t>01</a:t>
            </a:fld>
            <a:endParaRPr kumimoji="0" lang="ja-JP" altLang="en-US" sz="1000" b="0" i="0" strike="noStrike" kern="1200" cap="none" spc="0" normalizeH="0" baseline="0" noProof="0" dirty="0">
              <a:ln>
                <a:noFill/>
              </a:ln>
              <a:effectLst/>
              <a:uLnTx/>
              <a:uFillTx/>
              <a:sym typeface="+mn-lt"/>
            </a:endParaRPr>
          </a:p>
        </p:txBody>
      </p:sp>
      <p:sp>
        <p:nvSpPr>
          <p:cNvPr id="13" name="テキスト プレースホルダ 9">
            <a:extLst>
              <a:ext uri="{FF2B5EF4-FFF2-40B4-BE49-F238E27FC236}">
                <a16:creationId xmlns:a16="http://schemas.microsoft.com/office/drawing/2014/main" id="{783C5A09-C8BA-291C-D26D-C07FDF0430ED}"/>
              </a:ext>
            </a:extLst>
          </p:cNvPr>
          <p:cNvSpPr>
            <a:spLocks noGrp="1"/>
          </p:cNvSpPr>
          <p:nvPr>
            <p:custDataLst>
              <p:tags r:id="rId279"/>
            </p:custDataLst>
          </p:nvPr>
        </p:nvSpPr>
        <p:spPr bwMode="gray">
          <a:xfrm>
            <a:off x="938213" y="5903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C0A854-798D-4A41-BA8F-EDBF41AAF2DA}" type="datetime'''''3''''''''1''''''''''''''.''''''''''''''''''''''''''4'">
              <a:rPr lang="ja-JP" altLang="en-US" sz="1000" smtClean="0">
                <a:solidFill>
                  <a:schemeClr val="bg1"/>
                </a:solidFill>
                <a:effectLst/>
                <a:sym typeface="+mn-lt"/>
              </a:rPr>
              <a:pPr marL="0" lvl="0" indent="0" algn="ctr">
                <a:spcBef>
                  <a:spcPct val="0"/>
                </a:spcBef>
                <a:buNone/>
              </a:pPr>
              <a:t>31.4</a:t>
            </a:fld>
            <a:endParaRPr kumimoji="1" lang="ja-JP" altLang="en-US" sz="1000" dirty="0">
              <a:solidFill>
                <a:schemeClr val="bg1"/>
              </a:solidFill>
              <a:sym typeface="+mn-lt"/>
            </a:endParaRPr>
          </a:p>
        </p:txBody>
      </p:sp>
      <p:sp>
        <p:nvSpPr>
          <p:cNvPr id="12" name="テキスト プレースホルダ 9">
            <a:extLst>
              <a:ext uri="{FF2B5EF4-FFF2-40B4-BE49-F238E27FC236}">
                <a16:creationId xmlns:a16="http://schemas.microsoft.com/office/drawing/2014/main" id="{DA6CC431-2255-3865-E11F-7D414559BBC3}"/>
              </a:ext>
            </a:extLst>
          </p:cNvPr>
          <p:cNvSpPr>
            <a:spLocks noGrp="1"/>
          </p:cNvSpPr>
          <p:nvPr>
            <p:custDataLst>
              <p:tags r:id="rId280"/>
            </p:custDataLst>
          </p:nvPr>
        </p:nvSpPr>
        <p:spPr bwMode="gray">
          <a:xfrm>
            <a:off x="938213"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5155CF-5FEC-4219-A897-F006E0B40130}" type="datetime'''''''''''''''''''''''63''''''.''''''''6'''''''''''''''''">
              <a:rPr lang="ja-JP" altLang="en-US" sz="1000" smtClean="0">
                <a:effectLst/>
                <a:sym typeface="+mn-lt"/>
              </a:rPr>
              <a:pPr marL="0" lvl="0" indent="0" algn="ctr">
                <a:spcBef>
                  <a:spcPct val="0"/>
                </a:spcBef>
                <a:buNone/>
              </a:pPr>
              <a:t>63.6</a:t>
            </a:fld>
            <a:endParaRPr kumimoji="1" lang="ja-JP" altLang="en-US" sz="1000" dirty="0">
              <a:sym typeface="+mn-lt"/>
            </a:endParaRPr>
          </a:p>
        </p:txBody>
      </p:sp>
      <p:sp>
        <p:nvSpPr>
          <p:cNvPr id="382" name="Text Placeholder 12">
            <a:extLst>
              <a:ext uri="{FF2B5EF4-FFF2-40B4-BE49-F238E27FC236}">
                <a16:creationId xmlns:a16="http://schemas.microsoft.com/office/drawing/2014/main" id="{DC328556-74B3-C025-5F5B-A997029E9987}"/>
              </a:ext>
            </a:extLst>
          </p:cNvPr>
          <p:cNvSpPr>
            <a:spLocks noGrp="1"/>
          </p:cNvSpPr>
          <p:nvPr>
            <p:custDataLst>
              <p:tags r:id="rId281"/>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7B85F8C-1EBA-4DE0-AE47-DD40BDB4FB9E}" type="datetime'''''2''''''''''''0''''0''0'''''''''''''''''''">
              <a:rPr lang="ja-JP" altLang="en-US" sz="1000" b="0" smtClean="0"/>
              <a:pPr lvl="0" algn="ctr">
                <a:spcBef>
                  <a:spcPct val="0"/>
                </a:spcBef>
                <a:spcAft>
                  <a:spcPct val="0"/>
                </a:spcAft>
                <a:defRPr/>
              </a:pPr>
              <a:t>2000</a:t>
            </a:fld>
            <a:endParaRPr kumimoji="0" lang="ja-JP" altLang="en-US" sz="1000" b="0" i="0" strike="noStrike" kern="1200" cap="none" spc="0" normalizeH="0" baseline="0" noProof="0">
              <a:ln>
                <a:noFill/>
              </a:ln>
              <a:effectLst/>
              <a:uLnTx/>
              <a:uFillTx/>
              <a:sym typeface="+mn-lt"/>
            </a:endParaRPr>
          </a:p>
        </p:txBody>
      </p:sp>
      <p:sp>
        <p:nvSpPr>
          <p:cNvPr id="11" name="テキスト プレースホルダ 9">
            <a:extLst>
              <a:ext uri="{FF2B5EF4-FFF2-40B4-BE49-F238E27FC236}">
                <a16:creationId xmlns:a16="http://schemas.microsoft.com/office/drawing/2014/main" id="{3B1D57E8-2D0A-6280-008D-C4F95A4BB2DD}"/>
              </a:ext>
            </a:extLst>
          </p:cNvPr>
          <p:cNvSpPr>
            <a:spLocks noGrp="1"/>
          </p:cNvSpPr>
          <p:nvPr>
            <p:custDataLst>
              <p:tags r:id="rId282"/>
            </p:custDataLst>
          </p:nvPr>
        </p:nvSpPr>
        <p:spPr bwMode="gray">
          <a:xfrm>
            <a:off x="641350" y="5900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FCF5B-E9E4-4DE2-916E-774F6C4E7D3E}" type="datetime'3''''''1''''''''''''''''''''''''.''''''8'''''''''''">
              <a:rPr lang="ja-JP" altLang="en-US" sz="1000" smtClean="0">
                <a:solidFill>
                  <a:schemeClr val="bg1"/>
                </a:solidFill>
                <a:effectLst/>
                <a:sym typeface="+mn-lt"/>
              </a:rPr>
              <a:pPr marL="0" lvl="0" indent="0" algn="ctr">
                <a:spcBef>
                  <a:spcPct val="0"/>
                </a:spcBef>
                <a:buNone/>
              </a:pPr>
              <a:t>31.8</a:t>
            </a:fld>
            <a:endParaRPr kumimoji="1" lang="ja-JP" altLang="en-US" sz="1000" dirty="0">
              <a:solidFill>
                <a:schemeClr val="bg1"/>
              </a:solidFill>
              <a:sym typeface="+mn-lt"/>
            </a:endParaRPr>
          </a:p>
        </p:txBody>
      </p:sp>
      <p:sp>
        <p:nvSpPr>
          <p:cNvPr id="10" name="テキスト プレースホルダ 9">
            <a:extLst>
              <a:ext uri="{FF2B5EF4-FFF2-40B4-BE49-F238E27FC236}">
                <a16:creationId xmlns:a16="http://schemas.microsoft.com/office/drawing/2014/main" id="{2FB1CA12-4639-7D1C-C7F2-633219B60895}"/>
              </a:ext>
            </a:extLst>
          </p:cNvPr>
          <p:cNvSpPr>
            <a:spLocks noGrp="1"/>
          </p:cNvSpPr>
          <p:nvPr>
            <p:custDataLst>
              <p:tags r:id="rId283"/>
            </p:custDataLst>
          </p:nvPr>
        </p:nvSpPr>
        <p:spPr bwMode="gray">
          <a:xfrm>
            <a:off x="641350" y="5233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5E6EF-E996-4934-B6BD-C972F0D1108B}"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1861" name="テキスト プレースホルダ 9">
            <a:extLst>
              <a:ext uri="{FF2B5EF4-FFF2-40B4-BE49-F238E27FC236}">
                <a16:creationId xmlns:a16="http://schemas.microsoft.com/office/drawing/2014/main" id="{7CD4D69F-6237-85EF-6868-BF79652D8643}"/>
              </a:ext>
            </a:extLst>
          </p:cNvPr>
          <p:cNvSpPr>
            <a:spLocks noGrp="1"/>
          </p:cNvSpPr>
          <p:nvPr>
            <p:custDataLst>
              <p:tags r:id="rId284"/>
            </p:custDataLst>
          </p:nvPr>
        </p:nvSpPr>
        <p:spPr bwMode="gray">
          <a:xfrm>
            <a:off x="8686800" y="5980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28AF1-8458-4DB9-AB71-1726BCE3D3E3}" type="datetime'''20''''''''''.''''6'''''">
              <a:rPr lang="ja-JP" altLang="en-US" sz="1000" smtClean="0">
                <a:solidFill>
                  <a:schemeClr val="bg1"/>
                </a:solidFill>
                <a:effectLst/>
                <a:sym typeface="+mn-lt"/>
              </a:rPr>
              <a:pPr marL="0" lvl="0" indent="0" algn="ctr">
                <a:spcBef>
                  <a:spcPct val="0"/>
                </a:spcBef>
                <a:buNone/>
              </a:pPr>
              <a:t>20.6</a:t>
            </a:fld>
            <a:endParaRPr kumimoji="1" lang="ja-JP" altLang="en-US" sz="1000" dirty="0">
              <a:solidFill>
                <a:schemeClr val="bg1"/>
              </a:solidFill>
              <a:sym typeface="+mn-lt"/>
            </a:endParaRPr>
          </a:p>
        </p:txBody>
      </p:sp>
      <p:sp>
        <p:nvSpPr>
          <p:cNvPr id="408" name="Text Placeholder 12">
            <a:extLst>
              <a:ext uri="{FF2B5EF4-FFF2-40B4-BE49-F238E27FC236}">
                <a16:creationId xmlns:a16="http://schemas.microsoft.com/office/drawing/2014/main" id="{FDB4D8B8-5BC9-6CB0-D78D-98AD121B111E}"/>
              </a:ext>
            </a:extLst>
          </p:cNvPr>
          <p:cNvSpPr>
            <a:spLocks noGrp="1"/>
          </p:cNvSpPr>
          <p:nvPr>
            <p:custDataLst>
              <p:tags r:id="rId285"/>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0C2AF78-68AE-4DE9-A07B-233ACDD7577D}" type="datetime'''''''''''''''''''4''''''''''''0'''''''''''''''''''''''''''''">
              <a:rPr lang="ja-JP" altLang="en-US" sz="1000" b="0" smtClean="0"/>
              <a:pPr lvl="0" algn="ctr">
                <a:spcBef>
                  <a:spcPct val="0"/>
                </a:spcBef>
                <a:spcAft>
                  <a:spcPct val="0"/>
                </a:spcAft>
                <a:defRPr/>
              </a:pPr>
              <a:t>40</a:t>
            </a:fld>
            <a:endParaRPr lang="ja-JP" altLang="en-US" sz="1000" b="0" i="0" strike="noStrike" kern="1200" cap="none" spc="0" normalizeH="0" baseline="0" noProof="0">
              <a:ln>
                <a:noFill/>
              </a:ln>
              <a:effectLst/>
              <a:uLnTx/>
              <a:uFillTx/>
              <a:sym typeface="+mn-lt"/>
            </a:endParaRPr>
          </a:p>
        </p:txBody>
      </p:sp>
      <p:sp>
        <p:nvSpPr>
          <p:cNvPr id="1862" name="テキスト プレースホルダ 9">
            <a:extLst>
              <a:ext uri="{FF2B5EF4-FFF2-40B4-BE49-F238E27FC236}">
                <a16:creationId xmlns:a16="http://schemas.microsoft.com/office/drawing/2014/main" id="{226C7192-DDBE-3576-9DB4-AE1606D1496B}"/>
              </a:ext>
            </a:extLst>
          </p:cNvPr>
          <p:cNvSpPr>
            <a:spLocks noGrp="1"/>
          </p:cNvSpPr>
          <p:nvPr>
            <p:custDataLst>
              <p:tags r:id="rId286"/>
            </p:custDataLst>
          </p:nvPr>
        </p:nvSpPr>
        <p:spPr bwMode="gray">
          <a:xfrm>
            <a:off x="8985250"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F339ED-A67E-4613-8A1E-E3A517D4B74C}" type="datetime'''''''''''''1''''''''3''''''.''''5'''''''''''''''''">
              <a:rPr lang="ja-JP" altLang="en-US" sz="1000" smtClean="0">
                <a:effectLst/>
                <a:sym typeface="+mn-lt"/>
              </a:rPr>
              <a:pPr marL="0" lvl="0" indent="0" algn="ctr">
                <a:spcBef>
                  <a:spcPct val="0"/>
                </a:spcBef>
                <a:buNone/>
              </a:pPr>
              <a:t>13.5</a:t>
            </a:fld>
            <a:endParaRPr kumimoji="1" lang="ja-JP" altLang="en-US" sz="1000" dirty="0">
              <a:sym typeface="+mn-lt"/>
            </a:endParaRPr>
          </a:p>
        </p:txBody>
      </p:sp>
      <p:sp>
        <p:nvSpPr>
          <p:cNvPr id="1863" name="テキスト プレースホルダ 9">
            <a:extLst>
              <a:ext uri="{FF2B5EF4-FFF2-40B4-BE49-F238E27FC236}">
                <a16:creationId xmlns:a16="http://schemas.microsoft.com/office/drawing/2014/main" id="{3A2B7623-E1BB-3DAF-7B89-6D07E3359456}"/>
              </a:ext>
            </a:extLst>
          </p:cNvPr>
          <p:cNvSpPr>
            <a:spLocks noGrp="1"/>
          </p:cNvSpPr>
          <p:nvPr>
            <p:custDataLst>
              <p:tags r:id="rId287"/>
            </p:custDataLst>
          </p:nvPr>
        </p:nvSpPr>
        <p:spPr bwMode="gray">
          <a:xfrm>
            <a:off x="8985250" y="5383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380FA8-E1BC-415A-8E02-834E69EE2C93}" type="datetime'''''''''''6''''''''''''7.''''''''''''''3'''''''''''">
              <a:rPr lang="ja-JP" altLang="en-US" sz="1000" smtClean="0">
                <a:effectLst/>
                <a:sym typeface="+mn-lt"/>
              </a:rPr>
              <a:pPr marL="0" lvl="0" indent="0" algn="ctr">
                <a:spcBef>
                  <a:spcPct val="0"/>
                </a:spcBef>
                <a:buNone/>
              </a:pPr>
              <a:t>67.3</a:t>
            </a:fld>
            <a:endParaRPr kumimoji="1" lang="ja-JP" altLang="en-US" sz="1000" dirty="0">
              <a:sym typeface="+mn-lt"/>
            </a:endParaRPr>
          </a:p>
        </p:txBody>
      </p:sp>
      <p:sp>
        <p:nvSpPr>
          <p:cNvPr id="1847" name="Text Placeholder 12">
            <a:extLst>
              <a:ext uri="{FF2B5EF4-FFF2-40B4-BE49-F238E27FC236}">
                <a16:creationId xmlns:a16="http://schemas.microsoft.com/office/drawing/2014/main" id="{9BECE1EC-A22C-6A86-8C7E-D73A26459716}"/>
              </a:ext>
            </a:extLst>
          </p:cNvPr>
          <p:cNvSpPr>
            <a:spLocks noGrp="1"/>
          </p:cNvSpPr>
          <p:nvPr>
            <p:custDataLst>
              <p:tags r:id="rId288"/>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34F781A2-AB3B-4D0D-81BD-1B82C2229584}" type="datetime'''''''''''''''''''''2''''''''''''''''''''''4'''''''''">
              <a:rPr lang="ja-JP" altLang="en-US" sz="1000" b="0" smtClean="0">
                <a:solidFill>
                  <a:srgbClr val="000000"/>
                </a:solidFill>
              </a:rPr>
              <a:pPr/>
              <a:t>24</a:t>
            </a:fld>
            <a:endParaRPr lang="ja-JP" altLang="en-US" sz="1000" b="0" i="0" strike="noStrike" kern="1200" cap="none" spc="0" normalizeH="0" baseline="0" noProof="0" dirty="0">
              <a:ln>
                <a:noFill/>
              </a:ln>
              <a:solidFill>
                <a:srgbClr val="000000"/>
              </a:solidFill>
              <a:effectLst/>
              <a:uLnTx/>
              <a:uFillTx/>
              <a:sym typeface="+mn-lt"/>
            </a:endParaRPr>
          </a:p>
        </p:txBody>
      </p:sp>
      <p:sp>
        <p:nvSpPr>
          <p:cNvPr id="1850" name="Text Placeholder 12">
            <a:extLst>
              <a:ext uri="{FF2B5EF4-FFF2-40B4-BE49-F238E27FC236}">
                <a16:creationId xmlns:a16="http://schemas.microsoft.com/office/drawing/2014/main" id="{45004934-31D8-1E8C-D1B8-EFA636DC046B}"/>
              </a:ext>
            </a:extLst>
          </p:cNvPr>
          <p:cNvSpPr>
            <a:spLocks noGrp="1"/>
          </p:cNvSpPr>
          <p:nvPr>
            <p:custDataLst>
              <p:tags r:id="rId289"/>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DA5F79F-0CA0-49F9-B466-D61D521B3D3F}" type="datetime'''25'''''''''''''''''''''''''''''''''">
              <a:rPr lang="ja-JP" altLang="en-US" sz="1000" b="0" smtClean="0">
                <a:solidFill>
                  <a:srgbClr val="000000"/>
                </a:solidFill>
              </a:rPr>
              <a:pPr/>
              <a:t>25</a:t>
            </a:fld>
            <a:endParaRPr lang="ja-JP" altLang="en-US" sz="1000" b="0" i="0" strike="noStrike" kern="1200" cap="none" spc="0" normalizeH="0" baseline="0" noProof="0" dirty="0">
              <a:ln>
                <a:noFill/>
              </a:ln>
              <a:solidFill>
                <a:srgbClr val="000000"/>
              </a:solidFill>
              <a:effectLst/>
              <a:uLnTx/>
              <a:uFillTx/>
              <a:sym typeface="+mn-lt"/>
            </a:endParaRPr>
          </a:p>
        </p:txBody>
      </p:sp>
      <p:sp>
        <p:nvSpPr>
          <p:cNvPr id="1853" name="テキスト プレースホルダ 9">
            <a:extLst>
              <a:ext uri="{FF2B5EF4-FFF2-40B4-BE49-F238E27FC236}">
                <a16:creationId xmlns:a16="http://schemas.microsoft.com/office/drawing/2014/main" id="{13F484C4-8D38-2D73-E3EA-0DF401CC374F}"/>
              </a:ext>
            </a:extLst>
          </p:cNvPr>
          <p:cNvSpPr>
            <a:spLocks noGrp="1"/>
          </p:cNvSpPr>
          <p:nvPr>
            <p:custDataLst>
              <p:tags r:id="rId290"/>
            </p:custDataLst>
          </p:nvPr>
        </p:nvSpPr>
        <p:spPr bwMode="gray">
          <a:xfrm>
            <a:off x="7793038"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105D53-0244-4352-8BCF-59D86CF490EE}" type="datetime'''''2''''''''''''''''''4.''''''''''''''''''''''3'''">
              <a:rPr lang="ja-JP" altLang="en-US" sz="1000" smtClean="0">
                <a:solidFill>
                  <a:schemeClr val="bg1"/>
                </a:solidFill>
                <a:effectLst/>
                <a:sym typeface="+mn-lt"/>
              </a:rPr>
              <a:pPr/>
              <a:t>24.3</a:t>
            </a:fld>
            <a:endParaRPr kumimoji="1" lang="ja-JP" altLang="en-US" sz="1000" dirty="0">
              <a:solidFill>
                <a:schemeClr val="bg1"/>
              </a:solidFill>
              <a:sym typeface="+mn-lt"/>
            </a:endParaRPr>
          </a:p>
        </p:txBody>
      </p:sp>
      <p:sp>
        <p:nvSpPr>
          <p:cNvPr id="1854" name="テキスト プレースホルダ 9">
            <a:extLst>
              <a:ext uri="{FF2B5EF4-FFF2-40B4-BE49-F238E27FC236}">
                <a16:creationId xmlns:a16="http://schemas.microsoft.com/office/drawing/2014/main" id="{54C189EB-9993-AB4A-5EC7-BE457CEFD34E}"/>
              </a:ext>
            </a:extLst>
          </p:cNvPr>
          <p:cNvSpPr>
            <a:spLocks noGrp="1"/>
          </p:cNvSpPr>
          <p:nvPr>
            <p:custDataLst>
              <p:tags r:id="rId291"/>
            </p:custDataLst>
          </p:nvPr>
        </p:nvSpPr>
        <p:spPr bwMode="gray">
          <a:xfrm>
            <a:off x="7793038" y="5302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39C31-AC31-4F23-8528-4FA3D1508B61}" type="datetime'''''68''''''''.''''''''''4'''''''''''''''''''''''">
              <a:rPr lang="ja-JP" altLang="en-US" sz="1000" smtClean="0">
                <a:effectLst/>
                <a:sym typeface="+mn-lt"/>
              </a:rPr>
              <a:pPr/>
              <a:t>68.4</a:t>
            </a:fld>
            <a:endParaRPr kumimoji="1" lang="ja-JP" altLang="en-US" sz="1000" dirty="0">
              <a:sym typeface="+mn-lt"/>
            </a:endParaRPr>
          </a:p>
        </p:txBody>
      </p:sp>
      <p:sp>
        <p:nvSpPr>
          <p:cNvPr id="1855" name="テキスト プレースホルダ 9">
            <a:extLst>
              <a:ext uri="{FF2B5EF4-FFF2-40B4-BE49-F238E27FC236}">
                <a16:creationId xmlns:a16="http://schemas.microsoft.com/office/drawing/2014/main" id="{5EDCCE8A-22CF-1422-A7C9-DBE9AB26F255}"/>
              </a:ext>
            </a:extLst>
          </p:cNvPr>
          <p:cNvSpPr>
            <a:spLocks noGrp="1"/>
          </p:cNvSpPr>
          <p:nvPr>
            <p:custDataLst>
              <p:tags r:id="rId292"/>
            </p:custDataLst>
          </p:nvPr>
        </p:nvSpPr>
        <p:spPr bwMode="gray">
          <a:xfrm>
            <a:off x="809148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C944F-1793-410A-BDF2-B088F0EC0BA8}" type="datetime'''''''''''''24''''.''''''''''''''''''''''1'">
              <a:rPr lang="ja-JP" altLang="en-US" sz="1000" smtClean="0">
                <a:solidFill>
                  <a:schemeClr val="bg1"/>
                </a:solidFill>
                <a:effectLst/>
                <a:sym typeface="+mn-lt"/>
              </a:rPr>
              <a:pPr/>
              <a:t>24.1</a:t>
            </a:fld>
            <a:endParaRPr kumimoji="1" lang="ja-JP" altLang="en-US" sz="1000" dirty="0">
              <a:solidFill>
                <a:schemeClr val="bg1"/>
              </a:solidFill>
              <a:sym typeface="+mn-lt"/>
            </a:endParaRPr>
          </a:p>
        </p:txBody>
      </p:sp>
      <p:sp>
        <p:nvSpPr>
          <p:cNvPr id="64" name="テキスト プレースホルダ 9">
            <a:extLst>
              <a:ext uri="{FF2B5EF4-FFF2-40B4-BE49-F238E27FC236}">
                <a16:creationId xmlns:a16="http://schemas.microsoft.com/office/drawing/2014/main" id="{774EB786-2926-697E-5AC5-CF239979B9E9}"/>
              </a:ext>
            </a:extLst>
          </p:cNvPr>
          <p:cNvSpPr>
            <a:spLocks noGrp="1"/>
          </p:cNvSpPr>
          <p:nvPr>
            <p:custDataLst>
              <p:tags r:id="rId293"/>
            </p:custDataLst>
          </p:nvPr>
        </p:nvSpPr>
        <p:spPr bwMode="gray">
          <a:xfrm>
            <a:off x="8091488" y="5305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B2C50-AB92-486F-B37A-895771D74741}" type="datetime'''''''''''''''''''''''''''''''6''''''8''.4'''''''''''">
              <a:rPr lang="ja-JP" altLang="en-US" sz="1000" smtClean="0">
                <a:effectLst/>
                <a:sym typeface="+mn-lt"/>
              </a:rPr>
              <a:pPr/>
              <a:t>68.4</a:t>
            </a:fld>
            <a:endParaRPr kumimoji="1" lang="ja-JP" altLang="en-US" sz="1000" dirty="0">
              <a:sym typeface="+mn-lt"/>
            </a:endParaRPr>
          </a:p>
        </p:txBody>
      </p:sp>
      <p:sp>
        <p:nvSpPr>
          <p:cNvPr id="1864" name="テキスト プレースホルダ 9">
            <a:extLst>
              <a:ext uri="{FF2B5EF4-FFF2-40B4-BE49-F238E27FC236}">
                <a16:creationId xmlns:a16="http://schemas.microsoft.com/office/drawing/2014/main" id="{DC7C6832-0264-8E1F-F7B5-AFC9FED0C2AE}"/>
              </a:ext>
            </a:extLst>
          </p:cNvPr>
          <p:cNvSpPr>
            <a:spLocks noGrp="1"/>
          </p:cNvSpPr>
          <p:nvPr>
            <p:custDataLst>
              <p:tags r:id="rId294"/>
            </p:custDataLst>
          </p:nvPr>
        </p:nvSpPr>
        <p:spPr bwMode="gray">
          <a:xfrm>
            <a:off x="8985250" y="59896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EF561E-2556-4891-B06E-865892A6E4AF}" type="datetime'''''1''''''''''''''9''.''''''1'''''''''''''''''''''''''''">
              <a:rPr lang="ja-JP" altLang="en-US" sz="1000" smtClean="0">
                <a:solidFill>
                  <a:schemeClr val="bg1"/>
                </a:solidFill>
                <a:effectLst/>
                <a:sym typeface="+mn-lt"/>
              </a:rPr>
              <a:pPr marL="0" lvl="0" indent="0" algn="ctr">
                <a:spcBef>
                  <a:spcPct val="0"/>
                </a:spcBef>
                <a:buNone/>
              </a:pPr>
              <a:t>19.1</a:t>
            </a:fld>
            <a:endParaRPr kumimoji="1" lang="ja-JP" altLang="en-US" sz="1000" dirty="0">
              <a:solidFill>
                <a:schemeClr val="bg1"/>
              </a:solidFill>
              <a:sym typeface="+mn-lt"/>
            </a:endParaRPr>
          </a:p>
        </p:txBody>
      </p:sp>
      <p:sp>
        <p:nvSpPr>
          <p:cNvPr id="410" name="Text Placeholder 12">
            <a:extLst>
              <a:ext uri="{FF2B5EF4-FFF2-40B4-BE49-F238E27FC236}">
                <a16:creationId xmlns:a16="http://schemas.microsoft.com/office/drawing/2014/main" id="{AA14AB72-7E45-AD25-940F-22907CE16846}"/>
              </a:ext>
            </a:extLst>
          </p:cNvPr>
          <p:cNvSpPr>
            <a:spLocks noGrp="1"/>
          </p:cNvSpPr>
          <p:nvPr>
            <p:custDataLst>
              <p:tags r:id="rId295"/>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DE4D238-5F44-472E-86CD-D87613A60F5E}" type="datetime'''''''''''''''''''''''''''5''0'''''''''''''''''''''''''">
              <a:rPr lang="ja-JP" altLang="en-US" sz="1000" b="0" smtClean="0"/>
              <a:pPr lvl="0" algn="ctr">
                <a:spcBef>
                  <a:spcPct val="0"/>
                </a:spcBef>
                <a:spcAft>
                  <a:spcPct val="0"/>
                </a:spcAft>
                <a:defRPr/>
              </a:pPr>
              <a:t>50</a:t>
            </a:fld>
            <a:endParaRPr lang="ja-JP" altLang="en-US" sz="1000" b="0" i="0" strike="noStrike" kern="1200" cap="none" spc="0" normalizeH="0" baseline="0" noProof="0">
              <a:ln>
                <a:noFill/>
              </a:ln>
              <a:effectLst/>
              <a:uLnTx/>
              <a:uFillTx/>
              <a:sym typeface="+mn-lt"/>
            </a:endParaRPr>
          </a:p>
        </p:txBody>
      </p:sp>
      <p:sp>
        <p:nvSpPr>
          <p:cNvPr id="405" name="Text Placeholder 12">
            <a:extLst>
              <a:ext uri="{FF2B5EF4-FFF2-40B4-BE49-F238E27FC236}">
                <a16:creationId xmlns:a16="http://schemas.microsoft.com/office/drawing/2014/main" id="{1D7A6D34-A605-6D74-6E7D-8C3E20A39175}"/>
              </a:ext>
            </a:extLst>
          </p:cNvPr>
          <p:cNvSpPr>
            <a:spLocks noGrp="1"/>
          </p:cNvSpPr>
          <p:nvPr>
            <p:custDataLst>
              <p:tags r:id="rId296"/>
            </p:custDataLst>
          </p:nvPr>
        </p:nvSpPr>
        <p:spPr bwMode="auto">
          <a:xfrm>
            <a:off x="9320213" y="48164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E6AE91D5-2EA7-4AC7-89FC-CA467EC54439}" type="datetime'''''''''''6''''''''''''''''''''''''5''歳''''''''以''''''''上'">
              <a:rPr lang="ja-JP" altLang="en-US" sz="1000" b="0" smtClean="0"/>
              <a:pPr lvl="0">
                <a:spcBef>
                  <a:spcPct val="0"/>
                </a:spcBef>
                <a:spcAft>
                  <a:spcPct val="0"/>
                </a:spcAft>
                <a:defRPr/>
              </a:pPr>
              <a:t>65歳以上</a:t>
            </a:fld>
            <a:endParaRPr kumimoji="0" lang="ja-JP" altLang="en-US" sz="1000" b="0" i="0" strike="noStrike" kern="1200" cap="none" spc="0" normalizeH="0" baseline="0" noProof="0">
              <a:ln>
                <a:noFill/>
              </a:ln>
              <a:effectLst/>
              <a:uLnTx/>
              <a:uFillTx/>
              <a:sym typeface="+mn-lt"/>
            </a:endParaRPr>
          </a:p>
        </p:txBody>
      </p:sp>
      <p:sp>
        <p:nvSpPr>
          <p:cNvPr id="406" name="Text Placeholder 12">
            <a:extLst>
              <a:ext uri="{FF2B5EF4-FFF2-40B4-BE49-F238E27FC236}">
                <a16:creationId xmlns:a16="http://schemas.microsoft.com/office/drawing/2014/main" id="{F0834565-F296-AD52-D5E7-0B699F8870B5}"/>
              </a:ext>
            </a:extLst>
          </p:cNvPr>
          <p:cNvSpPr>
            <a:spLocks noGrp="1"/>
          </p:cNvSpPr>
          <p:nvPr>
            <p:custDataLst>
              <p:tags r:id="rId297"/>
            </p:custDataLst>
          </p:nvPr>
        </p:nvSpPr>
        <p:spPr bwMode="auto">
          <a:xfrm>
            <a:off x="9320213" y="53832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7AC7FDD6-A836-4452-877B-17A36D52A4F8}" type="datetime'''''''15''''''''''～''''''''''6''''''''4''''歳'''''">
              <a:rPr lang="ja-JP" altLang="en-US" sz="1000" b="0" smtClean="0"/>
              <a:pPr lvl="0">
                <a:spcBef>
                  <a:spcPct val="0"/>
                </a:spcBef>
                <a:spcAft>
                  <a:spcPct val="0"/>
                </a:spcAft>
                <a:defRPr/>
              </a:pPr>
              <a:t>15～64歳</a:t>
            </a:fld>
            <a:endParaRPr kumimoji="0" lang="ja-JP" altLang="en-US" sz="1000" b="0" i="0" strike="noStrike" kern="1200" cap="none" spc="0" normalizeH="0" baseline="0" noProof="0">
              <a:ln>
                <a:noFill/>
              </a:ln>
              <a:effectLst/>
              <a:uLnTx/>
              <a:uFillTx/>
              <a:sym typeface="+mn-lt"/>
            </a:endParaRPr>
          </a:p>
        </p:txBody>
      </p:sp>
      <p:sp>
        <p:nvSpPr>
          <p:cNvPr id="407" name="Text Placeholder 12">
            <a:extLst>
              <a:ext uri="{FF2B5EF4-FFF2-40B4-BE49-F238E27FC236}">
                <a16:creationId xmlns:a16="http://schemas.microsoft.com/office/drawing/2014/main" id="{A0DB4E55-48A0-99B8-D934-AE92E77BCBFB}"/>
              </a:ext>
            </a:extLst>
          </p:cNvPr>
          <p:cNvSpPr>
            <a:spLocks noGrp="1"/>
          </p:cNvSpPr>
          <p:nvPr>
            <p:custDataLst>
              <p:tags r:id="rId298"/>
            </p:custDataLst>
          </p:nvPr>
        </p:nvSpPr>
        <p:spPr bwMode="auto">
          <a:xfrm>
            <a:off x="9320213" y="59896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AEF24849-9B24-4270-92A7-AFC9141CCD18}" type="datetime'''''''''''''''''15歳''''''''''''''''''''''''''''''未''満'">
              <a:rPr lang="ja-JP" altLang="en-US" sz="1000" b="0" smtClean="0"/>
              <a:pPr lvl="0">
                <a:spcBef>
                  <a:spcPct val="0"/>
                </a:spcBef>
                <a:spcAft>
                  <a:spcPct val="0"/>
                </a:spcAft>
                <a:defRPr/>
              </a:pPr>
              <a:t>15歳未満</a:t>
            </a:fld>
            <a:endParaRPr kumimoji="0" lang="ja-JP" altLang="en-US" sz="1000" b="0" i="0" strike="noStrike" kern="1200" cap="none" spc="0" normalizeH="0" baseline="0" noProof="0">
              <a:ln>
                <a:noFill/>
              </a:ln>
              <a:effectLst/>
              <a:uLnTx/>
              <a:uFillTx/>
              <a:sym typeface="+mn-lt"/>
            </a:endParaRPr>
          </a:p>
        </p:txBody>
      </p:sp>
      <p:sp>
        <p:nvSpPr>
          <p:cNvPr id="403" name="Text Placeholder 12">
            <a:extLst>
              <a:ext uri="{FF2B5EF4-FFF2-40B4-BE49-F238E27FC236}">
                <a16:creationId xmlns:a16="http://schemas.microsoft.com/office/drawing/2014/main" id="{19D90711-02A6-089B-47EF-D62F6BDBED4B}"/>
              </a:ext>
            </a:extLst>
          </p:cNvPr>
          <p:cNvSpPr>
            <a:spLocks noGrp="1"/>
          </p:cNvSpPr>
          <p:nvPr>
            <p:custDataLst>
              <p:tags r:id="rId299"/>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F515F59-1E49-4BE2-AE93-004BBBD2CE5F}" type="datetime'''''''''3''''''''''''''0'''''''''''''''''''''''''''''''''''">
              <a:rPr lang="ja-JP" altLang="en-US" sz="1000" b="0" smtClean="0"/>
              <a:pPr lvl="0" algn="ctr">
                <a:spcBef>
                  <a:spcPct val="0"/>
                </a:spcBef>
                <a:spcAft>
                  <a:spcPct val="0"/>
                </a:spcAft>
                <a:defRPr/>
              </a:pPr>
              <a:t>30</a:t>
            </a:fld>
            <a:endParaRPr kumimoji="0" lang="ja-JP" altLang="en-US" sz="1000" b="0" i="0" strike="noStrike" kern="1200" cap="none" spc="0" normalizeH="0" baseline="0" noProof="0">
              <a:ln>
                <a:noFill/>
              </a:ln>
              <a:effectLst/>
              <a:uLnTx/>
              <a:uFillTx/>
              <a:sym typeface="+mn-lt"/>
            </a:endParaRPr>
          </a:p>
        </p:txBody>
      </p:sp>
      <p:grpSp>
        <p:nvGrpSpPr>
          <p:cNvPr id="413" name="グループ化 65">
            <a:extLst>
              <a:ext uri="{FF2B5EF4-FFF2-40B4-BE49-F238E27FC236}">
                <a16:creationId xmlns:a16="http://schemas.microsoft.com/office/drawing/2014/main" id="{684BF7B2-F102-F4DD-5528-6A9F9DE83BD6}"/>
              </a:ext>
            </a:extLst>
          </p:cNvPr>
          <p:cNvGrpSpPr/>
          <p:nvPr/>
        </p:nvGrpSpPr>
        <p:grpSpPr>
          <a:xfrm>
            <a:off x="8371793" y="4649613"/>
            <a:ext cx="1163824" cy="1956308"/>
            <a:chOff x="6586875" y="2016372"/>
            <a:chExt cx="1390798" cy="1944217"/>
          </a:xfrm>
        </p:grpSpPr>
        <p:sp>
          <p:nvSpPr>
            <p:cNvPr id="414" name="フリーフォーム 66">
              <a:extLst>
                <a:ext uri="{FF2B5EF4-FFF2-40B4-BE49-F238E27FC236}">
                  <a16:creationId xmlns:a16="http://schemas.microsoft.com/office/drawing/2014/main" id="{27D5A5EB-B651-27C3-481E-4EFE89C254B8}"/>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15" name="角丸四角形 67">
              <a:extLst>
                <a:ext uri="{FF2B5EF4-FFF2-40B4-BE49-F238E27FC236}">
                  <a16:creationId xmlns:a16="http://schemas.microsoft.com/office/drawing/2014/main" id="{7F9A8A64-6FE5-9EF7-5D07-870807426D12}"/>
                </a:ext>
              </a:extLst>
            </p:cNvPr>
            <p:cNvSpPr/>
            <p:nvPr/>
          </p:nvSpPr>
          <p:spPr>
            <a:xfrm>
              <a:off x="6681192" y="3827163"/>
              <a:ext cx="1066373" cy="13342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486344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046386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A022-5FAF-C5A2-1D48-E1481DC5AA65}"/>
            </a:ext>
          </a:extLst>
        </p:cNvPr>
        <p:cNvGrpSpPr/>
        <p:nvPr/>
      </p:nvGrpSpPr>
      <p:grpSpPr>
        <a:xfrm>
          <a:off x="0" y="0"/>
          <a:ext cx="0" cy="0"/>
          <a:chOff x="0" y="0"/>
          <a:chExt cx="0" cy="0"/>
        </a:xfrm>
      </p:grpSpPr>
      <p:sp>
        <p:nvSpPr>
          <p:cNvPr id="36" name="角丸四角形 35">
            <a:extLst>
              <a:ext uri="{FF2B5EF4-FFF2-40B4-BE49-F238E27FC236}">
                <a16:creationId xmlns:a16="http://schemas.microsoft.com/office/drawing/2014/main" id="{737B8CA7-2F28-30C0-497E-BEDF9E3CD7EC}"/>
              </a:ext>
            </a:extLst>
          </p:cNvPr>
          <p:cNvSpPr/>
          <p:nvPr/>
        </p:nvSpPr>
        <p:spPr>
          <a:xfrm>
            <a:off x="5232322" y="2784783"/>
            <a:ext cx="4188220" cy="3452529"/>
          </a:xfrm>
          <a:prstGeom prst="roundRect">
            <a:avLst>
              <a:gd name="adj" fmla="val 181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年時点では、「現在は国民皆保険制度に向け、途中経過であり、中盤程度の段階」と位置付けていた。</a:t>
            </a:r>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国民皆保険制度の導入のほか、医療費の家計負担を減らすために様々な施策を行っている。</a:t>
            </a:r>
          </a:p>
        </p:txBody>
      </p:sp>
      <p:sp>
        <p:nvSpPr>
          <p:cNvPr id="22" name="片側の 2 つの角を丸めた四角形 21">
            <a:extLst>
              <a:ext uri="{FF2B5EF4-FFF2-40B4-BE49-F238E27FC236}">
                <a16:creationId xmlns:a16="http://schemas.microsoft.com/office/drawing/2014/main" id="{B8BD9EB0-E7FB-D526-326F-7901D484C72E}"/>
              </a:ext>
            </a:extLst>
          </p:cNvPr>
          <p:cNvSpPr/>
          <p:nvPr/>
        </p:nvSpPr>
        <p:spPr bwMode="auto">
          <a:xfrm>
            <a:off x="5529263" y="3880411"/>
            <a:ext cx="3600201" cy="300249"/>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100" b="1" dirty="0">
                <a:solidFill>
                  <a:schemeClr val="bg1"/>
                </a:solidFill>
              </a:rPr>
              <a:t>医療費の家計負担削減に向けた保健省の施策</a:t>
            </a:r>
          </a:p>
        </p:txBody>
      </p:sp>
      <p:sp>
        <p:nvSpPr>
          <p:cNvPr id="23" name="片側の 2 つの角を丸めた四角形 22">
            <a:extLst>
              <a:ext uri="{FF2B5EF4-FFF2-40B4-BE49-F238E27FC236}">
                <a16:creationId xmlns:a16="http://schemas.microsoft.com/office/drawing/2014/main" id="{6D8659D3-E6FD-908A-2021-AD0EFFDE750E}"/>
              </a:ext>
            </a:extLst>
          </p:cNvPr>
          <p:cNvSpPr/>
          <p:nvPr/>
        </p:nvSpPr>
        <p:spPr>
          <a:xfrm rot="10800000">
            <a:off x="5529263" y="4180661"/>
            <a:ext cx="3600201" cy="1835956"/>
          </a:xfrm>
          <a:prstGeom prst="round2SameRect">
            <a:avLst>
              <a:gd name="adj1" fmla="val 3771"/>
              <a:gd name="adj2" fmla="val 0"/>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64800" rIns="144000" bIns="0" rtlCol="0" anchor="t" anchorCtr="0"/>
          <a:lstStyle/>
          <a:p>
            <a:pPr marL="147638" lvl="1" indent="-147638" algn="just" fontAlgn="ctr">
              <a:lnSpc>
                <a:spcPts val="1600"/>
              </a:lnSpc>
              <a:spcAft>
                <a:spcPts val="300"/>
              </a:spcAft>
              <a:buClr>
                <a:srgbClr val="83A4D1"/>
              </a:buClr>
              <a:buSzPct val="80000"/>
              <a:buFont typeface="Wingdings" panose="05000000000000000000" pitchFamily="2" charset="2"/>
              <a:buChar char="l"/>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7353783B-64B1-EA96-0FFF-95FDCCE12076}"/>
              </a:ext>
            </a:extLst>
          </p:cNvPr>
          <p:cNvSpPr>
            <a:spLocks noGrp="1"/>
          </p:cNvSpPr>
          <p:nvPr>
            <p:ph type="body" sz="quarter" idx="15"/>
          </p:nvPr>
        </p:nvSpPr>
        <p:spPr/>
        <p:txBody>
          <a:bodyPr/>
          <a:lstStyle/>
          <a:p>
            <a:r>
              <a:rPr lang="ja-JP" altLang="en-US" dirty="0"/>
              <a:t>医療関連政策の将来動向（</a:t>
            </a:r>
            <a:r>
              <a:rPr lang="en-US" altLang="ja-JP" dirty="0"/>
              <a:t>1/4</a:t>
            </a:r>
            <a:r>
              <a:rPr lang="ja-JP" altLang="en-US" dirty="0"/>
              <a:t>）</a:t>
            </a:r>
          </a:p>
        </p:txBody>
      </p:sp>
      <p:sp>
        <p:nvSpPr>
          <p:cNvPr id="2" name="タイトル 1">
            <a:extLst>
              <a:ext uri="{FF2B5EF4-FFF2-40B4-BE49-F238E27FC236}">
                <a16:creationId xmlns:a16="http://schemas.microsoft.com/office/drawing/2014/main" id="{C6BC752F-9C71-D4AE-4527-1F16FE593AA9}"/>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211CB190-A727-CAF6-B276-3FD6E430FCA5}"/>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年のティン・チョウ大統領就任以降、保険・医療サービスの整備に加えて外資参入に対する規制整備が進んでいる。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保健省は、国民皆保険制度の導入を目指している。</a:t>
            </a:r>
          </a:p>
        </p:txBody>
      </p:sp>
      <p:sp>
        <p:nvSpPr>
          <p:cNvPr id="6" name="正方形/長方形 5">
            <a:extLst>
              <a:ext uri="{FF2B5EF4-FFF2-40B4-BE49-F238E27FC236}">
                <a16:creationId xmlns:a16="http://schemas.microsoft.com/office/drawing/2014/main" id="{F3C31010-6762-3589-65F4-5CD733A51C30}"/>
              </a:ext>
            </a:extLst>
          </p:cNvPr>
          <p:cNvSpPr>
            <a:spLocks/>
          </p:cNvSpPr>
          <p:nvPr/>
        </p:nvSpPr>
        <p:spPr>
          <a:xfrm>
            <a:off x="754318" y="2236310"/>
            <a:ext cx="3637684" cy="463397"/>
          </a:xfrm>
          <a:prstGeom prst="rect">
            <a:avLst/>
          </a:prstGeom>
        </p:spPr>
        <p:txBody>
          <a:bodyPr wrap="square" lIns="36000">
            <a:noAutofit/>
          </a:bodyPr>
          <a:lstStyle/>
          <a:p>
            <a:pPr>
              <a:lnSpc>
                <a:spcPts val="1500"/>
              </a:lnSpc>
            </a:pPr>
            <a:r>
              <a:rPr lang="ja-JP" altLang="en-US" sz="1200" dirty="0"/>
              <a:t>保健・医療サービスといった国内制度の充実に加え、</a:t>
            </a:r>
            <a:r>
              <a:rPr lang="ja-JP" altLang="en-US" sz="1200" dirty="0">
                <a:solidFill>
                  <a:srgbClr val="000000"/>
                </a:solidFill>
                <a:latin typeface="Arial Black" pitchFamily="34" charset="0"/>
                <a:ea typeface="HGP創英角ｺﾞｼｯｸUB" panose="020B0900000000000000" pitchFamily="50" charset="-128"/>
              </a:rPr>
              <a:t>外資の参入に向けた基盤整備</a:t>
            </a:r>
            <a:r>
              <a:rPr lang="ja-JP" altLang="en-US" sz="1200" dirty="0"/>
              <a:t>が進められている</a:t>
            </a:r>
          </a:p>
        </p:txBody>
      </p:sp>
      <p:sp>
        <p:nvSpPr>
          <p:cNvPr id="18" name="角丸四角形 17">
            <a:extLst>
              <a:ext uri="{FF2B5EF4-FFF2-40B4-BE49-F238E27FC236}">
                <a16:creationId xmlns:a16="http://schemas.microsoft.com/office/drawing/2014/main" id="{D94C7656-C22C-1DD3-FE98-F9F094F5E9B4}"/>
              </a:ext>
            </a:extLst>
          </p:cNvPr>
          <p:cNvSpPr/>
          <p:nvPr/>
        </p:nvSpPr>
        <p:spPr>
          <a:xfrm>
            <a:off x="491412" y="2784782"/>
            <a:ext cx="4174249" cy="3452523"/>
          </a:xfrm>
          <a:prstGeom prst="roundRect">
            <a:avLst>
              <a:gd name="adj" fmla="val 507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t>2016</a:t>
            </a:r>
            <a:r>
              <a:rPr lang="ja-JP" altLang="en-US" sz="1100" dirty="0"/>
              <a:t>年</a:t>
            </a:r>
            <a:r>
              <a:rPr lang="en-US" altLang="ja-JP" sz="1100" dirty="0"/>
              <a:t>3</a:t>
            </a:r>
            <a:r>
              <a:rPr lang="ja-JP" altLang="en-US" sz="1100" dirty="0"/>
              <a:t>月に発足した新政権の下、国民中心の発展が目標として掲げられ、教育、保健、農業、財政規律の維持を重視した政策が進められている。 </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保健分野の取組としては、</a:t>
            </a:r>
            <a:r>
              <a:rPr lang="en-US" altLang="ja-JP" sz="1100" dirty="0"/>
              <a:t>2016</a:t>
            </a:r>
            <a:r>
              <a:rPr lang="ja-JP" altLang="en-US" sz="1100" dirty="0"/>
              <a:t>年</a:t>
            </a:r>
            <a:r>
              <a:rPr lang="en-US" altLang="ja-JP" sz="1100" dirty="0"/>
              <a:t>12</a:t>
            </a:r>
            <a:r>
              <a:rPr lang="ja-JP" altLang="en-US" sz="1100" dirty="0"/>
              <a:t>月に策定された新しい国家保健計画（</a:t>
            </a:r>
            <a:r>
              <a:rPr lang="en-US" altLang="ja-JP" sz="1100" dirty="0"/>
              <a:t>National Health Plan 2017- 2021</a:t>
            </a:r>
            <a:r>
              <a:rPr lang="ja-JP" altLang="en-US" sz="1100" dirty="0"/>
              <a:t>）に基づき、国民の約７割を占める農村部における保健・医療サービスの充実を目指し、具体的な取り組みを定めた年次計画が作成されている。</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経済分野では、外国投資を歓迎し、規制緩和を志向するとの姿勢が示されている。労働関係法令の見直しや新規制定も徐々に進められており、</a:t>
            </a:r>
            <a:r>
              <a:rPr lang="en-US" altLang="ja-JP" sz="1100" dirty="0"/>
              <a:t>2019</a:t>
            </a:r>
            <a:r>
              <a:rPr lang="ja-JP" altLang="en-US" sz="1100" dirty="0"/>
              <a:t>年</a:t>
            </a:r>
            <a:r>
              <a:rPr lang="en-US" altLang="ja-JP" sz="1100" dirty="0"/>
              <a:t>3</a:t>
            </a:r>
            <a:r>
              <a:rPr lang="ja-JP" altLang="en-US" sz="1100" dirty="0"/>
              <a:t>月には労働安全衛生法が成立し、同年６月には労働紛争決法が成立した。また、労働組合法も国会で審議されている。一方で、外国企業が安定的かつ、継続的に事業運営を行うためにも、法整備に加え、その円滑な 運用も望まれている。</a:t>
            </a:r>
            <a:endParaRPr lang="en-US" altLang="ja-JP" sz="1100" dirty="0"/>
          </a:p>
        </p:txBody>
      </p:sp>
      <p:sp>
        <p:nvSpPr>
          <p:cNvPr id="24" name="テキスト ボックス 23">
            <a:extLst>
              <a:ext uri="{FF2B5EF4-FFF2-40B4-BE49-F238E27FC236}">
                <a16:creationId xmlns:a16="http://schemas.microsoft.com/office/drawing/2014/main" id="{83899D7B-015E-D3F3-B1D4-1880C729E9D9}"/>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a:t>
            </a:r>
            <a:r>
              <a:rPr lang="en-US" altLang="ja-JP" sz="800" dirty="0"/>
              <a:t>2019</a:t>
            </a:r>
            <a:r>
              <a:rPr lang="ja-JP" altLang="en-US" sz="800" dirty="0"/>
              <a:t>年　海外情勢報告」、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9" name="グループ化 7">
            <a:extLst>
              <a:ext uri="{FF2B5EF4-FFF2-40B4-BE49-F238E27FC236}">
                <a16:creationId xmlns:a16="http://schemas.microsoft.com/office/drawing/2014/main" id="{3C2D529A-B2E5-724D-F138-557FFB196F65}"/>
              </a:ext>
            </a:extLst>
          </p:cNvPr>
          <p:cNvGrpSpPr/>
          <p:nvPr/>
        </p:nvGrpSpPr>
        <p:grpSpPr>
          <a:xfrm>
            <a:off x="500063" y="1864187"/>
            <a:ext cx="4165599" cy="288032"/>
            <a:chOff x="4803500" y="2113806"/>
            <a:chExt cx="2954133" cy="288032"/>
          </a:xfrm>
        </p:grpSpPr>
        <p:cxnSp>
          <p:nvCxnSpPr>
            <p:cNvPr id="20" name="直線コネクタ 19">
              <a:extLst>
                <a:ext uri="{FF2B5EF4-FFF2-40B4-BE49-F238E27FC236}">
                  <a16:creationId xmlns:a16="http://schemas.microsoft.com/office/drawing/2014/main" id="{767D50BC-5654-1DBB-1C94-09ECAAD213D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D34A539C-E950-6C19-B387-36AC41B0288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ティン・チョウ政権（</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p>
          </p:txBody>
        </p:sp>
      </p:grpSp>
      <p:sp>
        <p:nvSpPr>
          <p:cNvPr id="26" name="二等辺三角形 25">
            <a:extLst>
              <a:ext uri="{FF2B5EF4-FFF2-40B4-BE49-F238E27FC236}">
                <a16:creationId xmlns:a16="http://schemas.microsoft.com/office/drawing/2014/main" id="{1B700AB2-08D6-5030-04CC-0B5880D95765}"/>
              </a:ext>
            </a:extLst>
          </p:cNvPr>
          <p:cNvSpPr/>
          <p:nvPr/>
        </p:nvSpPr>
        <p:spPr>
          <a:xfrm rot="5400000">
            <a:off x="383802" y="2378932"/>
            <a:ext cx="386786" cy="193393"/>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a:extLst>
              <a:ext uri="{FF2B5EF4-FFF2-40B4-BE49-F238E27FC236}">
                <a16:creationId xmlns:a16="http://schemas.microsoft.com/office/drawing/2014/main" id="{E70C5754-BBFD-95D0-DE11-66EEBDAC4A0B}"/>
              </a:ext>
            </a:extLst>
          </p:cNvPr>
          <p:cNvSpPr>
            <a:spLocks/>
          </p:cNvSpPr>
          <p:nvPr/>
        </p:nvSpPr>
        <p:spPr>
          <a:xfrm>
            <a:off x="5491780" y="2236310"/>
            <a:ext cx="3637684" cy="463397"/>
          </a:xfrm>
          <a:prstGeom prst="rect">
            <a:avLst/>
          </a:prstGeom>
        </p:spPr>
        <p:txBody>
          <a:bodyPr wrap="square" lIns="36000">
            <a:noAutofit/>
          </a:bodyPr>
          <a:lstStyle/>
          <a:p>
            <a:pPr>
              <a:lnSpc>
                <a:spcPts val="1500"/>
              </a:lnSpc>
            </a:pPr>
            <a:r>
              <a:rPr lang="ja-JP" altLang="en-US" sz="1200" dirty="0"/>
              <a:t>保健省は、医療費の家計負担割合が高いことを危惧。</a:t>
            </a:r>
            <a:br>
              <a:rPr lang="en-US" altLang="ja-JP" sz="1200" dirty="0"/>
            </a:br>
            <a:r>
              <a:rPr lang="ja-JP" altLang="en-US" sz="1200" dirty="0">
                <a:solidFill>
                  <a:srgbClr val="000000"/>
                </a:solidFill>
                <a:latin typeface="Arial Black" pitchFamily="34" charset="0"/>
                <a:ea typeface="HGP創英角ｺﾞｼｯｸUB" panose="020B0900000000000000" pitchFamily="50" charset="-128"/>
              </a:rPr>
              <a:t>国民皆保険制度の導入を目指している。</a:t>
            </a:r>
          </a:p>
        </p:txBody>
      </p:sp>
      <p:grpSp>
        <p:nvGrpSpPr>
          <p:cNvPr id="28" name="グループ化 7">
            <a:extLst>
              <a:ext uri="{FF2B5EF4-FFF2-40B4-BE49-F238E27FC236}">
                <a16:creationId xmlns:a16="http://schemas.microsoft.com/office/drawing/2014/main" id="{BCD9CD5D-AB66-B7A8-15B3-816B1E312825}"/>
              </a:ext>
            </a:extLst>
          </p:cNvPr>
          <p:cNvGrpSpPr/>
          <p:nvPr/>
        </p:nvGrpSpPr>
        <p:grpSpPr>
          <a:xfrm>
            <a:off x="5237525" y="1864187"/>
            <a:ext cx="4165599" cy="288032"/>
            <a:chOff x="4803500" y="2113806"/>
            <a:chExt cx="2954133" cy="288032"/>
          </a:xfrm>
        </p:grpSpPr>
        <p:cxnSp>
          <p:nvCxnSpPr>
            <p:cNvPr id="29" name="直線コネクタ 28">
              <a:extLst>
                <a:ext uri="{FF2B5EF4-FFF2-40B4-BE49-F238E27FC236}">
                  <a16:creationId xmlns:a16="http://schemas.microsoft.com/office/drawing/2014/main" id="{F4E2E79B-FF00-2FE9-10EA-BFC1AEEFF90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482FE252-5D7E-0DB2-E051-5B7C9DCFACC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国民皆保険制度について</a:t>
              </a:r>
            </a:p>
          </p:txBody>
        </p:sp>
      </p:grpSp>
      <p:sp>
        <p:nvSpPr>
          <p:cNvPr id="31" name="二等辺三角形 30">
            <a:extLst>
              <a:ext uri="{FF2B5EF4-FFF2-40B4-BE49-F238E27FC236}">
                <a16:creationId xmlns:a16="http://schemas.microsoft.com/office/drawing/2014/main" id="{CCEFE472-7160-5805-7724-B3107AA2324A}"/>
              </a:ext>
            </a:extLst>
          </p:cNvPr>
          <p:cNvSpPr/>
          <p:nvPr/>
        </p:nvSpPr>
        <p:spPr>
          <a:xfrm rot="5400000">
            <a:off x="5121264" y="2378931"/>
            <a:ext cx="386788" cy="193394"/>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89F91903-E729-C003-26ED-C31CEF77ABE6}"/>
              </a:ext>
            </a:extLst>
          </p:cNvPr>
          <p:cNvSpPr txBox="1"/>
          <p:nvPr/>
        </p:nvSpPr>
        <p:spPr>
          <a:xfrm>
            <a:off x="5521448" y="4175650"/>
            <a:ext cx="3608015" cy="1840967"/>
          </a:xfrm>
          <a:prstGeom prst="rect">
            <a:avLst/>
          </a:prstGeom>
          <a:noFill/>
        </p:spPr>
        <p:txBody>
          <a:bodyPr wrap="square" rtlCol="0" anchor="ctr" anchorCtr="0">
            <a:noAutofit/>
          </a:bodyPr>
          <a:lstStyle/>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医療関係費に対する歳出からの配分を増やす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社会保障制度</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における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社会保険</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による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医療費負担を増やす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母子保健バウチャー制度の導入（パイロット段階）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コミュニティ医療保険の導入（パイロット段階）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コミュニティ系団体や宗教系団体の行った社会的支援の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文書化</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海外からの持続的な援助の受け入れ</a:t>
            </a:r>
          </a:p>
        </p:txBody>
      </p:sp>
    </p:spTree>
    <p:extLst>
      <p:ext uri="{BB962C8B-B14F-4D97-AF65-F5344CB8AC3E}">
        <p14:creationId xmlns:p14="http://schemas.microsoft.com/office/powerpoint/2010/main" val="96674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2/4</a:t>
            </a:r>
            <a:r>
              <a:rPr lang="ja-JP" altLang="en-US" dirty="0"/>
              <a:t>）</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将来の医療課題に備えた、長期健康開発計画として、</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Myanmar Health Vision 2030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が策定されている。</a:t>
            </a:r>
          </a:p>
        </p:txBody>
      </p:sp>
      <p:grpSp>
        <p:nvGrpSpPr>
          <p:cNvPr id="24" name="グループ化 23"/>
          <p:cNvGrpSpPr/>
          <p:nvPr/>
        </p:nvGrpSpPr>
        <p:grpSpPr>
          <a:xfrm>
            <a:off x="498187" y="1700808"/>
            <a:ext cx="8898361" cy="360040"/>
            <a:chOff x="515605" y="2132856"/>
            <a:chExt cx="8898361" cy="360040"/>
          </a:xfrm>
        </p:grpSpPr>
        <p:cxnSp>
          <p:nvCxnSpPr>
            <p:cNvPr id="11" name="直線コネクタ 10"/>
            <p:cNvCxnSpPr/>
            <p:nvPr/>
          </p:nvCxnSpPr>
          <p:spPr>
            <a:xfrm>
              <a:off x="515606" y="2439938"/>
              <a:ext cx="88983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515605" y="2132856"/>
              <a:ext cx="889836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Vision 2030</a:t>
              </a:r>
              <a:endParaRPr lang="ja-JP" altLang="en-US" sz="1400" dirty="0">
                <a:solidFill>
                  <a:srgbClr val="000000"/>
                </a:solidFill>
                <a:latin typeface="Arial Black" pitchFamily="34" charset="0"/>
                <a:ea typeface="HGP創英角ｺﾞｼｯｸUB" panose="020B0900000000000000"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904754169"/>
              </p:ext>
            </p:extLst>
          </p:nvPr>
        </p:nvGraphicFramePr>
        <p:xfrm>
          <a:off x="5031241" y="2497065"/>
          <a:ext cx="4378566" cy="2881521"/>
        </p:xfrm>
        <a:graphic>
          <a:graphicData uri="http://schemas.openxmlformats.org/drawingml/2006/table">
            <a:tbl>
              <a:tblPr firstRow="1" bandRow="1">
                <a:tableStyleId>{2D5ABB26-0587-4C30-8999-92F81FD0307C}</a:tableStyleId>
              </a:tblPr>
              <a:tblGrid>
                <a:gridCol w="1183331">
                  <a:extLst>
                    <a:ext uri="{9D8B030D-6E8A-4147-A177-3AD203B41FA5}">
                      <a16:colId xmlns:a16="http://schemas.microsoft.com/office/drawing/2014/main" val="20000"/>
                    </a:ext>
                  </a:extLst>
                </a:gridCol>
                <a:gridCol w="798110">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gridCol w="793750">
                  <a:extLst>
                    <a:ext uri="{9D8B030D-6E8A-4147-A177-3AD203B41FA5}">
                      <a16:colId xmlns:a16="http://schemas.microsoft.com/office/drawing/2014/main" val="20004"/>
                    </a:ext>
                  </a:extLst>
                </a:gridCol>
              </a:tblGrid>
              <a:tr h="433521">
                <a:tc>
                  <a:txBody>
                    <a:bodyPr/>
                    <a:lstStyle/>
                    <a:p>
                      <a:pPr algn="ctr" fontAlgn="ctr" hangingPunct="0"/>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l"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algn="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2002</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2031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A2BBDC"/>
                    </a:solidFill>
                  </a:tcPr>
                </a:tc>
                <a:extLst>
                  <a:ext uri="{0D108BD9-81ED-4DB2-BD59-A6C34878D82A}">
                    <a16:rowId xmlns:a16="http://schemas.microsoft.com/office/drawing/2014/main" val="10000"/>
                  </a:ext>
                </a:extLst>
              </a:tr>
              <a:tr h="612000">
                <a:tc>
                  <a:txBody>
                    <a:bodyPr/>
                    <a:lstStyle/>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平均寿命</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80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1"/>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乳児死亡数</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59.7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40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歳児未満死亡数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77.77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妊婦死亡数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0.9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p:cNvSpPr>
            <a:spLocks noChangeArrowheads="1"/>
          </p:cNvSpPr>
          <p:nvPr/>
        </p:nvSpPr>
        <p:spPr bwMode="auto">
          <a:xfrm>
            <a:off x="5025008" y="2155378"/>
            <a:ext cx="4397499"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anose="020B0900000000000000" pitchFamily="50" charset="-128"/>
              </a:rPr>
              <a:t>記載されている主な数値目標</a:t>
            </a:r>
          </a:p>
        </p:txBody>
      </p:sp>
      <p:sp>
        <p:nvSpPr>
          <p:cNvPr id="19" name="正方形/長方形 18"/>
          <p:cNvSpPr/>
          <p:nvPr/>
        </p:nvSpPr>
        <p:spPr>
          <a:xfrm>
            <a:off x="477745" y="2196898"/>
            <a:ext cx="1712008" cy="292388"/>
          </a:xfrm>
          <a:prstGeom prst="rect">
            <a:avLst/>
          </a:prstGeom>
        </p:spPr>
        <p:txBody>
          <a:bodyPr wrap="none" lIns="0" rIns="0">
            <a:spAutoFit/>
          </a:bodyPr>
          <a:lstStyle/>
          <a:p>
            <a:pPr algn="ctr" fontAlgn="ctr"/>
            <a:r>
              <a:rPr lang="ja-JP" altLang="en-US" sz="1300" dirty="0">
                <a:latin typeface="Arial Black" panose="020B0A04020102020204" pitchFamily="34" charset="0"/>
                <a:ea typeface="HGP創英角ｺﾞｼｯｸUB" panose="020B0900000000000000" pitchFamily="50" charset="-128"/>
              </a:rPr>
              <a:t>記載されている主な項目</a:t>
            </a:r>
          </a:p>
        </p:txBody>
      </p:sp>
      <p:sp>
        <p:nvSpPr>
          <p:cNvPr id="20" name="角丸四角形 19"/>
          <p:cNvSpPr/>
          <p:nvPr/>
        </p:nvSpPr>
        <p:spPr>
          <a:xfrm>
            <a:off x="494008" y="2515418"/>
            <a:ext cx="4098952" cy="2858270"/>
          </a:xfrm>
          <a:prstGeom prst="roundRect">
            <a:avLst>
              <a:gd name="adj" fmla="val 2153"/>
            </a:avLst>
          </a:prstGeom>
          <a:solidFill>
            <a:srgbClr val="DDE6F3"/>
          </a:solidFill>
        </p:spPr>
        <p:txBody>
          <a:bodyPr wrap="square" lIns="144000" tIns="0" rIns="108000" bIns="0" anchor="ctr" anchorCtr="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保健医療政策と法令</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保健利用の促進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保健医療サービス供給</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保健医療の人材開発</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伝統医学の促進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保健医療研究の発展</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協同組合、ジョイントベンチャー、民間企業、</a:t>
            </a:r>
            <a:r>
              <a:rPr lang="en-US" altLang="ja-JP" sz="1200" dirty="0">
                <a:ea typeface="ＭＳ Ｐゴシック" panose="020B0600070205080204" pitchFamily="50" charset="-128"/>
              </a:rPr>
              <a:t>NGO</a:t>
            </a:r>
            <a:r>
              <a:rPr lang="ja-JP" altLang="en-US" sz="1200" dirty="0">
                <a:ea typeface="ＭＳ Ｐゴシック" panose="020B0600070205080204" pitchFamily="50" charset="-128"/>
              </a:rPr>
              <a:t>の役割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保健医療制度開発のためのパートナーシップ</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国際協力</a:t>
            </a:r>
          </a:p>
        </p:txBody>
      </p:sp>
      <p:sp>
        <p:nvSpPr>
          <p:cNvPr id="26" name="フリーフォーム 25"/>
          <p:cNvSpPr/>
          <p:nvPr/>
        </p:nvSpPr>
        <p:spPr>
          <a:xfrm>
            <a:off x="7010400" y="2935040"/>
            <a:ext cx="2412107" cy="267376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7" name="角丸四角形 26"/>
          <p:cNvSpPr/>
          <p:nvPr/>
        </p:nvSpPr>
        <p:spPr>
          <a:xfrm>
            <a:off x="7729027" y="5488309"/>
            <a:ext cx="974852"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目標値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7662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3/4</a:t>
            </a:r>
            <a:r>
              <a:rPr lang="ja-JP" altLang="en-US" dirty="0"/>
              <a:t>）</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72479" y="1484784"/>
            <a:ext cx="9420161" cy="360040"/>
            <a:chOff x="515605" y="2132856"/>
            <a:chExt cx="4221371" cy="360040"/>
          </a:xfrm>
        </p:grpSpPr>
        <p:cxnSp>
          <p:nvCxnSpPr>
            <p:cNvPr id="20" name="直線コネクタ 19"/>
            <p:cNvCxnSpPr/>
            <p:nvPr/>
          </p:nvCxnSpPr>
          <p:spPr>
            <a:xfrm>
              <a:off x="515606" y="2439938"/>
              <a:ext cx="4180528"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2017-2021</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3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2017-2021</a:t>
            </a:r>
            <a:r>
              <a:rPr lang="ja-JP" altLang="en-US" sz="1400" dirty="0">
                <a:solidFill>
                  <a:srgbClr val="000000"/>
                </a:solidFill>
                <a:latin typeface="Arial Black" pitchFamily="34" charset="0"/>
                <a:ea typeface="HGP創英角ｺﾞｼｯｸUB" panose="020B0900000000000000" pitchFamily="50" charset="-128"/>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のプログラム分野が策定されている。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16026" y="1844824"/>
            <a:ext cx="4824535" cy="576008"/>
          </a:xfrm>
          <a:prstGeom prst="rect">
            <a:avLst/>
          </a:prstGeom>
          <a:noFill/>
        </p:spPr>
        <p:txBody>
          <a:bodyPr lIns="144000" anchor="t" anchorCtr="0">
            <a:noAutofit/>
          </a:bodyPr>
          <a:lstStyle/>
          <a:p>
            <a:pPr marL="136525" indent="-136525" fontAlgn="ctr">
              <a:lnSpc>
                <a:spcPts val="1700"/>
              </a:lnSpc>
              <a:buClr>
                <a:srgbClr val="5F8AC3"/>
              </a:buClr>
              <a:buSzPct val="80000"/>
              <a:buFont typeface="Wingdings" panose="05000000000000000000" pitchFamily="2" charset="2"/>
              <a:buChar char="l"/>
              <a:tabLst>
                <a:tab pos="3265488" algn="l"/>
              </a:tabLst>
            </a:pPr>
            <a:r>
              <a:rPr lang="ja-JP" altLang="en-US" sz="1100" dirty="0"/>
              <a:t>「</a:t>
            </a:r>
            <a:r>
              <a:rPr lang="en-US" altLang="ja-JP" sz="1100" dirty="0">
                <a:latin typeface="Arial Black" panose="020B0A04020102020204" pitchFamily="34" charset="0"/>
              </a:rPr>
              <a:t>Myanmar Health Vision 2030</a:t>
            </a:r>
            <a:r>
              <a:rPr lang="ja-JP" altLang="en-US" sz="1100" dirty="0"/>
              <a:t>」 ・・・・・・・・・・</a:t>
            </a:r>
            <a:r>
              <a:rPr lang="en-US" altLang="ja-JP" sz="1100" dirty="0"/>
              <a:t>	</a:t>
            </a:r>
            <a:r>
              <a:rPr lang="ja-JP" altLang="en-US" sz="1100" dirty="0"/>
              <a:t>長期計画</a:t>
            </a:r>
            <a:endParaRPr lang="en-US" altLang="ja-JP" sz="1100" dirty="0"/>
          </a:p>
          <a:p>
            <a:pPr marL="136525" indent="-136525" fontAlgn="ctr">
              <a:lnSpc>
                <a:spcPts val="1700"/>
              </a:lnSpc>
              <a:buClr>
                <a:srgbClr val="5F8AC3"/>
              </a:buClr>
              <a:buSzPct val="80000"/>
              <a:buFont typeface="Wingdings" panose="05000000000000000000" pitchFamily="2" charset="2"/>
              <a:buChar char="l"/>
              <a:tabLst>
                <a:tab pos="3275013" algn="l"/>
              </a:tabLst>
            </a:pPr>
            <a:r>
              <a:rPr lang="ja-JP" altLang="en-US" sz="1100" dirty="0"/>
              <a:t>「</a:t>
            </a:r>
            <a:r>
              <a:rPr lang="en-US" altLang="ja-JP" sz="1100" dirty="0">
                <a:latin typeface="Arial Black" panose="020B0A04020102020204" pitchFamily="34" charset="0"/>
              </a:rPr>
              <a:t>National Health Plans</a:t>
            </a:r>
            <a:r>
              <a:rPr lang="ja-JP" altLang="en-US" sz="1100" dirty="0">
                <a:solidFill>
                  <a:srgbClr val="000000"/>
                </a:solidFill>
                <a:latin typeface="Arial Black" pitchFamily="34" charset="0"/>
                <a:ea typeface="HGP創英角ｺﾞｼｯｸUB" panose="020B0900000000000000" pitchFamily="50" charset="-128"/>
              </a:rPr>
              <a:t>（</a:t>
            </a:r>
            <a:r>
              <a:rPr lang="en-US" altLang="ja-JP" sz="1100" dirty="0">
                <a:latin typeface="Arial Black" panose="020B0A04020102020204" pitchFamily="34" charset="0"/>
              </a:rPr>
              <a:t>2017-2021</a:t>
            </a:r>
            <a:r>
              <a:rPr lang="ja-JP" altLang="en-US" sz="1100" dirty="0">
                <a:solidFill>
                  <a:srgbClr val="000000"/>
                </a:solidFill>
                <a:latin typeface="Arial Black" pitchFamily="34" charset="0"/>
                <a:ea typeface="HGP創英角ｺﾞｼｯｸUB" panose="020B0900000000000000" pitchFamily="50" charset="-128"/>
              </a:rPr>
              <a:t>）</a:t>
            </a:r>
            <a:r>
              <a:rPr lang="ja-JP" altLang="en-US" sz="1100" dirty="0"/>
              <a:t>」 ・・・・ </a:t>
            </a:r>
            <a:r>
              <a:rPr lang="en-US" altLang="ja-JP" sz="1100" dirty="0"/>
              <a:t>	</a:t>
            </a:r>
            <a:r>
              <a:rPr lang="ja-JP" altLang="en-US" sz="1100" dirty="0"/>
              <a:t>中期計画</a:t>
            </a:r>
          </a:p>
        </p:txBody>
      </p:sp>
      <p:sp>
        <p:nvSpPr>
          <p:cNvPr id="41" name="片側の 2 つの角を丸めた四角形 40"/>
          <p:cNvSpPr/>
          <p:nvPr/>
        </p:nvSpPr>
        <p:spPr>
          <a:xfrm rot="10800000">
            <a:off x="3008785" y="2852936"/>
            <a:ext cx="3816424" cy="3534696"/>
          </a:xfrm>
          <a:prstGeom prst="round2SameRect">
            <a:avLst>
              <a:gd name="adj1" fmla="val 4171"/>
              <a:gd name="adj2" fmla="val 0"/>
            </a:avLst>
          </a:prstGeom>
          <a:solidFill>
            <a:srgbClr val="DDE6F3"/>
          </a:solidFill>
        </p:spPr>
        <p:txBody>
          <a:bodyPr wrap="square" lIns="144000" tIns="108000" rIns="144000" bIns="0">
            <a:noAutofit/>
          </a:bodyPr>
          <a:lstStyle/>
          <a:p>
            <a:pPr marL="133350" indent="-133350" algn="just" fontAlgn="ctr">
              <a:lnSpc>
                <a:spcPts val="1500"/>
              </a:lnSpc>
              <a:spcAft>
                <a:spcPts val="600"/>
              </a:spcAft>
              <a:buClr>
                <a:srgbClr val="5F8AC3"/>
              </a:buClr>
              <a:buSzPct val="80000"/>
              <a:buFont typeface="Wingdings" panose="05000000000000000000" pitchFamily="2" charset="2"/>
              <a:buChar char="l"/>
            </a:pPr>
            <a:endParaRPr lang="ja-JP" altLang="en-US" sz="1000" dirty="0">
              <a:ea typeface="ＭＳ Ｐゴシック" panose="020B0600070205080204" pitchFamily="50" charset="-128"/>
            </a:endParaRPr>
          </a:p>
        </p:txBody>
      </p:sp>
      <p:sp>
        <p:nvSpPr>
          <p:cNvPr id="29" name="正方形/長方形 28"/>
          <p:cNvSpPr/>
          <p:nvPr/>
        </p:nvSpPr>
        <p:spPr>
          <a:xfrm>
            <a:off x="3008785" y="2852937"/>
            <a:ext cx="3888431" cy="3600602"/>
          </a:xfrm>
          <a:prstGeom prst="rect">
            <a:avLst/>
          </a:prstGeom>
          <a:noFill/>
        </p:spPr>
        <p:txBody>
          <a:bodyPr wrap="square" lIns="360000" tIns="108000" rIns="108000" bIns="0">
            <a:noAutofit/>
          </a:bodyPr>
          <a:lstStyle/>
          <a:p>
            <a:pPr fontAlgn="ctr">
              <a:lnSpc>
                <a:spcPts val="1400"/>
              </a:lnSpc>
              <a:spcAft>
                <a:spcPts val="700"/>
              </a:spcAft>
              <a:buSzPct val="100000"/>
            </a:pPr>
            <a:r>
              <a:rPr lang="ja-JP" altLang="en-US" sz="1050" dirty="0">
                <a:ea typeface="ＭＳ Ｐゴシック" panose="020B0600070205080204" pitchFamily="50" charset="-128"/>
              </a:rPr>
              <a:t>感染症</a:t>
            </a:r>
            <a:r>
              <a:rPr lang="ja-JP" altLang="en-US" sz="1050" dirty="0">
                <a:solidFill>
                  <a:schemeClr val="tx1"/>
                </a:solidFill>
                <a:ea typeface="ＭＳ Ｐゴシック" panose="020B0600070205080204" pitchFamily="50" charset="-128"/>
              </a:rPr>
              <a:t>のコントロール</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非伝染病や環境の予防、コントロール、治療</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ライフサイクルアプローチとして、母、新生児、子ども、</a:t>
            </a:r>
            <a:br>
              <a:rPr lang="en-US" altLang="ja-JP" sz="1050" dirty="0">
                <a:ea typeface="ＭＳ Ｐゴシック" panose="020B0600070205080204" pitchFamily="50" charset="-128"/>
              </a:rPr>
            </a:br>
            <a:r>
              <a:rPr lang="ja-JP" altLang="en-US" sz="1050" dirty="0">
                <a:solidFill>
                  <a:schemeClr val="tx1"/>
                </a:solidFill>
                <a:ea typeface="ＭＳ Ｐゴシック" panose="020B0600070205080204" pitchFamily="50" charset="-128"/>
              </a:rPr>
              <a:t>若者、高齢者の健康改善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病院内ケアの改善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伝統医療の開発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医療人材の開発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医療研究の奨励</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医療の決定要因</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栄養促進</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医療制度の強化</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ヘルスケアの及ぶ</a:t>
            </a:r>
            <a:r>
              <a:rPr lang="ja-JP" altLang="en-US" sz="1050" spc="100" dirty="0">
                <a:solidFill>
                  <a:schemeClr val="tx1"/>
                </a:solidFill>
                <a:ea typeface="ＭＳ Ｐゴシック" panose="020B0600070205080204" pitchFamily="50" charset="-128"/>
              </a:rPr>
              <a:t>範囲</a:t>
            </a:r>
            <a:r>
              <a:rPr lang="ja-JP" altLang="en-US" sz="1050" dirty="0">
                <a:solidFill>
                  <a:schemeClr val="tx1"/>
                </a:solidFill>
                <a:ea typeface="ＭＳ Ｐゴシック" panose="020B0600070205080204" pitchFamily="50" charset="-128"/>
              </a:rPr>
              <a:t>を</a:t>
            </a:r>
            <a:r>
              <a:rPr lang="ja-JP" altLang="en-US" sz="1050" spc="60" dirty="0">
                <a:ea typeface="ＭＳ Ｐゴシック" panose="020B0600070205080204" pitchFamily="50" charset="-128"/>
              </a:rPr>
              <a:t>地方</a:t>
            </a:r>
            <a:r>
              <a:rPr lang="ja-JP" altLang="en-US" sz="1050" dirty="0">
                <a:solidFill>
                  <a:schemeClr val="tx1"/>
                </a:solidFill>
                <a:ea typeface="ＭＳ Ｐゴシック" panose="020B0600070205080204" pitchFamily="50" charset="-128"/>
              </a:rPr>
              <a:t>、周辺都市、国境付近へ拡大</a:t>
            </a:r>
          </a:p>
        </p:txBody>
      </p:sp>
      <p:sp>
        <p:nvSpPr>
          <p:cNvPr id="16" name="円/楕円 15"/>
          <p:cNvSpPr/>
          <p:nvPr/>
        </p:nvSpPr>
        <p:spPr>
          <a:xfrm>
            <a:off x="3142035" y="299127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3142035" y="324994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3142035" y="352211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1"/>
          <p:cNvSpPr/>
          <p:nvPr/>
        </p:nvSpPr>
        <p:spPr>
          <a:xfrm>
            <a:off x="3142035" y="3967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3142035" y="42347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3142035" y="449855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3142035" y="475224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円/楕円 31"/>
          <p:cNvSpPr/>
          <p:nvPr/>
        </p:nvSpPr>
        <p:spPr>
          <a:xfrm>
            <a:off x="3142035" y="50252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円/楕円 32"/>
          <p:cNvSpPr/>
          <p:nvPr/>
        </p:nvSpPr>
        <p:spPr>
          <a:xfrm>
            <a:off x="3142035" y="53040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33"/>
          <p:cNvSpPr/>
          <p:nvPr/>
        </p:nvSpPr>
        <p:spPr>
          <a:xfrm>
            <a:off x="3142035" y="557554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142035" y="58359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片側の 2 つの角を丸めた四角形 41"/>
          <p:cNvSpPr/>
          <p:nvPr/>
        </p:nvSpPr>
        <p:spPr bwMode="auto">
          <a:xfrm>
            <a:off x="3008785" y="2492896"/>
            <a:ext cx="3816423" cy="359838"/>
          </a:xfrm>
          <a:prstGeom prst="round2SameRect">
            <a:avLst>
              <a:gd name="adj1" fmla="val 19724"/>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lgn="ct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National Health Plans</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7</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21</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に</a:t>
            </a:r>
            <a:endPar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endParaRPr>
          </a:p>
          <a:p>
            <a:pPr lvl="0" algn="ct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策定されている</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11</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のプログラム分野</a:t>
            </a:r>
          </a:p>
        </p:txBody>
      </p:sp>
    </p:spTree>
    <p:extLst>
      <p:ext uri="{BB962C8B-B14F-4D97-AF65-F5344CB8AC3E}">
        <p14:creationId xmlns:p14="http://schemas.microsoft.com/office/powerpoint/2010/main" val="1922449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台形 1"/>
          <p:cNvSpPr/>
          <p:nvPr/>
        </p:nvSpPr>
        <p:spPr>
          <a:xfrm>
            <a:off x="2576795" y="4007162"/>
            <a:ext cx="4755585" cy="1620290"/>
          </a:xfrm>
          <a:prstGeom prst="trapezoid">
            <a:avLst>
              <a:gd name="adj" fmla="val 136630"/>
            </a:avLst>
          </a:prstGeom>
          <a:gradFill flip="none" rotWithShape="1">
            <a:gsLst>
              <a:gs pos="0">
                <a:schemeClr val="bg1"/>
              </a:gs>
              <a:gs pos="98000">
                <a:srgbClr val="A2BBDC"/>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4/4</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医療問題に関する政策立案を行う省庁横断的な組織として、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Health 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grpSp>
        <p:nvGrpSpPr>
          <p:cNvPr id="11" name="グループ化 10"/>
          <p:cNvGrpSpPr/>
          <p:nvPr/>
        </p:nvGrpSpPr>
        <p:grpSpPr>
          <a:xfrm>
            <a:off x="272479" y="1772816"/>
            <a:ext cx="9420161" cy="360040"/>
            <a:chOff x="515605" y="2132856"/>
            <a:chExt cx="4221371" cy="360040"/>
          </a:xfrm>
        </p:grpSpPr>
        <p:cxnSp>
          <p:nvCxnSpPr>
            <p:cNvPr id="12" name="直線コネクタ 11"/>
            <p:cNvCxnSpPr/>
            <p:nvPr/>
          </p:nvCxnSpPr>
          <p:spPr>
            <a:xfrm>
              <a:off x="515606" y="2439938"/>
              <a:ext cx="4180528"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Committee</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NHC</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14" name="円/楕円 13"/>
          <p:cNvSpPr/>
          <p:nvPr/>
        </p:nvSpPr>
        <p:spPr>
          <a:xfrm>
            <a:off x="3514427" y="4286518"/>
            <a:ext cx="2880320" cy="540137"/>
          </a:xfrm>
          <a:prstGeom prst="ellipse">
            <a:avLst/>
          </a:prstGeom>
          <a:gradFill flip="none" rotWithShape="1">
            <a:gsLst>
              <a:gs pos="25000">
                <a:srgbClr val="FCAE91"/>
              </a:gs>
              <a:gs pos="100000">
                <a:schemeClr val="bg1">
                  <a:alpha val="0"/>
                </a:schemeClr>
              </a:gs>
            </a:gsLst>
            <a:path path="shape">
              <a:fillToRect l="50000" t="50000" r="50000" b="50000"/>
            </a:path>
            <a:tileRect/>
          </a:gradFill>
          <a:ln w="19050" cap="flat" cmpd="sng" algn="ctr">
            <a:noFill/>
            <a:prstDash val="solid"/>
            <a:round/>
            <a:headEnd type="none" w="med" len="med"/>
            <a:tailEnd type="none" w="med" len="med"/>
          </a:ln>
        </p:spPr>
        <p:txBody>
          <a:bodyPr wrap="square" lIns="0" tIns="0" rIns="0" bIns="0" rtlCol="0" anchor="ctr">
            <a:noAutofit/>
          </a:bodyPr>
          <a:lstStyle/>
          <a:p>
            <a:pPr lvl="0" algn="ctr" fontAlgn="ctr" hangingPunct="0"/>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省庁横断的な組織</a:t>
            </a:r>
          </a:p>
        </p:txBody>
      </p:sp>
      <p:sp>
        <p:nvSpPr>
          <p:cNvPr id="15" name="正方形/長方形 14"/>
          <p:cNvSpPr/>
          <p:nvPr/>
        </p:nvSpPr>
        <p:spPr>
          <a:xfrm>
            <a:off x="4429894" y="3461933"/>
            <a:ext cx="1006525" cy="162295"/>
          </a:xfrm>
          <a:prstGeom prst="rect">
            <a:avLst/>
          </a:prstGeom>
          <a:noFill/>
        </p:spPr>
        <p:txBody>
          <a:bodyPr wrap="square" lIns="36000" tIns="0" rIns="0" bIns="0" anchor="b" anchorCtr="0">
            <a:noAutofit/>
          </a:bodyPr>
          <a:lstStyle/>
          <a:p>
            <a:pPr algn="ctr" fontAlgn="ct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議長</a:t>
            </a:r>
          </a:p>
        </p:txBody>
      </p:sp>
      <p:sp>
        <p:nvSpPr>
          <p:cNvPr id="17" name="正方形/長方形 16"/>
          <p:cNvSpPr/>
          <p:nvPr/>
        </p:nvSpPr>
        <p:spPr>
          <a:xfrm>
            <a:off x="3481658" y="5364379"/>
            <a:ext cx="744778" cy="180020"/>
          </a:xfrm>
          <a:prstGeom prst="rect">
            <a:avLst/>
          </a:prstGeom>
          <a:noFill/>
        </p:spPr>
        <p:txBody>
          <a:bodyPr wrap="square" lIns="0" tIns="0" rIns="36000" bIns="0" anchor="b" anchorCtr="0">
            <a:noAutofit/>
          </a:bodyPr>
          <a:lstStyle/>
          <a:p>
            <a:pPr algn="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情報省次官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8" name="グループ化 17"/>
          <p:cNvGrpSpPr>
            <a:grpSpLocks noChangeAspect="1"/>
          </p:cNvGrpSpPr>
          <p:nvPr/>
        </p:nvGrpSpPr>
        <p:grpSpPr>
          <a:xfrm>
            <a:off x="4768072" y="3692240"/>
            <a:ext cx="373031" cy="611958"/>
            <a:chOff x="-951656" y="4509013"/>
            <a:chExt cx="360000" cy="590582"/>
          </a:xfrm>
        </p:grpSpPr>
        <p:grpSp>
          <p:nvGrpSpPr>
            <p:cNvPr id="19" name="Group 5"/>
            <p:cNvGrpSpPr>
              <a:grpSpLocks noChangeAspect="1"/>
            </p:cNvGrpSpPr>
            <p:nvPr/>
          </p:nvGrpSpPr>
          <p:grpSpPr bwMode="auto">
            <a:xfrm>
              <a:off x="-951656" y="4509013"/>
              <a:ext cx="360000" cy="590582"/>
              <a:chOff x="537" y="888"/>
              <a:chExt cx="548" cy="899"/>
            </a:xfrm>
          </p:grpSpPr>
          <p:sp>
            <p:nvSpPr>
              <p:cNvPr id="22"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0" name="Oval 6"/>
            <p:cNvSpPr>
              <a:spLocks noChangeArrowheads="1"/>
            </p:cNvSpPr>
            <p:nvPr/>
          </p:nvSpPr>
          <p:spPr bwMode="auto">
            <a:xfrm>
              <a:off x="-883335" y="4509013"/>
              <a:ext cx="224015" cy="225328"/>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a:grpSpLocks noChangeAspect="1"/>
          </p:cNvGrpSpPr>
          <p:nvPr/>
        </p:nvGrpSpPr>
        <p:grpSpPr>
          <a:xfrm>
            <a:off x="3698292" y="4817306"/>
            <a:ext cx="311511" cy="511035"/>
            <a:chOff x="-1851576" y="4869320"/>
            <a:chExt cx="360000" cy="590582"/>
          </a:xfrm>
        </p:grpSpPr>
        <p:grpSp>
          <p:nvGrpSpPr>
            <p:cNvPr id="31" name="Group 5"/>
            <p:cNvGrpSpPr>
              <a:grpSpLocks noChangeAspect="1"/>
            </p:cNvGrpSpPr>
            <p:nvPr/>
          </p:nvGrpSpPr>
          <p:grpSpPr bwMode="auto">
            <a:xfrm>
              <a:off x="-1851576" y="4869320"/>
              <a:ext cx="360000" cy="590582"/>
              <a:chOff x="537" y="888"/>
              <a:chExt cx="548" cy="899"/>
            </a:xfrm>
          </p:grpSpPr>
          <p:sp>
            <p:nvSpPr>
              <p:cNvPr id="34"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2"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2432720" y="5699348"/>
            <a:ext cx="5040559" cy="361844"/>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医療関連政策に関し、主導的な役割をとっており、</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体系的、かつ、効率的な医療プログラムを策定している。</a:t>
            </a:r>
          </a:p>
        </p:txBody>
      </p:sp>
      <p:sp>
        <p:nvSpPr>
          <p:cNvPr id="46" name="角丸四角形 45"/>
          <p:cNvSpPr/>
          <p:nvPr/>
        </p:nvSpPr>
        <p:spPr>
          <a:xfrm>
            <a:off x="488505" y="2276868"/>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rot="5400000">
            <a:off x="2870201" y="759260"/>
            <a:ext cx="420726" cy="3455943"/>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医療問題に関する政策立案を行う組織として、設立</a:t>
            </a:r>
            <a:endParaRPr lang="ja-JP" altLang="en-US" sz="1200" b="1" dirty="0"/>
          </a:p>
        </p:txBody>
      </p:sp>
      <p:sp>
        <p:nvSpPr>
          <p:cNvPr id="48" name="角丸四角形 47"/>
          <p:cNvSpPr/>
          <p:nvPr/>
        </p:nvSpPr>
        <p:spPr>
          <a:xfrm>
            <a:off x="5097464" y="2276868"/>
            <a:ext cx="936104" cy="420725"/>
          </a:xfrm>
          <a:prstGeom prst="roundRect">
            <a:avLst>
              <a:gd name="adj" fmla="val 11573"/>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rot="5400000">
            <a:off x="7479160" y="759260"/>
            <a:ext cx="420726" cy="3455943"/>
          </a:xfrm>
          <a:prstGeom prst="round2SameRect">
            <a:avLst>
              <a:gd name="adj1" fmla="val 11384"/>
              <a:gd name="adj2" fmla="val 0"/>
            </a:avLst>
          </a:prstGeom>
          <a:solidFill>
            <a:srgbClr val="DDE6F3"/>
          </a:solidFill>
        </p:spPr>
        <p:txBody>
          <a:bodyPr vert="vert270" wrap="square" lIns="0" tIns="0" rIns="0" bIns="72000" anchor="ctr">
            <a:noAutofit/>
          </a:bodyPr>
          <a:lstStyle/>
          <a:p>
            <a:pPr fontAlgn="ctr"/>
            <a:r>
              <a:rPr lang="ja-JP" altLang="en-US" sz="1200" dirty="0"/>
              <a:t>再組織化</a:t>
            </a:r>
            <a:endParaRPr lang="ja-JP" altLang="en-US" sz="1200" b="1" dirty="0"/>
          </a:p>
        </p:txBody>
      </p:sp>
      <p:sp>
        <p:nvSpPr>
          <p:cNvPr id="50" name="正方形/長方形 49"/>
          <p:cNvSpPr/>
          <p:nvPr/>
        </p:nvSpPr>
        <p:spPr>
          <a:xfrm>
            <a:off x="4582198" y="5364379"/>
            <a:ext cx="744778" cy="180020"/>
          </a:xfrm>
          <a:prstGeom prst="rect">
            <a:avLst/>
          </a:prstGeom>
          <a:noFill/>
        </p:spPr>
        <p:txBody>
          <a:bodyPr wrap="square" lIns="0" tIns="0" rIns="36000" bIns="0" anchor="b" anchorCtr="0">
            <a:noAutofit/>
          </a:bodyPr>
          <a:lstStyle/>
          <a:p>
            <a:pP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内務省次官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1" name="グループ化 50"/>
          <p:cNvGrpSpPr>
            <a:grpSpLocks noChangeAspect="1"/>
          </p:cNvGrpSpPr>
          <p:nvPr/>
        </p:nvGrpSpPr>
        <p:grpSpPr>
          <a:xfrm>
            <a:off x="4798832" y="4817306"/>
            <a:ext cx="311511" cy="511035"/>
            <a:chOff x="-1851576" y="4869320"/>
            <a:chExt cx="360000" cy="590582"/>
          </a:xfrm>
        </p:grpSpPr>
        <p:grpSp>
          <p:nvGrpSpPr>
            <p:cNvPr id="52" name="Group 5"/>
            <p:cNvGrpSpPr>
              <a:grpSpLocks noChangeAspect="1"/>
            </p:cNvGrpSpPr>
            <p:nvPr/>
          </p:nvGrpSpPr>
          <p:grpSpPr bwMode="auto">
            <a:xfrm>
              <a:off x="-1851576" y="4869320"/>
              <a:ext cx="360000" cy="590582"/>
              <a:chOff x="537" y="888"/>
              <a:chExt cx="548" cy="899"/>
            </a:xfrm>
          </p:grpSpPr>
          <p:sp>
            <p:nvSpPr>
              <p:cNvPr id="56"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54"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正方形/長方形 57"/>
          <p:cNvSpPr/>
          <p:nvPr/>
        </p:nvSpPr>
        <p:spPr>
          <a:xfrm>
            <a:off x="5722726" y="5364379"/>
            <a:ext cx="742442" cy="180020"/>
          </a:xfrm>
          <a:prstGeom prst="rect">
            <a:avLst/>
          </a:prstGeom>
          <a:noFill/>
        </p:spPr>
        <p:txBody>
          <a:bodyPr wrap="square" lIns="0" tIns="0" rIns="36000" bIns="0" anchor="b" anchorCtr="0">
            <a:noAutofit/>
          </a:bodyPr>
          <a:lstStyle/>
          <a:p>
            <a:pPr algn="ct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労働省大臣</a:t>
            </a:r>
          </a:p>
        </p:txBody>
      </p:sp>
      <p:grpSp>
        <p:nvGrpSpPr>
          <p:cNvPr id="59" name="グループ化 58"/>
          <p:cNvGrpSpPr>
            <a:grpSpLocks noChangeAspect="1"/>
          </p:cNvGrpSpPr>
          <p:nvPr/>
        </p:nvGrpSpPr>
        <p:grpSpPr>
          <a:xfrm>
            <a:off x="5939360" y="4817306"/>
            <a:ext cx="311511" cy="511035"/>
            <a:chOff x="-1851576" y="4869320"/>
            <a:chExt cx="360000" cy="590582"/>
          </a:xfrm>
        </p:grpSpPr>
        <p:grpSp>
          <p:nvGrpSpPr>
            <p:cNvPr id="60" name="Group 5"/>
            <p:cNvGrpSpPr>
              <a:grpSpLocks noChangeAspect="1"/>
            </p:cNvGrpSpPr>
            <p:nvPr/>
          </p:nvGrpSpPr>
          <p:grpSpPr bwMode="auto">
            <a:xfrm>
              <a:off x="-1851576" y="4869320"/>
              <a:ext cx="360000" cy="590582"/>
              <a:chOff x="537" y="888"/>
              <a:chExt cx="548" cy="899"/>
            </a:xfrm>
          </p:grpSpPr>
          <p:sp>
            <p:nvSpPr>
              <p:cNvPr id="63"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1"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角丸四角形 66"/>
          <p:cNvSpPr/>
          <p:nvPr/>
        </p:nvSpPr>
        <p:spPr>
          <a:xfrm>
            <a:off x="3783671" y="2891036"/>
            <a:ext cx="2341833" cy="333913"/>
          </a:xfrm>
          <a:prstGeom prst="roundRect">
            <a:avLst>
              <a:gd name="adj" fmla="val 14442"/>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fontAlgn="ctr">
              <a:lnSpc>
                <a:spcPct val="110000"/>
              </a:lnSpc>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委員メンバー</a:t>
            </a:r>
          </a:p>
        </p:txBody>
      </p:sp>
      <p:sp>
        <p:nvSpPr>
          <p:cNvPr id="3" name="正方形/長方形 2"/>
          <p:cNvSpPr/>
          <p:nvPr/>
        </p:nvSpPr>
        <p:spPr>
          <a:xfrm>
            <a:off x="2576795" y="5627452"/>
            <a:ext cx="4755585" cy="72008"/>
          </a:xfrm>
          <a:prstGeom prst="rect">
            <a:avLst/>
          </a:prstGeom>
          <a:gradFill flip="none" rotWithShape="1">
            <a:gsLst>
              <a:gs pos="0">
                <a:srgbClr val="5F8AC3"/>
              </a:gs>
              <a:gs pos="100000">
                <a:srgbClr val="DDE6F3">
                  <a:alpha val="0"/>
                </a:srgbClr>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537177" y="5364379"/>
            <a:ext cx="288032" cy="180020"/>
          </a:xfrm>
          <a:prstGeom prst="rect">
            <a:avLst/>
          </a:prstGeom>
          <a:noFill/>
        </p:spPr>
        <p:txBody>
          <a:bodyPr wrap="square" lIns="0" tIns="0" rIns="36000" bIns="0" anchor="b" anchorCtr="0">
            <a:noAutofit/>
          </a:bodyPr>
          <a:lstStyle/>
          <a:p>
            <a:pPr fontAlgn="ctr"/>
            <a:r>
              <a:rPr lang="en-US" altLang="ja-JP" sz="105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等</a:t>
            </a:r>
          </a:p>
        </p:txBody>
      </p:sp>
      <p:sp>
        <p:nvSpPr>
          <p:cNvPr id="53" name="正方形/長方形 52"/>
          <p:cNvSpPr/>
          <p:nvPr/>
        </p:nvSpPr>
        <p:spPr>
          <a:xfrm>
            <a:off x="5176271" y="4137088"/>
            <a:ext cx="1006525" cy="162295"/>
          </a:xfrm>
          <a:prstGeom prst="rect">
            <a:avLst/>
          </a:prstGeom>
          <a:noFill/>
        </p:spPr>
        <p:txBody>
          <a:bodyPr wrap="square" lIns="36000" tIns="0" rIns="0" bIns="0" anchor="b" anchorCtr="0">
            <a:noAutofit/>
          </a:bodyPr>
          <a:lstStyle/>
          <a:p>
            <a:pP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保健省の大臣</a:t>
            </a:r>
          </a:p>
        </p:txBody>
      </p:sp>
    </p:spTree>
    <p:extLst>
      <p:ext uri="{BB962C8B-B14F-4D97-AF65-F5344CB8AC3E}">
        <p14:creationId xmlns:p14="http://schemas.microsoft.com/office/powerpoint/2010/main" val="1125833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241E-325D-D712-2710-E85C156565E0}"/>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9DBD18A-F3F7-0F25-A71D-334A4EBF4E7A}"/>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1/3</a:t>
            </a:r>
            <a:r>
              <a:rPr lang="ja-JP" altLang="en-US" dirty="0"/>
              <a:t>）</a:t>
            </a:r>
          </a:p>
        </p:txBody>
      </p:sp>
      <p:sp>
        <p:nvSpPr>
          <p:cNvPr id="2" name="タイトル 1">
            <a:extLst>
              <a:ext uri="{FF2B5EF4-FFF2-40B4-BE49-F238E27FC236}">
                <a16:creationId xmlns:a16="http://schemas.microsoft.com/office/drawing/2014/main" id="{49EEAFEB-CBB1-926A-71F1-633C9A39029A}"/>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AFC6D994-C904-090F-0C6C-D5BA35D1026E}"/>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国家健康政策は、公平かつ効果的かつ効率的な方法で国がユニバーサル・ヘルス・カバレッジに向けて前進するのに役立つ医療システムを改善するためのロードマップを提供</a:t>
            </a:r>
            <a:r>
              <a:rPr lang="ja-JP" altLang="en-US" sz="1400" dirty="0"/>
              <a:t>する</a:t>
            </a:r>
            <a:r>
              <a:rPr lang="ja"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EA368F54-0D2C-C86E-6F32-B1FA7E6036C4}"/>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WHO</a:t>
            </a:r>
          </a:p>
        </p:txBody>
      </p:sp>
      <p:graphicFrame>
        <p:nvGraphicFramePr>
          <p:cNvPr id="5" name="Content Placeholder 4">
            <a:extLst>
              <a:ext uri="{FF2B5EF4-FFF2-40B4-BE49-F238E27FC236}">
                <a16:creationId xmlns:a16="http://schemas.microsoft.com/office/drawing/2014/main" id="{CA5578D7-865E-9B0B-D67D-F7B3D5753A54}"/>
              </a:ext>
            </a:extLst>
          </p:cNvPr>
          <p:cNvGraphicFramePr>
            <a:graphicFrameLocks/>
          </p:cNvGraphicFramePr>
          <p:nvPr>
            <p:extLst>
              <p:ext uri="{D42A27DB-BD31-4B8C-83A1-F6EECF244321}">
                <p14:modId xmlns:p14="http://schemas.microsoft.com/office/powerpoint/2010/main" val="2771857610"/>
              </p:ext>
            </p:extLst>
          </p:nvPr>
        </p:nvGraphicFramePr>
        <p:xfrm>
          <a:off x="198008" y="1691834"/>
          <a:ext cx="9505054" cy="4535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国家保健政策</a:t>
                      </a:r>
                      <a:endParaRPr kumimoji="1" lang="en-US" altLang="ja" sz="1200" b="1" dirty="0">
                        <a:latin typeface="+mj-ea"/>
                        <a:ea typeface="+mj-ea"/>
                      </a:endParaRPr>
                    </a:p>
                    <a:p>
                      <a:pPr algn="ctr"/>
                      <a:r>
                        <a:rPr kumimoji="1" lang="en-US" altLang="ja" sz="1200" b="1" dirty="0">
                          <a:latin typeface="+mj-ea"/>
                          <a:ea typeface="+mj-ea"/>
                        </a:rPr>
                        <a:t>(National Health Policy)</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2017</a:t>
                      </a:r>
                      <a:r>
                        <a:rPr kumimoji="1" lang="ja-JP" altLang="en-US" sz="1200" dirty="0">
                          <a:latin typeface="+mj-ea"/>
                          <a:ea typeface="+mj-ea"/>
                        </a:rPr>
                        <a:t>～</a:t>
                      </a:r>
                      <a:r>
                        <a:rPr kumimoji="1" lang="ja" altLang="ja-JP" sz="1200" dirty="0">
                          <a:latin typeface="+mj-ea"/>
                          <a:ea typeface="+mj-ea"/>
                        </a:rPr>
                        <a:t>2021</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1" dirty="0">
                          <a:latin typeface="+mj-ea"/>
                          <a:ea typeface="+mj-ea"/>
                        </a:rPr>
                        <a:t>国民皆保険</a:t>
                      </a:r>
                      <a:r>
                        <a:rPr kumimoji="1" lang="ja" altLang="ja-JP" sz="1200" dirty="0">
                          <a:latin typeface="+mj-ea"/>
                          <a:ea typeface="+mj-ea"/>
                        </a:rPr>
                        <a:t>、医療サービスへのアクセスの拡大、システムの強化、経済的困難の軽減に重点を置いたミャンマーの医療政策を導く戦略枠組みで</a:t>
                      </a:r>
                      <a:r>
                        <a:rPr kumimoji="1" lang="ja-JP" altLang="en-US" sz="1200" dirty="0">
                          <a:latin typeface="+mj-ea"/>
                          <a:ea typeface="+mj-ea"/>
                        </a:rPr>
                        <a:t>ある。</a:t>
                      </a:r>
                      <a:endParaRPr kumimoji="1" lang="ja" altLang="ja-JP" sz="1200" dirty="0">
                        <a:latin typeface="+mj-ea"/>
                        <a:ea typeface="+mj-ea"/>
                      </a:endParaRPr>
                    </a:p>
                    <a:p>
                      <a:pPr marL="171450" indent="-171450">
                        <a:spcBef>
                          <a:spcPts val="0"/>
                        </a:spcBef>
                        <a:spcAft>
                          <a:spcPts val="400"/>
                        </a:spcAft>
                        <a:buFont typeface="Courier New" panose="02070309020205020404" pitchFamily="49" charset="0"/>
                        <a:buChar char="o"/>
                      </a:pPr>
                      <a:r>
                        <a:rPr lang="ja" sz="1200" dirty="0">
                          <a:latin typeface="+mj-ea"/>
                          <a:ea typeface="+mj-ea"/>
                        </a:rPr>
                        <a:t>、貧困層支援を明確に重視し、全国民が基礎必須保健サービスパッケージ（EPHS）にアクセスできるよう、供給側の準備を強化すること</a:t>
                      </a:r>
                      <a:r>
                        <a:rPr kumimoji="1" lang="ja" altLang="ja-JP" sz="1200" dirty="0">
                          <a:latin typeface="+mj-ea"/>
                          <a:ea typeface="+mj-ea"/>
                        </a:rPr>
                        <a:t>を目的としてい</a:t>
                      </a:r>
                      <a:r>
                        <a:rPr kumimoji="1" lang="ja-JP" altLang="en-US" sz="1200" dirty="0">
                          <a:latin typeface="+mj-ea"/>
                          <a:ea typeface="+mj-ea"/>
                        </a:rPr>
                        <a:t>る</a:t>
                      </a:r>
                      <a:r>
                        <a:rPr kumimoji="1" lang="ja" altLang="ja-JP" sz="1200" dirty="0">
                          <a:latin typeface="+mj-ea"/>
                          <a:ea typeface="+mj-ea"/>
                        </a:rPr>
                        <a:t>。</a:t>
                      </a:r>
                    </a:p>
                    <a:p>
                      <a:pPr marL="171450" indent="-171450">
                        <a:spcBef>
                          <a:spcPts val="0"/>
                        </a:spcBef>
                        <a:spcAft>
                          <a:spcPts val="400"/>
                        </a:spcAft>
                        <a:buFont typeface="Courier New" panose="02070309020205020404" pitchFamily="49" charset="0"/>
                        <a:buChar char="o"/>
                      </a:pPr>
                      <a:r>
                        <a:rPr lang="ja" sz="1200" dirty="0">
                          <a:latin typeface="+mj-ea"/>
                          <a:ea typeface="+mj-ea"/>
                        </a:rPr>
                        <a:t>重点分野：医療従事者の能力、必須の医療インフラ、サービス提供ネットワーク、医療資金調達メカニズム</a:t>
                      </a:r>
                    </a:p>
                    <a:p>
                      <a:pPr marL="171450" indent="-171450">
                        <a:spcBef>
                          <a:spcPts val="0"/>
                        </a:spcBef>
                        <a:spcAft>
                          <a:spcPts val="400"/>
                        </a:spcAft>
                        <a:buFont typeface="Courier New" panose="02070309020205020404" pitchFamily="49" charset="0"/>
                        <a:buChar char="o"/>
                      </a:pPr>
                      <a:r>
                        <a:rPr kumimoji="1" lang="ja" altLang="ja-JP" sz="1200" dirty="0">
                          <a:latin typeface="+mj-ea"/>
                          <a:ea typeface="+mj-ea"/>
                        </a:rPr>
                        <a:t>以下のプログラムが含まれ</a:t>
                      </a:r>
                      <a:r>
                        <a:rPr kumimoji="1" lang="ja-JP" altLang="en-US" sz="1200" dirty="0">
                          <a:latin typeface="+mj-ea"/>
                          <a:ea typeface="+mj-ea"/>
                        </a:rPr>
                        <a:t>る。</a:t>
                      </a:r>
                      <a:endParaRPr kumimoji="1" lang="ja" altLang="ja-JP" sz="1200" dirty="0">
                        <a:latin typeface="+mj-ea"/>
                        <a:ea typeface="+mj-ea"/>
                      </a:endParaRPr>
                    </a:p>
                    <a:p>
                      <a:pPr marL="268288" indent="-88900">
                        <a:spcBef>
                          <a:spcPts val="0"/>
                        </a:spcBef>
                        <a:spcAft>
                          <a:spcPts val="400"/>
                        </a:spcAft>
                        <a:buFont typeface="Arial" panose="020B0604020202020204" pitchFamily="34" charset="0"/>
                        <a:buChar char="•"/>
                      </a:pPr>
                      <a:r>
                        <a:rPr kumimoji="1" lang="ja" altLang="ja-JP" sz="1200" dirty="0">
                          <a:latin typeface="+mj-ea"/>
                          <a:ea typeface="+mj-ea"/>
                        </a:rPr>
                        <a:t>感染症プログラム</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非感染性疾患プログラム</a:t>
                      </a:r>
                    </a:p>
                    <a:p>
                      <a:pPr marL="268288" indent="-88900">
                        <a:spcBef>
                          <a:spcPts val="0"/>
                        </a:spcBef>
                        <a:spcAft>
                          <a:spcPts val="400"/>
                        </a:spcAft>
                        <a:buFont typeface="Arial" panose="020B0604020202020204" pitchFamily="34" charset="0"/>
                        <a:buChar char="•"/>
                      </a:pPr>
                      <a:r>
                        <a:rPr lang="ja" sz="1200" b="0" dirty="0">
                          <a:latin typeface="+mj-ea"/>
                          <a:ea typeface="+mj-ea"/>
                        </a:rPr>
                        <a:t>母親、新生児、子供、青少年、高齢者</a:t>
                      </a:r>
                      <a:r>
                        <a:rPr kumimoji="1" lang="ja" altLang="ja-JP" sz="1200" b="0" dirty="0">
                          <a:latin typeface="+mj-ea"/>
                          <a:ea typeface="+mj-ea"/>
                        </a:rPr>
                        <a:t>の健康を改善するためのライフサイクルアプローチ</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病院ケアの改善</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伝統医学</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健康のための人材</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健康研究の推進</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健康の決定要因への取り組み</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栄養促進</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保健システムの強化</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農村部、都市周辺部、国境地域の保健</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631606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17D8-D3AD-4337-3EF2-A72D51DE2D00}"/>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B0852F1-BB98-A035-CE14-C466B7F402E5}"/>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2/3</a:t>
            </a:r>
            <a:r>
              <a:rPr lang="ja-JP" altLang="en-US" dirty="0"/>
              <a:t>）</a:t>
            </a:r>
          </a:p>
        </p:txBody>
      </p:sp>
      <p:sp>
        <p:nvSpPr>
          <p:cNvPr id="2" name="タイトル 1">
            <a:extLst>
              <a:ext uri="{FF2B5EF4-FFF2-40B4-BE49-F238E27FC236}">
                <a16:creationId xmlns:a16="http://schemas.microsoft.com/office/drawing/2014/main" id="{75E8DC53-E513-EDA0-C745-9D7785621539}"/>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E37E8842-F328-51C4-2D88-D7DB3AF51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この計画は、多部門活動のための提唱とリーダーシップ、健康促進、保健システムの強化、ミャンマーにおける</a:t>
            </a:r>
            <a:r>
              <a:rPr lang="en-US" altLang="ja" sz="1400" dirty="0"/>
              <a:t>NCD</a:t>
            </a:r>
            <a:r>
              <a:rPr lang="ja" altLang="en-US" sz="1400" dirty="0"/>
              <a:t>予防の意思決定のための証拠の生成という</a:t>
            </a:r>
            <a:r>
              <a:rPr lang="en-US" altLang="ja" sz="1400" dirty="0"/>
              <a:t>4</a:t>
            </a:r>
            <a:r>
              <a:rPr lang="ja" altLang="en-US" sz="1400" dirty="0"/>
              <a:t>つのテーマの下で戦略を示してい</a:t>
            </a:r>
            <a:r>
              <a:rPr lang="ja-JP" altLang="en-US" sz="1400" dirty="0"/>
              <a:t>る</a:t>
            </a:r>
            <a:r>
              <a:rPr lang="ja"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95745588-0C19-1ECC-EB07-FEDBAC066FC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t>Ministry of Health, WHO</a:t>
            </a:r>
            <a:endParaRPr kumimoji="0" lang="ja-JP" altLang="en-US" sz="800" dirty="0" bmk=""/>
          </a:p>
        </p:txBody>
      </p:sp>
      <p:graphicFrame>
        <p:nvGraphicFramePr>
          <p:cNvPr id="5" name="Content Placeholder 4">
            <a:extLst>
              <a:ext uri="{FF2B5EF4-FFF2-40B4-BE49-F238E27FC236}">
                <a16:creationId xmlns:a16="http://schemas.microsoft.com/office/drawing/2014/main" id="{C113427B-D797-2FC3-7248-AC11DB56A935}"/>
              </a:ext>
            </a:extLst>
          </p:cNvPr>
          <p:cNvGraphicFramePr>
            <a:graphicFrameLocks/>
          </p:cNvGraphicFramePr>
          <p:nvPr>
            <p:extLst>
              <p:ext uri="{D42A27DB-BD31-4B8C-83A1-F6EECF244321}">
                <p14:modId xmlns:p14="http://schemas.microsoft.com/office/powerpoint/2010/main" val="118678722"/>
              </p:ext>
            </p:extLst>
          </p:nvPr>
        </p:nvGraphicFramePr>
        <p:xfrm>
          <a:off x="198008" y="1691834"/>
          <a:ext cx="9505054" cy="38649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非感染性疾患の予防と管理に関する国家戦略計画</a:t>
                      </a:r>
                      <a:endParaRPr kumimoji="1" lang="en-US" altLang="ja" sz="1200" b="1" dirty="0">
                        <a:latin typeface="+mj-ea"/>
                        <a:ea typeface="+mj-ea"/>
                      </a:endParaRPr>
                    </a:p>
                    <a:p>
                      <a:pPr algn="ctr"/>
                      <a:r>
                        <a:rPr kumimoji="1" lang="en-US" altLang="ja" sz="1200" b="1" dirty="0">
                          <a:latin typeface="+mj-ea"/>
                          <a:ea typeface="+mj-ea"/>
                        </a:rPr>
                        <a:t>(National Strategic Plan for Prevention and Control of NCDs)</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2017</a:t>
                      </a:r>
                      <a:r>
                        <a:rPr kumimoji="1" lang="ja-JP" altLang="en-US" sz="1200" dirty="0">
                          <a:latin typeface="+mj-ea"/>
                          <a:ea typeface="+mj-ea"/>
                        </a:rPr>
                        <a:t>～</a:t>
                      </a:r>
                      <a:r>
                        <a:rPr kumimoji="1" lang="ja" altLang="ja-JP" sz="1200" dirty="0">
                          <a:latin typeface="+mj-ea"/>
                          <a:ea typeface="+mj-ea"/>
                        </a:rPr>
                        <a:t>2021</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これは、社会経済、文化、開発の課題の文脈内で、非感染性疾患とその危険因子と闘うための戦略フレームワークで</a:t>
                      </a:r>
                      <a:r>
                        <a:rPr kumimoji="1" lang="ja-JP" altLang="en-US" sz="1200" b="0" dirty="0">
                          <a:latin typeface="+mj-ea"/>
                          <a:ea typeface="+mj-ea"/>
                        </a:rPr>
                        <a:t>ある。</a:t>
                      </a:r>
                      <a:endParaRPr kumimoji="1" lang="ja" altLang="ja-JP" sz="1200" b="0" dirty="0">
                        <a:latin typeface="+mj-ea"/>
                        <a:ea typeface="+mj-ea"/>
                      </a:endParaRPr>
                    </a:p>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非感染性疾患による罹患率、死亡率、障害といった予防可能かつ回避可能な負担を軽減することを目的としてい</a:t>
                      </a:r>
                      <a:r>
                        <a:rPr kumimoji="1" lang="ja-JP" altLang="en-US" sz="1200" b="0" dirty="0">
                          <a:latin typeface="+mj-ea"/>
                          <a:ea typeface="+mj-ea"/>
                        </a:rPr>
                        <a:t>る。</a:t>
                      </a:r>
                      <a:endParaRPr kumimoji="1" lang="ja" altLang="ja-JP" sz="1200" b="0" dirty="0">
                        <a:latin typeface="+mj-ea"/>
                        <a:ea typeface="+mj-ea"/>
                      </a:endParaRPr>
                    </a:p>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戦略の目的は次のとおりで</a:t>
                      </a:r>
                      <a:r>
                        <a:rPr kumimoji="1" lang="ja-JP" altLang="en-US" sz="1200" b="0" dirty="0">
                          <a:latin typeface="+mj-ea"/>
                          <a:ea typeface="+mj-ea"/>
                        </a:rPr>
                        <a:t>ある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政府、パートナー、その他の利害関係者への継続的な支援を通じて、国家課題における非感染性疾患の予防と管理の優先順位を高め</a:t>
                      </a:r>
                      <a:r>
                        <a:rPr kumimoji="1" lang="ja-JP" altLang="en-US" sz="1200" b="0" dirty="0">
                          <a:latin typeface="+mj-ea"/>
                          <a:ea typeface="+mj-ea"/>
                        </a:rPr>
                        <a:t>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アドボカシーと対話を通じて多分野にわたる活動を加速するために、リーダーシップ、ガバナンス、パートナーシップの構築に関する国家の能力を強化する。</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健康増進を通じて、人口における非感染性疾患の修正可能なリスク要因を削減</a:t>
                      </a:r>
                      <a:r>
                        <a:rPr kumimoji="1" lang="ja-JP" altLang="en-US" sz="1200" b="0" dirty="0">
                          <a:latin typeface="+mj-ea"/>
                          <a:ea typeface="+mj-ea"/>
                        </a:rPr>
                        <a:t>する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人間中心のプライマリヘルスケアのアプローチを通じて保健システムを強化し、主要な NCD 関連サービスによるユニバーサル・ヘルス・カバレッジを実現</a:t>
                      </a:r>
                      <a:r>
                        <a:rPr kumimoji="1" lang="ja-JP" altLang="en-US" sz="1200" b="0" dirty="0">
                          <a:latin typeface="+mj-ea"/>
                          <a:ea typeface="+mj-ea"/>
                        </a:rPr>
                        <a:t>する。</a:t>
                      </a:r>
                      <a:endParaRPr kumimoji="1" lang="ja" altLang="ja-JP" sz="1200" b="0" dirty="0">
                        <a:latin typeface="+mj-ea"/>
                        <a:ea typeface="+mj-ea"/>
                      </a:endParaRP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質の高い優先研究を実施する国家能力を強化することにより、非感染性疾患の予防と管理に関する意思決定を支援する証拠を生成し、統合</a:t>
                      </a:r>
                      <a:r>
                        <a:rPr kumimoji="1" lang="ja-JP" altLang="en-US" sz="1200" b="0" dirty="0">
                          <a:latin typeface="+mj-ea"/>
                          <a:ea typeface="+mj-ea"/>
                        </a:rPr>
                        <a:t>する。</a:t>
                      </a:r>
                      <a:endParaRPr kumimoji="1" lang="ja" altLang="ja-JP" sz="1200" b="0" dirty="0">
                        <a:latin typeface="+mj-ea"/>
                        <a:ea typeface="+mj-ea"/>
                      </a:endParaRP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持続可能な監視・評価メカニズムの確立を通じて、非感染性疾患の動向と決定要因およびその危険因子を監視する。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633277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82F8-3CE1-E5BD-2FCF-85D4D38BD54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1CCDB64-558D-576D-2A78-56B6C61CC525}"/>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3/3</a:t>
            </a:r>
            <a:r>
              <a:rPr lang="ja-JP" altLang="en-US" dirty="0"/>
              <a:t>）</a:t>
            </a:r>
          </a:p>
        </p:txBody>
      </p:sp>
      <p:sp>
        <p:nvSpPr>
          <p:cNvPr id="2" name="タイトル 1">
            <a:extLst>
              <a:ext uri="{FF2B5EF4-FFF2-40B4-BE49-F238E27FC236}">
                <a16:creationId xmlns:a16="http://schemas.microsoft.com/office/drawing/2014/main" id="{77A02AE0-C379-89B2-13F6-FA39D83F8FD0}"/>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079AA179-A7C3-11DF-936B-8A8BD5F69D3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ミャンマーは、</a:t>
            </a:r>
            <a:r>
              <a:rPr lang="en-US" altLang="ja" sz="1400" dirty="0"/>
              <a:t>HIV</a:t>
            </a:r>
            <a:r>
              <a:rPr lang="ja" altLang="en-US" sz="1400" dirty="0"/>
              <a:t>予防と治療を強化して母子感染を撲滅し、子宮頸がん検査と早期治療を拡大し、子どもの生存率と統合</a:t>
            </a:r>
            <a:r>
              <a:rPr lang="en-US" altLang="ja" sz="1400" dirty="0"/>
              <a:t>SRMNCAH</a:t>
            </a:r>
            <a:r>
              <a:rPr lang="ja" altLang="en-US" sz="1400" dirty="0"/>
              <a:t>サービスを改善するための保健政策を確立した。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185833BD-EB24-27DE-1973-7B085A9CC938}"/>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t>Ministry of Health, WHO</a:t>
            </a:r>
            <a:endParaRPr kumimoji="0" lang="ja-JP" altLang="en-US" sz="800" dirty="0" bmk=""/>
          </a:p>
        </p:txBody>
      </p:sp>
      <p:graphicFrame>
        <p:nvGraphicFramePr>
          <p:cNvPr id="5" name="Content Placeholder 4">
            <a:extLst>
              <a:ext uri="{FF2B5EF4-FFF2-40B4-BE49-F238E27FC236}">
                <a16:creationId xmlns:a16="http://schemas.microsoft.com/office/drawing/2014/main" id="{439FBEFF-F86E-211A-A485-3B9E486E7C1A}"/>
              </a:ext>
            </a:extLst>
          </p:cNvPr>
          <p:cNvGraphicFramePr>
            <a:graphicFrameLocks/>
          </p:cNvGraphicFramePr>
          <p:nvPr>
            <p:extLst>
              <p:ext uri="{D42A27DB-BD31-4B8C-83A1-F6EECF244321}">
                <p14:modId xmlns:p14="http://schemas.microsoft.com/office/powerpoint/2010/main" val="3590451726"/>
              </p:ext>
            </p:extLst>
          </p:nvPr>
        </p:nvGraphicFramePr>
        <p:xfrm>
          <a:off x="198008" y="1691834"/>
          <a:ext cx="9505054" cy="467678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HIVとエイズに関する国家戦略計画</a:t>
                      </a:r>
                      <a:endParaRPr kumimoji="1" lang="en-US" altLang="ja" sz="1200" b="1" dirty="0">
                        <a:latin typeface="+mj-ea"/>
                        <a:ea typeface="+mj-ea"/>
                      </a:endParaRPr>
                    </a:p>
                    <a:p>
                      <a:pPr algn="ctr"/>
                      <a:r>
                        <a:rPr kumimoji="1" lang="en-US" altLang="ja" sz="1200" b="1" dirty="0">
                          <a:latin typeface="+mj-ea"/>
                          <a:ea typeface="+mj-ea"/>
                        </a:rPr>
                        <a:t>(National Strategic Plan on HIV and AIDS)</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2021</a:t>
                      </a:r>
                      <a:r>
                        <a:rPr kumimoji="1" lang="ja-JP" altLang="en-US" sz="1200" dirty="0">
                          <a:latin typeface="+mj-ea"/>
                          <a:ea typeface="+mj-ea"/>
                        </a:rPr>
                        <a:t>～</a:t>
                      </a:r>
                      <a:r>
                        <a:rPr kumimoji="1" lang="ja" altLang="ja-JP" sz="1200" dirty="0">
                          <a:latin typeface="+mj-ea"/>
                          <a:ea typeface="+mj-ea"/>
                        </a:rPr>
                        <a:t>2025</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この政策は、予防、検査、治療、デジタル追跡システムの拡大を通じて、新たなHIV感染を減らし、母子感染をなくすことに重点を置いている。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latin typeface="+mj-ea"/>
                          <a:ea typeface="+mj-ea"/>
                        </a:rPr>
                        <a:t>子宮頸がん二次予防のための国家事業計画</a:t>
                      </a:r>
                      <a:endParaRPr kumimoji="1" lang="en-US" altLang="ja" sz="1200" b="1" dirty="0">
                        <a:latin typeface="+mj-ea"/>
                        <a:ea typeface="+mj-ea"/>
                      </a:endParaRPr>
                    </a:p>
                    <a:p>
                      <a:pPr algn="ctr"/>
                      <a:r>
                        <a:rPr kumimoji="1" lang="en-US" altLang="ja-JP" sz="1200" b="1" dirty="0">
                          <a:latin typeface="+mj-ea"/>
                          <a:ea typeface="+mj-ea"/>
                        </a:rPr>
                        <a:t>(National Operation Plan for Secondary Prevention of Cervical Cancer (2020-2024))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2020</a:t>
                      </a:r>
                      <a:r>
                        <a:rPr kumimoji="1" lang="ja-JP" altLang="en-US" sz="1200" dirty="0">
                          <a:latin typeface="+mj-ea"/>
                          <a:ea typeface="+mj-ea"/>
                        </a:rPr>
                        <a:t>～</a:t>
                      </a:r>
                      <a:r>
                        <a:rPr kumimoji="1" lang="ja" altLang="ja-JP" sz="1200" dirty="0">
                          <a:latin typeface="+mj-ea"/>
                          <a:ea typeface="+mj-ea"/>
                        </a:rPr>
                        <a:t>2024</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これは、子宮頸がんの前段階にある疾患のスクリーニングと早期治療に焦点を当てた計画で</a:t>
                      </a:r>
                      <a:r>
                        <a:rPr kumimoji="1" lang="ja-JP" altLang="en-US" sz="1200" b="0" dirty="0">
                          <a:latin typeface="+mj-ea"/>
                          <a:ea typeface="+mj-ea"/>
                        </a:rPr>
                        <a:t>あり、</a:t>
                      </a:r>
                      <a:r>
                        <a:rPr lang="ja" sz="1200" dirty="0">
                          <a:latin typeface="+mj-ea"/>
                          <a:ea typeface="+mj-ea"/>
                        </a:rPr>
                        <a:t>ミャンマー全土におけるエビデンスに基づいたスクリーニングと治療活動の実施を</a:t>
                      </a:r>
                      <a:r>
                        <a:rPr lang="ja-JP" altLang="en-US" sz="1200" dirty="0">
                          <a:latin typeface="+mj-ea"/>
                          <a:ea typeface="+mj-ea"/>
                        </a:rPr>
                        <a:t>行う</a:t>
                      </a:r>
                      <a:r>
                        <a:rPr lang="ja" sz="1200" dirty="0">
                          <a:latin typeface="+mj-ea"/>
                          <a:ea typeface="+mj-ea"/>
                        </a:rPr>
                        <a:t>。</a:t>
                      </a:r>
                      <a:endParaRPr kumimoji="1" lang="en-US" altLang="ja-JP" sz="12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40728072"/>
                  </a:ext>
                </a:extLst>
              </a:tr>
              <a:tr h="1249200">
                <a:tc>
                  <a:txBody>
                    <a:bodyPr/>
                    <a:lstStyle/>
                    <a:p>
                      <a:pPr algn="ctr"/>
                      <a:r>
                        <a:rPr kumimoji="1" lang="ja" altLang="ja-JP" sz="1200" b="1" dirty="0">
                          <a:latin typeface="+mj-ea"/>
                          <a:ea typeface="+mj-ea"/>
                        </a:rPr>
                        <a:t>子どもの健康に関する国家戦略計画</a:t>
                      </a:r>
                      <a:endParaRPr kumimoji="1" lang="en-US" altLang="ja" sz="1200" b="1" dirty="0">
                        <a:latin typeface="+mj-ea"/>
                        <a:ea typeface="+mj-ea"/>
                      </a:endParaRPr>
                    </a:p>
                    <a:p>
                      <a:pPr algn="ctr"/>
                      <a:r>
                        <a:rPr kumimoji="1" lang="en-US" altLang="ja" sz="1200" b="1" dirty="0">
                          <a:latin typeface="+mj-ea"/>
                          <a:ea typeface="+mj-ea"/>
                        </a:rPr>
                        <a:t>(Child Health National Strategic Plan)</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2021</a:t>
                      </a:r>
                      <a:r>
                        <a:rPr kumimoji="1" lang="ja-JP" altLang="en-US" sz="1200" dirty="0">
                          <a:latin typeface="+mj-ea"/>
                          <a:ea typeface="+mj-ea"/>
                        </a:rPr>
                        <a:t>～</a:t>
                      </a:r>
                      <a:r>
                        <a:rPr kumimoji="1" lang="ja" altLang="ja-JP" sz="1200" dirty="0">
                          <a:latin typeface="+mj-ea"/>
                          <a:ea typeface="+mj-ea"/>
                        </a:rPr>
                        <a:t>2025</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JP" altLang="en-US" sz="1200" b="0" dirty="0">
                          <a:latin typeface="+mj-ea"/>
                          <a:ea typeface="+mj-ea"/>
                        </a:rPr>
                        <a:t>この計画は、子どもの健康と、性、生殖、母子、新生児、青少年の健康サービス（</a:t>
                      </a:r>
                      <a:r>
                        <a:rPr kumimoji="1" lang="en-US" altLang="ja-JP" sz="1200" b="0" dirty="0">
                          <a:latin typeface="+mj-ea"/>
                          <a:ea typeface="+mj-ea"/>
                        </a:rPr>
                        <a:t>SRMNCAH</a:t>
                      </a:r>
                      <a:r>
                        <a:rPr kumimoji="1" lang="ja-JP" altLang="en-US" sz="1200" b="0" dirty="0">
                          <a:latin typeface="+mj-ea"/>
                          <a:ea typeface="+mj-ea"/>
                        </a:rPr>
                        <a:t>サービス）を統合し、全体的な健康成果を向上させる。</a:t>
                      </a:r>
                      <a:endParaRPr kumimoji="1" lang="en-US" altLang="ja-JP" sz="1200" b="0" dirty="0">
                        <a:latin typeface="+mj-ea"/>
                        <a:ea typeface="+mj-ea"/>
                      </a:endParaRPr>
                    </a:p>
                    <a:p>
                      <a:pPr marL="171450" indent="-171450">
                        <a:spcBef>
                          <a:spcPts val="0"/>
                        </a:spcBef>
                        <a:spcAft>
                          <a:spcPts val="400"/>
                        </a:spcAft>
                        <a:buFont typeface="Courier New" panose="02070309020205020404" pitchFamily="49" charset="0"/>
                        <a:buChar char="o"/>
                      </a:pPr>
                      <a:r>
                        <a:rPr lang="ja" sz="1200" b="0" dirty="0">
                          <a:latin typeface="+mj-ea"/>
                          <a:ea typeface="+mj-ea"/>
                        </a:rPr>
                        <a:t>予防可能な新生児および小児の死亡を減らし、継続的なケア（妊娠から思春期まで）を通じて質の高いケアを確保することを目的としてい</a:t>
                      </a:r>
                      <a:r>
                        <a:rPr lang="ja-JP" altLang="en-US" sz="1200" b="0" dirty="0">
                          <a:latin typeface="+mj-ea"/>
                          <a:ea typeface="+mj-ea"/>
                        </a:rPr>
                        <a:t>る。</a:t>
                      </a:r>
                      <a:endParaRPr kumimoji="1" lang="en-US" altLang="ja-JP" sz="12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98983692"/>
                  </a:ext>
                </a:extLst>
              </a:tr>
            </a:tbl>
          </a:graphicData>
        </a:graphic>
      </p:graphicFrame>
    </p:spTree>
    <p:extLst>
      <p:ext uri="{BB962C8B-B14F-4D97-AF65-F5344CB8AC3E}">
        <p14:creationId xmlns:p14="http://schemas.microsoft.com/office/powerpoint/2010/main" val="2658343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医療産業振興政策の将来動向</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ミャンマー政府が実施する医療産業振興政策については確認できなかった。</a:t>
            </a:r>
          </a:p>
        </p:txBody>
      </p:sp>
    </p:spTree>
    <p:extLst>
      <p:ext uri="{BB962C8B-B14F-4D97-AF65-F5344CB8AC3E}">
        <p14:creationId xmlns:p14="http://schemas.microsoft.com/office/powerpoint/2010/main" val="2527286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674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757253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7" imgW="360" imgH="360" progId="TCLayout.ActiveDocument.1">
                  <p:embed/>
                </p:oleObj>
              </mc:Choice>
              <mc:Fallback>
                <p:oleObj name="think-cellスライド" r:id="rId47" imgW="360" imgH="360" progId="TCLayout.ActiveDocument.1">
                  <p:embed/>
                  <p:pic>
                    <p:nvPicPr>
                      <p:cNvPr id="9" name="Object 8"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vert="horz"/>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年間はどの主要都市も人口増加の傾向にある。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67" name="Chart 166">
            <a:extLst>
              <a:ext uri="{FF2B5EF4-FFF2-40B4-BE49-F238E27FC236}">
                <a16:creationId xmlns:a16="http://schemas.microsoft.com/office/drawing/2014/main" id="{2BC4A76E-5341-4B17-6C5C-190FF416902B}"/>
              </a:ext>
            </a:extLst>
          </p:cNvPr>
          <p:cNvGraphicFramePr/>
          <p:nvPr>
            <p:custDataLst>
              <p:tags r:id="rId3"/>
            </p:custDataLst>
            <p:extLst>
              <p:ext uri="{D42A27DB-BD31-4B8C-83A1-F6EECF244321}">
                <p14:modId xmlns:p14="http://schemas.microsoft.com/office/powerpoint/2010/main" val="3407545044"/>
              </p:ext>
            </p:extLst>
          </p:nvPr>
        </p:nvGraphicFramePr>
        <p:xfrm>
          <a:off x="58738" y="2266950"/>
          <a:ext cx="4870450" cy="3908425"/>
        </p:xfrm>
        <a:graphic>
          <a:graphicData uri="http://schemas.openxmlformats.org/drawingml/2006/chart">
            <c:chart xmlns:c="http://schemas.openxmlformats.org/drawingml/2006/chart" xmlns:r="http://schemas.openxmlformats.org/officeDocument/2006/relationships" r:id="rId49"/>
          </a:graphicData>
        </a:graphic>
      </p:graphicFrame>
      <p:cxnSp>
        <p:nvCxnSpPr>
          <p:cNvPr id="166" name="Straight Connector 165">
            <a:extLst>
              <a:ext uri="{FF2B5EF4-FFF2-40B4-BE49-F238E27FC236}">
                <a16:creationId xmlns:a16="http://schemas.microsoft.com/office/drawing/2014/main" id="{5CF3C368-13D2-9827-AEF2-32F03E95CFAF}"/>
              </a:ext>
            </a:extLst>
          </p:cNvPr>
          <p:cNvCxnSpPr/>
          <p:nvPr>
            <p:custDataLst>
              <p:tags r:id="rId4"/>
            </p:custDataLst>
          </p:nvPr>
        </p:nvCxnSpPr>
        <p:spPr bwMode="auto">
          <a:xfrm flipH="1">
            <a:off x="657225" y="4902200"/>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テキスト プレースホルダ 9"/>
          <p:cNvSpPr>
            <a:spLocks noGrp="1"/>
          </p:cNvSpPr>
          <p:nvPr>
            <p:custDataLst>
              <p:tags r:id="rId5"/>
            </p:custDataLst>
          </p:nvPr>
        </p:nvSpPr>
        <p:spPr bwMode="auto">
          <a:xfrm>
            <a:off x="161925"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23" name="テキスト プレースホルダ 9"/>
          <p:cNvSpPr>
            <a:spLocks noGrp="1"/>
          </p:cNvSpPr>
          <p:nvPr>
            <p:custDataLst>
              <p:tags r:id="rId6"/>
            </p:custDataLst>
          </p:nvPr>
        </p:nvSpPr>
        <p:spPr bwMode="auto">
          <a:xfrm>
            <a:off x="458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06CF4-A76F-4573-8F8D-88BC9369242D}"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7"/>
            </p:custDataLst>
          </p:nvPr>
        </p:nvSpPr>
        <p:spPr bwMode="auto">
          <a:xfrm>
            <a:off x="9445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3B028A-0B03-475D-A23D-2A51FF62D4B2}"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3604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56B02-59AE-4AFE-9FF6-0B7A4BB09D90}"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9"/>
            </p:custDataLst>
          </p:nvPr>
        </p:nvSpPr>
        <p:spPr bwMode="auto">
          <a:xfrm>
            <a:off x="17748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746F1A-41D7-48E9-8077-302FC7AC9279}"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21907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2FF36E-2AE1-4D69-A571-3B439A85C467}"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1"/>
            </p:custDataLst>
          </p:nvPr>
        </p:nvSpPr>
        <p:spPr bwMode="auto">
          <a:xfrm>
            <a:off x="2606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5C920-F6DE-4FF3-9DD9-90D52DC49C5E}"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2"/>
            </p:custDataLst>
          </p:nvPr>
        </p:nvSpPr>
        <p:spPr bwMode="auto">
          <a:xfrm>
            <a:off x="30226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4A6C9C-9AF0-40E4-85E6-0029C7A7CD2B}"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noGrp="1"/>
          </p:cNvSpPr>
          <p:nvPr>
            <p:custDataLst>
              <p:tags r:id="rId13"/>
            </p:custDataLst>
          </p:nvPr>
        </p:nvSpPr>
        <p:spPr bwMode="auto">
          <a:xfrm>
            <a:off x="34385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0E5BB-088E-44F4-93FE-6B30D117A88C}"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4"/>
            </p:custDataLst>
          </p:nvPr>
        </p:nvSpPr>
        <p:spPr bwMode="auto">
          <a:xfrm>
            <a:off x="3852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F10072-58CA-49BC-AA98-4932F36F446B}"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auto">
          <a:xfrm>
            <a:off x="4268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CD34D2-4AC7-4E36-BB56-154AE4A3770D}"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46847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643B33-AA87-4721-8403-899046D17FC7}" type="datetime'''''''''''''5''''''''''0'''''''''''''''''">
              <a:rPr lang="ja-JP" altLang="en-US" sz="1000"/>
              <a:pPr marL="0" indent="0" algn="ctr">
                <a:spcBef>
                  <a:spcPct val="0"/>
                </a:spcBef>
                <a:buNone/>
              </a:pPr>
              <a:t>50</a:t>
            </a:fld>
            <a:endParaRPr kumimoji="0" lang="ja-JP" altLang="en-US" sz="1000" dirty="0">
              <a:sym typeface="+mn-lt"/>
            </a:endParaRPr>
          </a:p>
        </p:txBody>
      </p:sp>
      <p:cxnSp>
        <p:nvCxnSpPr>
          <p:cNvPr id="14" name="Straight Connector 13"/>
          <p:cNvCxnSpPr/>
          <p:nvPr>
            <p:custDataLst>
              <p:tags r:id="rId17"/>
            </p:custDataLst>
          </p:nvPr>
        </p:nvCxnSpPr>
        <p:spPr bwMode="gray">
          <a:xfrm>
            <a:off x="4017963" y="2614613"/>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02EECE-FFFE-00A8-DEC5-06BC9A7CCE64}"/>
              </a:ext>
            </a:extLst>
          </p:cNvPr>
          <p:cNvCxnSpPr/>
          <p:nvPr>
            <p:custDataLst>
              <p:tags r:id="rId18"/>
            </p:custDataLst>
          </p:nvPr>
        </p:nvCxnSpPr>
        <p:spPr bwMode="gray">
          <a:xfrm>
            <a:off x="4017963" y="28178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Oval 15"/>
          <p:cNvSpPr/>
          <p:nvPr>
            <p:custDataLst>
              <p:tags r:id="rId19"/>
            </p:custDataLst>
          </p:nvPr>
        </p:nvSpPr>
        <p:spPr bwMode="gray">
          <a:xfrm>
            <a:off x="4106863" y="2576513"/>
            <a:ext cx="76200" cy="76200"/>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a:extLst>
              <a:ext uri="{FF2B5EF4-FFF2-40B4-BE49-F238E27FC236}">
                <a16:creationId xmlns:a16="http://schemas.microsoft.com/office/drawing/2014/main" id="{FBF25FCF-2835-F8DA-37BE-5B2C80B3475A}"/>
              </a:ext>
            </a:extLst>
          </p:cNvPr>
          <p:cNvSpPr/>
          <p:nvPr>
            <p:custDataLst>
              <p:tags r:id="rId20"/>
            </p:custDataLst>
          </p:nvPr>
        </p:nvSpPr>
        <p:spPr bwMode="auto">
          <a:xfrm>
            <a:off x="4106863" y="2779713"/>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プレースホルダ 9"/>
          <p:cNvSpPr>
            <a:spLocks noGrp="1"/>
          </p:cNvSpPr>
          <p:nvPr>
            <p:custDataLst>
              <p:tags r:id="rId21"/>
            </p:custDataLst>
          </p:nvPr>
        </p:nvSpPr>
        <p:spPr bwMode="auto">
          <a:xfrm>
            <a:off x="4329113" y="2543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DD6672-EFE4-4D56-8B29-6CDEB8CB7B99}" type="datetime'''都''''''市''部'''''''''''''">
              <a:rPr lang="ja-JP" altLang="en-US" sz="1000"/>
              <a:pPr marL="0" indent="0">
                <a:spcBef>
                  <a:spcPct val="0"/>
                </a:spcBef>
                <a:buNone/>
              </a:pPr>
              <a:t>都市部</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97CAB2B3-40E3-FBD6-FC88-9D44DA89190D}"/>
              </a:ext>
            </a:extLst>
          </p:cNvPr>
          <p:cNvSpPr>
            <a:spLocks noGrp="1"/>
          </p:cNvSpPr>
          <p:nvPr>
            <p:custDataLst>
              <p:tags r:id="rId22"/>
            </p:custDataLst>
          </p:nvPr>
        </p:nvSpPr>
        <p:spPr bwMode="auto">
          <a:xfrm>
            <a:off x="4329113" y="2746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8FE1B13-40A1-4463-AE74-E098DEFC6ABB}" type="datetime'''''''農''''''''''''''村''''''''''''''''''''''''部'''''''">
              <a:rPr kumimoji="0" lang="ja-JP" altLang="en-US" sz="1000" smtClean="0"/>
              <a:pPr/>
              <a:t>農村部</a:t>
            </a:fld>
            <a:endParaRPr kumimoji="0" lang="ja-JP" altLang="en-US" sz="1000" dirty="0">
              <a:sym typeface="+mn-lt"/>
            </a:endParaRPr>
          </a:p>
        </p:txBody>
      </p:sp>
      <p:graphicFrame>
        <p:nvGraphicFramePr>
          <p:cNvPr id="82" name="Chart 81">
            <a:extLst>
              <a:ext uri="{FF2B5EF4-FFF2-40B4-BE49-F238E27FC236}">
                <a16:creationId xmlns:a16="http://schemas.microsoft.com/office/drawing/2014/main" id="{41624446-0543-6DC6-072A-01B5E73368DA}"/>
              </a:ext>
            </a:extLst>
          </p:cNvPr>
          <p:cNvGraphicFramePr/>
          <p:nvPr>
            <p:custDataLst>
              <p:tags r:id="rId23"/>
            </p:custDataLst>
            <p:extLst>
              <p:ext uri="{D42A27DB-BD31-4B8C-83A1-F6EECF244321}">
                <p14:modId xmlns:p14="http://schemas.microsoft.com/office/powerpoint/2010/main" val="4175857732"/>
              </p:ext>
            </p:extLst>
          </p:nvPr>
        </p:nvGraphicFramePr>
        <p:xfrm>
          <a:off x="4910138" y="2411413"/>
          <a:ext cx="5078412" cy="3763962"/>
        </p:xfrm>
        <a:graphic>
          <a:graphicData uri="http://schemas.openxmlformats.org/drawingml/2006/chart">
            <c:chart xmlns:c="http://schemas.openxmlformats.org/drawingml/2006/chart" xmlns:r="http://schemas.openxmlformats.org/officeDocument/2006/relationships" r:id="rId50"/>
          </a:graphicData>
        </a:graphic>
      </p:graphicFrame>
      <p:sp>
        <p:nvSpPr>
          <p:cNvPr id="53" name="テキスト プレースホルダ 9"/>
          <p:cNvSpPr>
            <a:spLocks noGrp="1"/>
          </p:cNvSpPr>
          <p:nvPr>
            <p:custDataLst>
              <p:tags r:id="rId24"/>
            </p:custDataLst>
          </p:nvPr>
        </p:nvSpPr>
        <p:spPr bwMode="auto">
          <a:xfrm>
            <a:off x="5013325" y="2306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5" name="テキスト プレースホルダ 9"/>
          <p:cNvSpPr>
            <a:spLocks noGrp="1"/>
          </p:cNvSpPr>
          <p:nvPr>
            <p:custDataLst>
              <p:tags r:id="rId25"/>
            </p:custDataLst>
          </p:nvPr>
        </p:nvSpPr>
        <p:spPr bwMode="auto">
          <a:xfrm>
            <a:off x="586581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4635C1-0B3D-4E71-A9C1-B5F04DE2704E}"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6" name="テキスト プレースホルダ 9"/>
          <p:cNvSpPr>
            <a:spLocks noGrp="1"/>
          </p:cNvSpPr>
          <p:nvPr>
            <p:custDataLst>
              <p:tags r:id="rId26"/>
            </p:custDataLst>
          </p:nvPr>
        </p:nvSpPr>
        <p:spPr bwMode="auto">
          <a:xfrm>
            <a:off x="69786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8BDCEE-1A72-488A-BD1C-473D83434E51}"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57" name="テキスト プレースホルダ 9"/>
          <p:cNvSpPr>
            <a:spLocks noGrp="1"/>
          </p:cNvSpPr>
          <p:nvPr>
            <p:custDataLst>
              <p:tags r:id="rId27"/>
            </p:custDataLst>
          </p:nvPr>
        </p:nvSpPr>
        <p:spPr bwMode="auto">
          <a:xfrm>
            <a:off x="80914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67E10B-E6EC-4356-96B1-36296190D8AB}" type="datetime'''''''''20''''''''''''''''''''''2''''5'''''''''''''">
              <a:rPr kumimoji="0" lang="ja-JP" altLang="en-US" sz="1000" smtClean="0"/>
              <a:pPr/>
              <a:t>2025</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E5C3D5DC-7A39-9D43-26D9-9A59FD796327}"/>
              </a:ext>
            </a:extLst>
          </p:cNvPr>
          <p:cNvSpPr>
            <a:spLocks noGrp="1"/>
          </p:cNvSpPr>
          <p:nvPr>
            <p:custDataLst>
              <p:tags r:id="rId28"/>
            </p:custDataLst>
          </p:nvPr>
        </p:nvSpPr>
        <p:spPr bwMode="auto">
          <a:xfrm>
            <a:off x="92027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F54EE9-60D1-4E93-8E24-9641A5B3F1EC}" type="datetime'''''''''''''''2''''0''''''''3''''''0'''''''">
              <a:rPr kumimoji="0" lang="en-US" altLang="en-US" sz="1000" smtClean="0"/>
              <a:pPr/>
              <a:t>2030</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AC1BFDE2-F5E1-FA96-1B00-3BB698F98B71}"/>
              </a:ext>
            </a:extLst>
          </p:cNvPr>
          <p:cNvSpPr>
            <a:spLocks/>
          </p:cNvSpPr>
          <p:nvPr>
            <p:custDataLst>
              <p:tags r:id="rId29"/>
            </p:custDataLst>
          </p:nvPr>
        </p:nvSpPr>
        <p:spPr bwMode="gray">
          <a:xfrm>
            <a:off x="6064250" y="3740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501C2-CB27-4748-AA2E-92E53A4880AA}" type="datetime'''''''''''26''''''''''''''''''''''''''''''0'''''''''">
              <a:rPr lang="en-US" altLang="en-US" sz="1000" smtClean="0">
                <a:effectLst/>
                <a:sym typeface="+mn-lt"/>
              </a:rPr>
              <a:pPr marL="0" lvl="0" indent="0" algn="ctr">
                <a:spcBef>
                  <a:spcPct val="0"/>
                </a:spcBef>
                <a:buNone/>
              </a:pPr>
              <a:t>260</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9F1D5A4-C781-5B08-D8D7-A99A18821433}"/>
              </a:ext>
            </a:extLst>
          </p:cNvPr>
          <p:cNvSpPr>
            <a:spLocks/>
          </p:cNvSpPr>
          <p:nvPr>
            <p:custDataLst>
              <p:tags r:id="rId30"/>
            </p:custDataLst>
          </p:nvPr>
        </p:nvSpPr>
        <p:spPr bwMode="gray">
          <a:xfrm>
            <a:off x="7177088" y="3298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C59943-AFBD-42C6-B1B9-461A3062DADA}" type="datetime'2''''''''''''''''8''''''''''''''''''6'''''''''''''''''''''''">
              <a:rPr lang="en-US" altLang="en-US" sz="1000" smtClean="0">
                <a:effectLst/>
                <a:sym typeface="+mn-lt"/>
              </a:rPr>
              <a:pPr marL="0" lvl="0" indent="0" algn="ctr">
                <a:spcBef>
                  <a:spcPct val="0"/>
                </a:spcBef>
                <a:buNone/>
              </a:pPr>
              <a:t>286</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ED34DAED-4DB5-754E-51AB-D825F355BE9F}"/>
              </a:ext>
            </a:extLst>
          </p:cNvPr>
          <p:cNvSpPr>
            <a:spLocks/>
          </p:cNvSpPr>
          <p:nvPr>
            <p:custDataLst>
              <p:tags r:id="rId31"/>
            </p:custDataLst>
          </p:nvPr>
        </p:nvSpPr>
        <p:spPr bwMode="gray">
          <a:xfrm>
            <a:off x="8289925" y="2871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B9A327-E381-4437-98A9-DD8A035A5A5A}" type="datetime'''''''''''2''9''''''''''''1'''''''''''''''''''''''''''''''''">
              <a:rPr lang="en-US" altLang="en-US" sz="1000" smtClean="0">
                <a:effectLst/>
                <a:sym typeface="+mn-lt"/>
              </a:rPr>
              <a:pPr marL="0" lvl="0" indent="0" algn="ctr">
                <a:spcBef>
                  <a:spcPct val="0"/>
                </a:spcBef>
                <a:buNone/>
              </a:pPr>
              <a:t>291</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9E283A71-AAF0-DBC0-777E-36BC5AA92EEF}"/>
              </a:ext>
            </a:extLst>
          </p:cNvPr>
          <p:cNvSpPr>
            <a:spLocks/>
          </p:cNvSpPr>
          <p:nvPr>
            <p:custDataLst>
              <p:tags r:id="rId32"/>
            </p:custDataLst>
          </p:nvPr>
        </p:nvSpPr>
        <p:spPr bwMode="gray">
          <a:xfrm>
            <a:off x="7942263" y="276225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8424A8-3AEF-45F1-BF00-4BE54E98A168}" type="datetime'''''''''''''''''''2''''''''''''''''7''''7'''''''''''''''">
              <a:rPr lang="en-US" altLang="en-US" sz="1000" smtClean="0">
                <a:effectLst/>
                <a:sym typeface="+mn-lt"/>
              </a:rPr>
              <a:pPr marL="0" lvl="0" indent="0" algn="ctr">
                <a:spcBef>
                  <a:spcPct val="0"/>
                </a:spcBef>
                <a:buNone/>
              </a:pPr>
              <a:t>277</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0AC7CB62-F04D-908F-E4F6-69314B2BDBB5}"/>
              </a:ext>
            </a:extLst>
          </p:cNvPr>
          <p:cNvSpPr>
            <a:spLocks/>
          </p:cNvSpPr>
          <p:nvPr>
            <p:custDataLst>
              <p:tags r:id="rId33"/>
            </p:custDataLst>
          </p:nvPr>
        </p:nvSpPr>
        <p:spPr bwMode="gray">
          <a:xfrm>
            <a:off x="9053513" y="2806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825E9A-3ADF-4842-8B9C-BE9E4BB051FB}" type="datetime'''''''2''''''''''''''''''''''''''''''''9''''''''''''''0'''''''">
              <a:rPr lang="en-US" altLang="en-US" sz="1000" smtClean="0">
                <a:effectLst/>
                <a:sym typeface="+mn-lt"/>
              </a:rPr>
              <a:pPr marL="0" lvl="0" indent="0" algn="ctr">
                <a:spcBef>
                  <a:spcPct val="0"/>
                </a:spcBef>
                <a:buNone/>
              </a:pPr>
              <a:t>290</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8B3FAB08-214A-A357-2D59-802E8B3514FD}"/>
              </a:ext>
            </a:extLst>
          </p:cNvPr>
          <p:cNvSpPr>
            <a:spLocks/>
          </p:cNvSpPr>
          <p:nvPr>
            <p:custDataLst>
              <p:tags r:id="rId34"/>
            </p:custDataLst>
          </p:nvPr>
        </p:nvSpPr>
        <p:spPr bwMode="gray">
          <a:xfrm>
            <a:off x="9401175" y="2695575"/>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56151-FD17-4C9B-B61C-E0CC80BB0A58}" type="datetime'''''''''''''''''''''''''2''''''''''''7''''''6'''''''''''''">
              <a:rPr lang="en-US" altLang="en-US" sz="1000" smtClean="0">
                <a:effectLst/>
                <a:sym typeface="+mn-lt"/>
              </a:rPr>
              <a:pPr marL="0" lvl="0" indent="0" algn="ctr">
                <a:spcBef>
                  <a:spcPct val="0"/>
                </a:spcBef>
                <a:buNone/>
              </a:pPr>
              <a:t>276</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495BB53-8181-AD85-37C3-05E25829321A}"/>
              </a:ext>
            </a:extLst>
          </p:cNvPr>
          <p:cNvSpPr>
            <a:spLocks/>
          </p:cNvSpPr>
          <p:nvPr>
            <p:custDataLst>
              <p:tags r:id="rId35"/>
            </p:custDataLst>
          </p:nvPr>
        </p:nvSpPr>
        <p:spPr bwMode="gray">
          <a:xfrm>
            <a:off x="6829425" y="3179763"/>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D3EEAA-2F15-4317-B3A0-F209FDA7DB33}" type="datetime'''''''3''''2''''''''''''''''''''''''''''''''''''''''2'''''''">
              <a:rPr lang="en-US" altLang="en-US" sz="1000" smtClean="0">
                <a:effectLst/>
                <a:sym typeface="+mn-lt"/>
              </a:rPr>
              <a:pPr marL="0" lvl="0" indent="0" algn="ctr">
                <a:spcBef>
                  <a:spcPct val="0"/>
                </a:spcBef>
                <a:buNone/>
              </a:pPr>
              <a:t>322</a:t>
            </a:fld>
            <a:endParaRPr kumimoji="1" lang="en-US" altLang="ja-JP" sz="1000" dirty="0">
              <a:sym typeface="+mn-lt"/>
            </a:endParaRPr>
          </a:p>
        </p:txBody>
      </p:sp>
      <p:sp>
        <p:nvSpPr>
          <p:cNvPr id="63" name="Rectangle 62"/>
          <p:cNvSpPr/>
          <p:nvPr>
            <p:custDataLst>
              <p:tags r:id="rId36"/>
            </p:custDataLst>
          </p:nvPr>
        </p:nvSpPr>
        <p:spPr bwMode="gray">
          <a:xfrm>
            <a:off x="5578475" y="2311400"/>
            <a:ext cx="179388" cy="133350"/>
          </a:xfrm>
          <a:prstGeom prst="rect">
            <a:avLst/>
          </a:prstGeom>
          <a:solidFill>
            <a:srgbClr val="1F497D"/>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37"/>
            </p:custDataLst>
          </p:nvPr>
        </p:nvSpPr>
        <p:spPr bwMode="gray">
          <a:xfrm>
            <a:off x="5578475" y="2514600"/>
            <a:ext cx="179388" cy="133350"/>
          </a:xfrm>
          <a:prstGeom prst="rect">
            <a:avLst/>
          </a:prstGeom>
          <a:solidFill>
            <a:srgbClr val="D2E0E6"/>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Rectangle 64"/>
          <p:cNvSpPr/>
          <p:nvPr>
            <p:custDataLst>
              <p:tags r:id="rId38"/>
            </p:custDataLst>
          </p:nvPr>
        </p:nvSpPr>
        <p:spPr bwMode="gray">
          <a:xfrm>
            <a:off x="5578475" y="271780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Rectangle 65"/>
          <p:cNvSpPr/>
          <p:nvPr>
            <p:custDataLst>
              <p:tags r:id="rId39"/>
            </p:custDataLst>
          </p:nvPr>
        </p:nvSpPr>
        <p:spPr bwMode="gray">
          <a:xfrm>
            <a:off x="5578475" y="292100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Rectangle 66"/>
          <p:cNvSpPr/>
          <p:nvPr>
            <p:custDataLst>
              <p:tags r:id="rId40"/>
            </p:custDataLst>
          </p:nvPr>
        </p:nvSpPr>
        <p:spPr bwMode="gray">
          <a:xfrm>
            <a:off x="5578475" y="3124200"/>
            <a:ext cx="179388" cy="133350"/>
          </a:xfrm>
          <a:prstGeom prst="rect">
            <a:avLst/>
          </a:prstGeom>
          <a:solidFill>
            <a:srgbClr val="C8D4E6"/>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41"/>
            </p:custDataLst>
          </p:nvPr>
        </p:nvSpPr>
        <p:spPr bwMode="auto">
          <a:xfrm>
            <a:off x="5808663" y="2306638"/>
            <a:ext cx="455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DFCF8B-7C4F-4BB0-B868-6ADAF8FB7032}" type="datetime'''''''''ヤ''''''ン''ゴン'''''''''''''''''''''''">
              <a:rPr kumimoji="0" lang="ja-JP" altLang="en-US" sz="1000" smtClean="0"/>
              <a:pPr/>
              <a:t>ヤンゴン</a:t>
            </a:fld>
            <a:endParaRPr kumimoji="0" lang="ja-JP" altLang="en-US" sz="1000" dirty="0">
              <a:sym typeface="+mn-lt"/>
            </a:endParaRPr>
          </a:p>
        </p:txBody>
      </p:sp>
      <p:sp>
        <p:nvSpPr>
          <p:cNvPr id="59" name="テキスト プレースホルダ 9"/>
          <p:cNvSpPr>
            <a:spLocks noGrp="1"/>
          </p:cNvSpPr>
          <p:nvPr>
            <p:custDataLst>
              <p:tags r:id="rId42"/>
            </p:custDataLst>
          </p:nvPr>
        </p:nvSpPr>
        <p:spPr bwMode="auto">
          <a:xfrm>
            <a:off x="5808663" y="2509838"/>
            <a:ext cx="571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548D88-36A0-4257-A92D-F245ED253F8A}" type="datetime'''マ''''ンダ''''レ''''''''ー'''''''''">
              <a:rPr kumimoji="0" lang="ja-JP" altLang="en-US" sz="1000" smtClean="0"/>
              <a:pPr/>
              <a:t>マンダレー</a:t>
            </a:fld>
            <a:endParaRPr kumimoji="0" lang="ja-JP" altLang="en-US" sz="1000" dirty="0">
              <a:sym typeface="+mn-lt"/>
            </a:endParaRPr>
          </a:p>
        </p:txBody>
      </p:sp>
      <p:sp>
        <p:nvSpPr>
          <p:cNvPr id="60" name="テキスト プレースホルダ 9"/>
          <p:cNvSpPr>
            <a:spLocks noGrp="1"/>
          </p:cNvSpPr>
          <p:nvPr>
            <p:custDataLst>
              <p:tags r:id="rId43"/>
            </p:custDataLst>
          </p:nvPr>
        </p:nvSpPr>
        <p:spPr bwMode="auto">
          <a:xfrm>
            <a:off x="5808663" y="2713038"/>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A0FF01-CC0F-4430-AE5C-4ACAA6BA8055}" type="datetime'''''''''''''''''ペ''''''''''グ''ー'''''''''''''''''''">
              <a:rPr kumimoji="0" lang="ja-JP" altLang="en-US" sz="1000" smtClean="0"/>
              <a:pPr/>
              <a:t>ペグー</a:t>
            </a:fld>
            <a:endParaRPr kumimoji="0" lang="ja-JP" altLang="en-US" sz="1000" dirty="0">
              <a:sym typeface="+mn-lt"/>
            </a:endParaRPr>
          </a:p>
        </p:txBody>
      </p:sp>
      <p:sp>
        <p:nvSpPr>
          <p:cNvPr id="61" name="テキスト プレースホルダ 9"/>
          <p:cNvSpPr>
            <a:spLocks noGrp="1"/>
          </p:cNvSpPr>
          <p:nvPr>
            <p:custDataLst>
              <p:tags r:id="rId44"/>
            </p:custDataLst>
          </p:nvPr>
        </p:nvSpPr>
        <p:spPr bwMode="auto">
          <a:xfrm>
            <a:off x="5808663" y="2916238"/>
            <a:ext cx="384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3BC136-1104-43C2-AFE8-456A9173585F}" type="datetime'''''''''''''''''''ミ''''''''''''''ェイ''''ク'''''''''''''">
              <a:rPr kumimoji="0" lang="ja-JP" altLang="en-US" sz="1000" smtClean="0"/>
              <a:pPr/>
              <a:t>ミェイク</a:t>
            </a:fld>
            <a:endParaRPr kumimoji="0" lang="ja-JP" altLang="en-US" sz="1000" dirty="0">
              <a:sym typeface="+mn-lt"/>
            </a:endParaRPr>
          </a:p>
        </p:txBody>
      </p:sp>
      <p:sp>
        <p:nvSpPr>
          <p:cNvPr id="62" name="テキスト プレースホルダ 9"/>
          <p:cNvSpPr>
            <a:spLocks noGrp="1"/>
          </p:cNvSpPr>
          <p:nvPr>
            <p:custDataLst>
              <p:tags r:id="rId45"/>
            </p:custDataLst>
          </p:nvPr>
        </p:nvSpPr>
        <p:spPr bwMode="auto">
          <a:xfrm>
            <a:off x="5808663" y="3119438"/>
            <a:ext cx="5619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08CC0A9-8B8B-4288-A818-BF0EEFEA9B9B}" type="datetime'''タ''''ウン''''''''''''''''''''''''''''''''''''''''ジ''ー'''''''">
              <a:rPr kumimoji="0" lang="ja-JP" altLang="en-US" sz="1000" smtClean="0"/>
              <a:pPr/>
              <a:t>タウンジー</a:t>
            </a:fld>
            <a:endParaRPr kumimoji="0" lang="ja-JP" altLang="en-US" sz="1000" dirty="0">
              <a:sym typeface="+mn-lt"/>
            </a:endParaRPr>
          </a:p>
        </p:txBody>
      </p:sp>
    </p:spTree>
    <p:extLst>
      <p:ext uri="{BB962C8B-B14F-4D97-AF65-F5344CB8AC3E}">
        <p14:creationId xmlns:p14="http://schemas.microsoft.com/office/powerpoint/2010/main" val="4102685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外交関係</a:t>
            </a:r>
          </a:p>
        </p:txBody>
      </p:sp>
      <p:sp>
        <p:nvSpPr>
          <p:cNvPr id="14" name="片側の 2 つの角を丸めた四角形 13"/>
          <p:cNvSpPr/>
          <p:nvPr/>
        </p:nvSpPr>
        <p:spPr>
          <a:xfrm>
            <a:off x="1064568" y="2090167"/>
            <a:ext cx="4392488" cy="257996"/>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ミャンマー</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5457056" y="2090167"/>
            <a:ext cx="4049937" cy="25799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51336340"/>
              </p:ext>
            </p:extLst>
          </p:nvPr>
        </p:nvGraphicFramePr>
        <p:xfrm>
          <a:off x="542573" y="2378198"/>
          <a:ext cx="8964420" cy="4147139"/>
        </p:xfrm>
        <a:graphic>
          <a:graphicData uri="http://schemas.openxmlformats.org/drawingml/2006/table">
            <a:tbl>
              <a:tblPr firstRow="1" bandRow="1">
                <a:tableStyleId>{5C22544A-7EE6-4342-B048-85BDC9FD1C3A}</a:tableStyleId>
              </a:tblPr>
              <a:tblGrid>
                <a:gridCol w="559616">
                  <a:extLst>
                    <a:ext uri="{9D8B030D-6E8A-4147-A177-3AD203B41FA5}">
                      <a16:colId xmlns:a16="http://schemas.microsoft.com/office/drawing/2014/main" val="20000"/>
                    </a:ext>
                  </a:extLst>
                </a:gridCol>
                <a:gridCol w="4356000">
                  <a:extLst>
                    <a:ext uri="{9D8B030D-6E8A-4147-A177-3AD203B41FA5}">
                      <a16:colId xmlns:a16="http://schemas.microsoft.com/office/drawing/2014/main" val="20001"/>
                    </a:ext>
                  </a:extLst>
                </a:gridCol>
                <a:gridCol w="4048804">
                  <a:extLst>
                    <a:ext uri="{9D8B030D-6E8A-4147-A177-3AD203B41FA5}">
                      <a16:colId xmlns:a16="http://schemas.microsoft.com/office/drawing/2014/main" val="20002"/>
                    </a:ext>
                  </a:extLst>
                </a:gridCol>
              </a:tblGrid>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20121">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20121">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ワナ・マウン・ルイン外相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7095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テイン・セイン大統領、ワナ・マウン・ルイン外相、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キン・アウン・ミン上院議長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枝野経済産業大臣、滝法務大臣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9459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テイン・セイン大統領、カン・ゾー国家計画・経済開発相、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ティン・ナイン・テイン大統領府付相、シュエ・マン下院議長、アウン・サン・スー・チー国民民主連盟議長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安倍総理大臣、麻生副総理兼財務大臣、茂木経済産業大臣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404604">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ソー・テイン大統領府付相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r>
                        <a:rPr kumimoji="1" lang="en-US" altLang="zh-TW"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回）、新藤総務大臣、</a:t>
                      </a:r>
                      <a:endParaRPr kumimoji="1" lang="en-US" altLang="zh-TW"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茂木経済産業大臣、西川農林水産大臣、江渡防衛大臣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テイン・セイン大統領、アウン・ミン・ミャンマー大統領府付大臣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ワナ・マウン・ルイン外相、アウン・サン・スー・チー</a:t>
                      </a:r>
                      <a:r>
                        <a:rPr lang="zh-TW" altLang="en-US" sz="900" dirty="0"/>
                        <a:t>国家最高顧問</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ティン・チョウ大統領、ウィン・ミン下院議長</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チョウ・ティン・スエ国家最高顧問府大臣、アウン・サン・スー・チー国家最高顧問</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河野外務大臣（</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回）</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4871945"/>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アウン・サン・スー・チー国家最高顧問</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阿部外務副大臣、河野外務大臣</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619951731"/>
                  </a:ext>
                </a:extLst>
              </a:tr>
              <a:tr h="253768">
                <a:tc>
                  <a:txBody>
                    <a:bodyPr/>
                    <a:lstStyle/>
                    <a:p>
                      <a:pPr algn="ctr" fontAlgn="ctr" hangingPunct="0"/>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3768">
                <a:tc>
                  <a:txBody>
                    <a:bodyPr/>
                    <a:lstStyle/>
                    <a:p>
                      <a:pPr algn="ctr" fontAlgn="ctr" hangingPunct="0"/>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algn="ctr" fontAlgn="ct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年の軍クーデター以降、ハイレベル政府要人による交流はほとんど発生していない</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zh-TW"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581164238"/>
                  </a:ext>
                </a:extLst>
              </a:tr>
            </a:tbl>
          </a:graphicData>
        </a:graphic>
      </p:graphicFrame>
      <p:sp>
        <p:nvSpPr>
          <p:cNvPr id="17" name="テキスト ボックス 16"/>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98072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月、安倍元総理大臣は、</a:t>
            </a:r>
            <a:r>
              <a:rPr lang="ja-JP" altLang="en-US" sz="1400" dirty="0"/>
              <a:t>日・メコン首脳会議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出席のため訪日中のアウン・サン・スー・チー国家最高顧問と会談した。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年には、茂木外務大臣がミャンマーを訪問し、アウン・サン・スー・チー・ミャンマー連邦共和国国家最高顧問兼外相と会談した。</a:t>
            </a:r>
          </a:p>
        </p:txBody>
      </p:sp>
      <p:grpSp>
        <p:nvGrpSpPr>
          <p:cNvPr id="19" name="グループ化 18"/>
          <p:cNvGrpSpPr/>
          <p:nvPr/>
        </p:nvGrpSpPr>
        <p:grpSpPr>
          <a:xfrm>
            <a:off x="344487" y="1772098"/>
            <a:ext cx="9360593" cy="288032"/>
            <a:chOff x="200472" y="1772816"/>
            <a:chExt cx="9505056" cy="288032"/>
          </a:xfrm>
        </p:grpSpPr>
        <p:cxnSp>
          <p:nvCxnSpPr>
            <p:cNvPr id="20" name="直線コネクタ 19"/>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主な往訪者（大臣等）</a:t>
              </a:r>
            </a:p>
          </p:txBody>
        </p:sp>
      </p:grpSp>
    </p:spTree>
    <p:extLst>
      <p:ext uri="{BB962C8B-B14F-4D97-AF65-F5344CB8AC3E}">
        <p14:creationId xmlns:p14="http://schemas.microsoft.com/office/powerpoint/2010/main" val="3377396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1/6</a:t>
            </a:r>
            <a:r>
              <a:rPr lang="ja-JP" altLang="en-US" dirty="0"/>
              <a:t>）</a:t>
            </a:r>
          </a:p>
        </p:txBody>
      </p:sp>
      <p:sp>
        <p:nvSpPr>
          <p:cNvPr id="11" name="Rectangle 6"/>
          <p:cNvSpPr>
            <a:spLocks noChangeArrowheads="1"/>
          </p:cNvSpPr>
          <p:nvPr/>
        </p:nvSpPr>
        <p:spPr bwMode="auto">
          <a:xfrm>
            <a:off x="200472" y="17259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13" name="テキスト ボックス 12"/>
          <p:cNvSpPr txBox="1"/>
          <p:nvPr/>
        </p:nvSpPr>
        <p:spPr>
          <a:xfrm>
            <a:off x="200024" y="1052736"/>
            <a:ext cx="9561959"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様々な医療テーマ（昨今では、脳血管疾患リハビリサービス普及など）にかかる「医療国際化事業」や「官民ミッション」を実施している。</a:t>
            </a:r>
          </a:p>
        </p:txBody>
      </p:sp>
      <p:graphicFrame>
        <p:nvGraphicFramePr>
          <p:cNvPr id="9" name="表 8"/>
          <p:cNvGraphicFramePr>
            <a:graphicFrameLocks noGrp="1"/>
          </p:cNvGraphicFramePr>
          <p:nvPr>
            <p:extLst>
              <p:ext uri="{D42A27DB-BD31-4B8C-83A1-F6EECF244321}">
                <p14:modId xmlns:p14="http://schemas.microsoft.com/office/powerpoint/2010/main" val="3948895573"/>
              </p:ext>
            </p:extLst>
          </p:nvPr>
        </p:nvGraphicFramePr>
        <p:xfrm>
          <a:off x="200472" y="2086000"/>
          <a:ext cx="9504000" cy="2783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5665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乳がん診療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パッケージ</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メディヴァを代表団体として、プラタナス、日本・ミャンマー医療人育成支援協会等がコンソーシアムを組み、プロジェクトを実施。ミャンマー側は、マンダレー医科大学、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Myanmar Maternal and Child Welfare Association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MMCWA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）等が協力。日本製のマンモグラフィーや超音波検査装置が導入され、トレーニングセンターがオープンした。</a:t>
                      </a:r>
                    </a:p>
                  </a:txBody>
                  <a:tcPr marL="108000" marR="108000" marT="108000" marB="108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999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血液業務</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テルモ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ミャンマーの医療の現状・血液業務の実態を明らかにするための文献調査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ミャンマーの医療の現状・血液業務の実態を明らかにするための現地調査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ミャンマーへの市場展開の在り方に関する検討</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ミャンマーは経済成長に伴い、富裕層および準富裕層の人口は増加傾向にあり、高度医療に対するニーズも高まっている一方、まだまだインフラ面での課題が多いことを確認した。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そのため、一私企業の枠を超え、官民連携による“ミャンマーの血液事業の近代化（日本化）プロジェクト”を実施することを構想するに至った。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03696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2/6</a:t>
            </a:r>
            <a:r>
              <a:rPr lang="ja-JP" altLang="en-US" dirty="0"/>
              <a:t>）</a:t>
            </a:r>
          </a:p>
        </p:txBody>
      </p:sp>
      <p:sp>
        <p:nvSpPr>
          <p:cNvPr id="11"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nvGraphicFramePr>
        <p:xfrm>
          <a:off x="200472" y="1484784"/>
          <a:ext cx="9504000" cy="50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9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MS&amp;AD</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基礎研究所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ミャンマーにおける救急搬送の実態調査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ミャンマーにおける救急搬送システムの導入可能性</a:t>
                      </a:r>
                      <a:b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救急搬送事業と並行して行うクリニック事業に関するマーケティング調査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制度上の課題調査 ・事業計画の策定</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では、私立病院や政府、医師会がそれぞれ救急搬送に取り組んでおり、各組織が連携していないことが明らかになった。また、私立病院の救急部門の設備は、一次対応には十分なレベル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システムを構築するのに必要なネットワークインフラは、ヤンゴン地区では問題ないことがわかった。ただし、ネピドーやマンダレーのネットワークインフラは現時点では不十分であるため、救急搬送事業のエリアを拡大させる際には再度、調査が必要である。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クリニック事業においては、日本企業からの駐在員向けの予防注射や健康診断等にニーズがあることがわかった。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救急センターの設立にあたり、特に大きな障壁になると考えられる制度はなかった。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マーケティング調査等の結果を踏まえると、クリニック開設後、</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年目には累積黒字となることがわかった。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白内障診療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ジェイ・アイ・ジー・エイチ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白内障治療のニーズと市場調査を実施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二重価格制度・料金設定・収支計画の実証調査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事業化委細計画の立案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ミャンマーにおいて白内障眼内レンズの挿入手術を実施</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現地調査により、潜在需要の高さと日本式白内障診療パッケージに対するニーズの存在を確認することができた。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中間層の患者でもアクセスしやすい価格の目処をつけることができた。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医師・患者へのアンケートにより、料金設定・収支計画の作成を行った。その結果を踏まえ、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年に日本式白内障診療クリニックの開設を目指すこととなった。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男性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名、女性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名に対し、日本人医師により、白内障眼内レンズの挿入手術を行った。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0008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3/6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nvGraphicFramePr>
        <p:xfrm>
          <a:off x="200472" y="1484784"/>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医療事情に関する調査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センターの設置に向けた交渉を行った。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4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総合病院設立</a:t>
                      </a:r>
                      <a:endParaRPr lang="en-US" altLang="zh-TW" sz="1000" dirty="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・医療技術トレーニング拠点設立</a:t>
                      </a:r>
                      <a:endParaRPr lang="zh-TW"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国際医療連携機構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事業化準備（事業環境調査、事業スキーム策定、センター開設準備）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人材育成（国内研修、現地研修）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脳神経外科分野の啓発・認知度向上に向けた活動</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ミャンマー最大の医科大学、ヤンゴン第一医科大学と、国際医療連携機構との間では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年）、同じく藤田保健衛生大学との間では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年）が締結され、医療技術改善、教育支援、学術連携等の実施が明記されている。マンダレー医科大学との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アジアロイヤル病院との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締結に向けても準備調整中。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ミャンマー保健省事務次官、ヤンゴン第一医科大学およびマンダレー医科大学学長等を日本に招聘し、藤田保健衛生大学、東芝メディカルシステムズ（現キヤノンメディカルシステムズ）の視察等を実施。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ヤンゴン第一医科大学内にトレーニングセンターを設置（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月）。開所式にはミャンマー保健省大臣などが列席。トレーニングセンターでは、カンファレンス、ハンズオンセミナー、留学生受入れなどを進めている。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ヤンゴン総合病院にて、藤田保健衛生大学早川准教授による脳神経血管内治療の実証手術を実施。現地施設での患者の治療、術後管理の実証により、課題や改善方法などを明確にした。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8794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4/6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85461458"/>
              </p:ext>
            </p:extLst>
          </p:nvPr>
        </p:nvGraphicFramePr>
        <p:xfrm>
          <a:off x="200472" y="1484784"/>
          <a:ext cx="9504000" cy="496855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08216">
                  <a:extLst>
                    <a:ext uri="{9D8B030D-6E8A-4147-A177-3AD203B41FA5}">
                      <a16:colId xmlns:a16="http://schemas.microsoft.com/office/drawing/2014/main" val="20002"/>
                    </a:ext>
                  </a:extLst>
                </a:gridCol>
                <a:gridCol w="1079784">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6553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566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医療施設</a:t>
                      </a:r>
                      <a:br>
                        <a:rPr lang="en-US" altLang="zh-TW" sz="1000" dirty="0"/>
                      </a:br>
                      <a:r>
                        <a:rPr lang="zh-TW" altLang="en-US" sz="1000" dirty="0"/>
                        <a:t>整備運営</a:t>
                      </a:r>
                      <a:endParaRPr lang="ja-JP"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がん検診センターの整備、運営支援、診療技術移転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Medical Engineer</a:t>
                      </a: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育成学校の開設に向けた取組</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循環器センター整備に向けた調査</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病院と協議の上、がん検診センター整備に向け、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センターの整備・運営から開始することとした。グリーンホスピタルサプライがミャンマーに現地法人を設立し、</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病院との業務提携の下、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センターの整備と技術指導、運営コンサルティングを実施。</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576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包括的介護システムの構築、日系企業の拠点拡大、国際的スキームによる介護人材の交流、日本語教育分野の市場創出</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コンソーシアムの参加団体より、訪問介護と訪問看護それぞれの専門家を現地に派遣し、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名のトレイニーに対して講義形式で日本の介護の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Off-JT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とモニター高齢社宅を訪問して行なう</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576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透析センター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普及促進</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グリーンホスピタルサプライ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ミャンマーの私立病院が初期投資を抑えて日本水準の透析治療が提供できる透析センターを整備・運営するためのフランチャイズモデルを構築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Pun </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Hlaing</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Siloam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のマンダレークリニックに透析センターを整備し、透析治療を開始した。標準業務手順書を医療従事者看護師のトレーニング過程で作成・修正し、透析治療の水準が確保できた。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9692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事業運営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医療法人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石井会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日本水準の医療サービスを提供できるクリニックの設立及び日系病院の設立・運営及び、医療従事者への教育提供による、医療水準向上や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UHG</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達成への貢献</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ミャンマーや他国での横展開及び日系医療関連事業者への海外展開事業モデルの提供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基礎的な収支予想が作成できる程度の事業計画を策定し、クリニック運営に関する基本的なオペレーションの概要が作成できた。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ミャンマーの医療実態を把握し、具体的な日本の医療の優位性が確認できた。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0315149"/>
                  </a:ext>
                </a:extLst>
              </a:tr>
              <a:tr h="115785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医療推進人材</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育成拠点設立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医療法人靖和会 飯能靖和病院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リハビリテーション医療トレーニング拠点を設立し、リハビリテーション人材を育成し、将来的には、医療トレーニング拠点を国内に複数個所設置し、より多くのリハビリテーション人材の育成を行う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人材育成として医師、理学療法士、看護師の多職種での留学研修生の受け入れの実施や 有識者の招聘、現地でのセミナーとフォーラムを開催した</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マンダレー医科大学とは、リハビリテーション医療トレーニング拠点の設立と、埼玉医科大学国際医療センター及び飯能靖和病院の間で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78312383"/>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82036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5/6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49879210"/>
              </p:ext>
            </p:extLst>
          </p:nvPr>
        </p:nvGraphicFramePr>
        <p:xfrm>
          <a:off x="200472" y="1484785"/>
          <a:ext cx="9504000" cy="297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152232">
                  <a:extLst>
                    <a:ext uri="{9D8B030D-6E8A-4147-A177-3AD203B41FA5}">
                      <a16:colId xmlns:a16="http://schemas.microsoft.com/office/drawing/2014/main" val="20002"/>
                    </a:ext>
                  </a:extLst>
                </a:gridCol>
                <a:gridCol w="93576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2446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脳神経外科診療・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人材育成拠点構築</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伊藤忠商事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ミャンマー大手民間病院</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PHSH</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への日本の医療技術導入による高品質医療サービスの提供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自走型（持続可能な）人材育成スキームの構築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事業のコンセプトを関係者に浸透させ、関係者間の連携を加速することができた。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日本人医師の診療開始前の準備を整え、パイロット事業中には、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で実施する最初の症例の候補を確保し、症例実施前の遠隔カンファレンスのトライアルや患者無料相談会での外来診療トライアルを実施した。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74634424"/>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脳血管疾患リハビリサービス普及推進</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株式会社さくら</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市内において、現地医療機関と日本式脳血管疾患リハビリサービスを活用した包括的なケア体制を構築することを目的として、リハビリテーションの実証調査、リハビリサービス支援ソフトの有効性調査、リハビリ専門職・リハビリ助手の育成、福祉用具レンタル・販売の実証調査事業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OSC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ないに実証用の場所を確保し、調達についての整理を行い、体制構築を行った。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リハビリサービスのモニターとして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名の患者を選定し、日本及び現地で確保した医療関係者がモニター患者に施術を実施した。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現地及びリモートにて人材育成のための指導を実施。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リハビリ支援ソフトを試行的に活用し、実証調査で評価を行った。その他にもリハビリ・福祉用具に関するセミナーを実施した。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14518176"/>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09331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6/6</a:t>
            </a:r>
            <a:r>
              <a:rPr lang="ja-JP" altLang="en-US" dirty="0"/>
              <a:t>）</a:t>
            </a:r>
          </a:p>
        </p:txBody>
      </p:sp>
      <p:sp>
        <p:nvSpPr>
          <p:cNvPr id="21" name="Rectangle 6"/>
          <p:cNvSpPr>
            <a:spLocks noChangeArrowheads="1"/>
          </p:cNvSpPr>
          <p:nvPr/>
        </p:nvSpPr>
        <p:spPr bwMode="auto">
          <a:xfrm>
            <a:off x="200472" y="929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官民ミッション</a:t>
            </a:r>
          </a:p>
        </p:txBody>
      </p:sp>
      <p:graphicFrame>
        <p:nvGraphicFramePr>
          <p:cNvPr id="23" name="表 22"/>
          <p:cNvGraphicFramePr>
            <a:graphicFrameLocks noGrp="1"/>
          </p:cNvGraphicFramePr>
          <p:nvPr/>
        </p:nvGraphicFramePr>
        <p:xfrm>
          <a:off x="200472" y="1217050"/>
          <a:ext cx="9505056" cy="540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241415">
                <a:tc>
                  <a:txBody>
                    <a:bodyPr/>
                    <a:lstStyle/>
                    <a:p>
                      <a:pPr algn="ctr" fontAlgn="ctr" hangingPunct="0">
                        <a:lnSpc>
                          <a:spcPct val="100000"/>
                        </a:lnSpc>
                      </a:pP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ヤンゴン第二医科大学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Wai</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Development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氏家良人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Emergency Medicine in Japan, Present and Future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Gastroenterological Endoscopic Imaging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亀田京橋クリニック 戸﨑光宏　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Breast Cancer Diagnosis by Imaging Technology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ミャンマーより保健省大臣、および、ヤンゴン地域政府ヤンゴン管区主席大臣が</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救急救命</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ミャンマーがん学会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Aung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順天堂大学　林幹浩　非常勤助教</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Maw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Oo</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兵庫医科大学　小谷譲治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ミャンマーよりヤンゴン地域政府ヤンゴン管区社会大臣が参加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・がんの早期診断、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メディカル・エンジニア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Golden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Zaneka</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Public</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Myint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Naing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「メディカル・エンジニア学校設立に当たっての日本との協力」</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Khine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Shwe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Wah</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「ミャンマーにおける救急医療の将来」</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木股敬裕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「メディカル・エンジニアの必要性」</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東京医科大学　病院救命救急センター長　織田　順　准教授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「救急医療システム」</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日本人間ドック協会　国際委員 鏑木先生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・がんの早期診断システム」</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ミャンマーより保健スポーツ省</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Zin</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That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局長が参加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025" y="670482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Excellence JAPAN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613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Tree>
    <p:extLst>
      <p:ext uri="{BB962C8B-B14F-4D97-AF65-F5344CB8AC3E}">
        <p14:creationId xmlns:p14="http://schemas.microsoft.com/office/powerpoint/2010/main" val="1562250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厚生労働省とミャンマー保健省の協力覚書（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212407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月に、厚生労働省とミャンマー保健省が保健・医療分野での協力に関する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656184"/>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ミャンマー保健省の行政官を日本に受け入れ、ユニバーサル・ヘルス・カバレッジ達成を目指し、日本の公的医療保険制度についての</a:t>
            </a:r>
            <a:br>
              <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経験を共有</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医師・看護師・助産師・公衆衛生専門職等の人材開発</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医療サービスにおけるケアの質向上のための専門知識の交換</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病院・保健所の日本式管理のノウハウの移転</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004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a:t>2013</a:t>
            </a:r>
            <a:r>
              <a:rPr lang="ja-JP" altLang="en-US" sz="1200"/>
              <a:t>年</a:t>
            </a:r>
            <a:r>
              <a:rPr lang="en-US" altLang="ja-JP" sz="1200"/>
              <a:t>12</a:t>
            </a:r>
            <a:r>
              <a:rPr lang="ja-JP" altLang="en-US" sz="120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2474111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月、厚生労働省はミャンマー労働・入国管理・人口省と技能実習に関する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a:t>
            </a:r>
            <a:endParaRPr lang="en-US" altLang="zh-TW" sz="800" dirty="0"/>
          </a:p>
        </p:txBody>
      </p:sp>
      <p:graphicFrame>
        <p:nvGraphicFramePr>
          <p:cNvPr id="8" name="表 7"/>
          <p:cNvGraphicFramePr>
            <a:graphicFrameLocks noGrp="1"/>
          </p:cNvGraphicFramePr>
          <p:nvPr/>
        </p:nvGraphicFramePr>
        <p:xfrm>
          <a:off x="200023" y="2061216"/>
          <a:ext cx="9504000" cy="33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日本国法務省・外務省・厚生労働省とミャンマー労働・入国管理・人口省との間の技能実習に関する協力覚書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労働・入国管理・人口省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ミャンマー側が認定した送出機関及び認定を取り消した送出機関を日本で公表し、ミャンマー側が認定した送出機関からの技能実習生のみを受け入れる。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監理団体・実習実施者に対して、許認可の取消や改善命令を行った場合は、その結果をミャンマー側に通知する。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491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2243423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8" name="Object 7"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9" name="Group 278">
            <a:extLst>
              <a:ext uri="{FF2B5EF4-FFF2-40B4-BE49-F238E27FC236}">
                <a16:creationId xmlns:a16="http://schemas.microsoft.com/office/drawing/2014/main" id="{2F51FD92-E6E4-B5A7-F763-9B4A6A27BA78}"/>
              </a:ext>
            </a:extLst>
          </p:cNvPr>
          <p:cNvGrpSpPr/>
          <p:nvPr/>
        </p:nvGrpSpPr>
        <p:grpSpPr>
          <a:xfrm>
            <a:off x="7775097" y="2042789"/>
            <a:ext cx="1690713" cy="1662024"/>
            <a:chOff x="7853180" y="1883131"/>
            <a:chExt cx="1690713" cy="1662024"/>
          </a:xfrm>
        </p:grpSpPr>
        <p:sp>
          <p:nvSpPr>
            <p:cNvPr id="203" name="フリーフォーム 43">
              <a:extLst>
                <a:ext uri="{FF2B5EF4-FFF2-40B4-BE49-F238E27FC236}">
                  <a16:creationId xmlns:a16="http://schemas.microsoft.com/office/drawing/2014/main" id="{9240F403-F634-65E8-528F-8D4E5B43C2ED}"/>
                </a:ext>
              </a:extLst>
            </p:cNvPr>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4" name="テキスト ボックス 48">
              <a:extLst>
                <a:ext uri="{FF2B5EF4-FFF2-40B4-BE49-F238E27FC236}">
                  <a16:creationId xmlns:a16="http://schemas.microsoft.com/office/drawing/2014/main" id="{159C1AD5-E571-1AB5-0EE3-DB65D48F009D}"/>
                </a:ext>
              </a:extLst>
            </p:cNvPr>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p>
          </p:txBody>
        </p:sp>
        <p:sp>
          <p:nvSpPr>
            <p:cNvPr id="205" name="片側の 2 つの角を丸めた四角形 49">
              <a:extLst>
                <a:ext uri="{FF2B5EF4-FFF2-40B4-BE49-F238E27FC236}">
                  <a16:creationId xmlns:a16="http://schemas.microsoft.com/office/drawing/2014/main" id="{15785F0A-279B-2E33-889D-1F7BA7C9AEE6}"/>
                </a:ext>
              </a:extLst>
            </p:cNvPr>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60</a:t>
              </a: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a:t>
              </a: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56</a:t>
              </a:r>
              <a:endPar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996639"/>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年の実質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世界的な価格高騰や</a:t>
            </a:r>
            <a:r>
              <a:rPr lang="ja-JP" altLang="en-US" sz="1400" b="0" i="0" dirty="0">
                <a:effectLst/>
                <a:latin typeface="ヒラギノ角ゴ Pro W3"/>
              </a:rPr>
              <a:t>ミャンマー国内の紛争等に影響を受け、</a:t>
            </a:r>
            <a:r>
              <a:rPr lang="en-US" altLang="ja-JP" sz="1400" b="0" i="0" dirty="0">
                <a:effectLst/>
                <a:latin typeface="ヒラギノ角ゴ Pro W3"/>
              </a:rPr>
              <a:t>2025</a:t>
            </a:r>
            <a:r>
              <a:rPr lang="ja-JP" altLang="en-US" sz="1400" b="0" i="0" dirty="0">
                <a:effectLst/>
                <a:latin typeface="ヒラギノ角ゴ Pro W3"/>
              </a:rPr>
              <a:t>年の</a:t>
            </a:r>
            <a:r>
              <a:rPr lang="ja-JP" altLang="en-US" sz="1400" dirty="0">
                <a:latin typeface="ヒラギノ角ゴ Pro W3"/>
              </a:rPr>
              <a:t>名目</a:t>
            </a:r>
            <a:r>
              <a:rPr lang="en-US" altLang="ja-JP" sz="1400" dirty="0">
                <a:latin typeface="ヒラギノ角ゴ Pro W3"/>
              </a:rPr>
              <a:t>GDP</a:t>
            </a:r>
            <a:r>
              <a:rPr lang="ja-JP" altLang="en-US" sz="1400" dirty="0">
                <a:latin typeface="ヒラギノ角ゴ Pro W3"/>
              </a:rPr>
              <a:t>もコロナ前水準には及ばず、約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605</a:t>
            </a:r>
            <a:r>
              <a:rPr lang="ja-JP" altLang="en-US" sz="1400" dirty="0">
                <a:latin typeface="ヒラギノ角ゴ Pro W3"/>
              </a:rPr>
              <a:t>億</a:t>
            </a:r>
            <a:r>
              <a:rPr lang="en-US" altLang="ja-JP" sz="1400" dirty="0">
                <a:latin typeface="ヒラギノ角ゴ Pro W3"/>
              </a:rPr>
              <a:t>US$</a:t>
            </a:r>
            <a:r>
              <a:rPr lang="ja-JP" altLang="en-US" sz="1400" dirty="0">
                <a:latin typeface="ヒラギノ角ゴ Pro W3"/>
              </a:rPr>
              <a:t>に留まる見込みである。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167" name="Rectangle 166">
            <a:extLst>
              <a:ext uri="{FF2B5EF4-FFF2-40B4-BE49-F238E27FC236}">
                <a16:creationId xmlns:a16="http://schemas.microsoft.com/office/drawing/2014/main" id="{4BDFD2C1-AF7E-FED2-2FA2-2B2779A9D23D}"/>
              </a:ext>
            </a:extLst>
          </p:cNvPr>
          <p:cNvSpPr/>
          <p:nvPr>
            <p:custDataLst>
              <p:tags r:id="rId3"/>
            </p:custDataLst>
          </p:nvPr>
        </p:nvSpPr>
        <p:spPr bwMode="gray">
          <a:xfrm>
            <a:off x="8315325" y="35861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168" name="Straight Connector 167">
            <a:extLst>
              <a:ext uri="{FF2B5EF4-FFF2-40B4-BE49-F238E27FC236}">
                <a16:creationId xmlns:a16="http://schemas.microsoft.com/office/drawing/2014/main" id="{7A6268FF-8BDC-CC32-86A3-B8CB574275E7}"/>
              </a:ext>
            </a:extLst>
          </p:cNvPr>
          <p:cNvCxnSpPr/>
          <p:nvPr>
            <p:custDataLst>
              <p:tags r:id="rId4"/>
            </p:custDataLst>
          </p:nvPr>
        </p:nvCxnSpPr>
        <p:spPr bwMode="gray">
          <a:xfrm>
            <a:off x="8247063" y="3856038"/>
            <a:ext cx="2428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FB0F23E2-0C9D-D555-9F27-EC8D070EA272}"/>
              </a:ext>
            </a:extLst>
          </p:cNvPr>
          <p:cNvSpPr/>
          <p:nvPr>
            <p:custDataLst>
              <p:tags r:id="rId5"/>
            </p:custDataLst>
          </p:nvPr>
        </p:nvSpPr>
        <p:spPr bwMode="gray">
          <a:xfrm>
            <a:off x="8335963" y="3824288"/>
            <a:ext cx="63500" cy="635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0" name="テキスト プレースホルダ 9">
            <a:extLst>
              <a:ext uri="{FF2B5EF4-FFF2-40B4-BE49-F238E27FC236}">
                <a16:creationId xmlns:a16="http://schemas.microsoft.com/office/drawing/2014/main" id="{C8A5ABA0-0EC2-A65A-0F6B-70CF8B619ACE}"/>
              </a:ext>
            </a:extLst>
          </p:cNvPr>
          <p:cNvSpPr>
            <a:spLocks noGrp="1"/>
          </p:cNvSpPr>
          <p:nvPr>
            <p:custDataLst>
              <p:tags r:id="rId6"/>
            </p:custDataLst>
          </p:nvPr>
        </p:nvSpPr>
        <p:spPr bwMode="auto">
          <a:xfrm>
            <a:off x="8545513" y="3581400"/>
            <a:ext cx="1098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A294E4A9-BB3E-4EB4-B81F-4313B832688C}" type="datetime'''''''''名''''''''目''''''''G''''DP''（''''''1''億''U''S$''''''）'">
              <a:rPr kumimoji="0" lang="zh-TW" altLang="en-US" sz="1000" smtClean="0"/>
              <a:pPr marL="0" lvl="0" indent="0">
                <a:spcBef>
                  <a:spcPct val="0"/>
                </a:spcBef>
                <a:buClr>
                  <a:srgbClr val="FFFFFF">
                    <a:lumMod val="75000"/>
                  </a:srgbClr>
                </a:buClr>
                <a:buNone/>
                <a:defRPr/>
              </a:pPr>
              <a:t>名目GDP（1億US$）</a:t>
            </a:fld>
            <a:endParaRPr kumimoji="0" lang="ja-JP" altLang="en-US" sz="1000" b="0" i="0" strike="noStrike" kern="1200" cap="none" spc="0" normalizeH="0" baseline="0" noProof="0" dirty="0">
              <a:ln>
                <a:noFill/>
              </a:ln>
              <a:effectLst/>
              <a:uLnTx/>
              <a:uFillTx/>
              <a:sym typeface="+mn-lt"/>
            </a:endParaRPr>
          </a:p>
        </p:txBody>
      </p:sp>
      <p:sp>
        <p:nvSpPr>
          <p:cNvPr id="171" name="テキスト プレースホルダ 9">
            <a:extLst>
              <a:ext uri="{FF2B5EF4-FFF2-40B4-BE49-F238E27FC236}">
                <a16:creationId xmlns:a16="http://schemas.microsoft.com/office/drawing/2014/main" id="{6DD6EE76-E762-CAE6-EA63-5CB235DB107A}"/>
              </a:ext>
            </a:extLst>
          </p:cNvPr>
          <p:cNvSpPr>
            <a:spLocks noGrp="1"/>
          </p:cNvSpPr>
          <p:nvPr>
            <p:custDataLst>
              <p:tags r:id="rId7"/>
            </p:custDataLst>
          </p:nvPr>
        </p:nvSpPr>
        <p:spPr bwMode="auto">
          <a:xfrm>
            <a:off x="8545513" y="37846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73BD100E-71A0-4DD4-BFA1-F19992F67029}" type="datetime'実''''''''''''''''''''質''GD''''P成''長''率''''''''''（''''％''）'">
              <a:rPr kumimoji="0" lang="zh-TW" altLang="en-US" sz="1000" smtClean="0"/>
              <a:pPr marL="0" lvl="0" indent="0">
                <a:spcBef>
                  <a:spcPct val="0"/>
                </a:spcBef>
                <a:buClr>
                  <a:srgbClr val="FFFFFF">
                    <a:lumMod val="75000"/>
                  </a:srgbClr>
                </a:buClr>
                <a:buNone/>
                <a:defRPr/>
              </a:pPr>
              <a:t>実質GDP成長率（％）</a:t>
            </a:fld>
            <a:endParaRPr kumimoji="0" lang="ja-JP" altLang="en-US" sz="1000" b="0" i="0" strike="noStrike" kern="1200" cap="none" spc="0" normalizeH="0" baseline="0" noProof="0">
              <a:ln>
                <a:noFill/>
              </a:ln>
              <a:effectLst/>
              <a:uLnTx/>
              <a:uFillTx/>
              <a:sym typeface="+mn-lt"/>
            </a:endParaRPr>
          </a:p>
        </p:txBody>
      </p:sp>
      <p:graphicFrame>
        <p:nvGraphicFramePr>
          <p:cNvPr id="481" name="Chart 480">
            <a:extLst>
              <a:ext uri="{FF2B5EF4-FFF2-40B4-BE49-F238E27FC236}">
                <a16:creationId xmlns:a16="http://schemas.microsoft.com/office/drawing/2014/main" id="{44732054-55DC-825E-8D9D-D72864FE094F}"/>
              </a:ext>
            </a:extLst>
          </p:cNvPr>
          <p:cNvGraphicFramePr/>
          <p:nvPr>
            <p:custDataLst>
              <p:tags r:id="rId8"/>
            </p:custDataLst>
            <p:extLst>
              <p:ext uri="{D42A27DB-BD31-4B8C-83A1-F6EECF244321}">
                <p14:modId xmlns:p14="http://schemas.microsoft.com/office/powerpoint/2010/main" val="3212617267"/>
              </p:ext>
            </p:extLst>
          </p:nvPr>
        </p:nvGraphicFramePr>
        <p:xfrm>
          <a:off x="327025" y="2124075"/>
          <a:ext cx="7900988" cy="1987550"/>
        </p:xfrm>
        <a:graphic>
          <a:graphicData uri="http://schemas.openxmlformats.org/drawingml/2006/chart">
            <c:chart xmlns:c="http://schemas.openxmlformats.org/drawingml/2006/chart" xmlns:r="http://schemas.openxmlformats.org/officeDocument/2006/relationships" r:id="rId72"/>
          </a:graphicData>
        </a:graphic>
      </p:graphicFrame>
      <p:cxnSp>
        <p:nvCxnSpPr>
          <p:cNvPr id="276" name="Straight Connector 275">
            <a:extLst>
              <a:ext uri="{FF2B5EF4-FFF2-40B4-BE49-F238E27FC236}">
                <a16:creationId xmlns:a16="http://schemas.microsoft.com/office/drawing/2014/main" id="{A63D3AE6-0119-797F-05BD-8E03000B44D1}"/>
              </a:ext>
            </a:extLst>
          </p:cNvPr>
          <p:cNvCxnSpPr/>
          <p:nvPr>
            <p:custDataLst>
              <p:tags r:id="rId9"/>
            </p:custDataLst>
          </p:nvPr>
        </p:nvCxnSpPr>
        <p:spPr bwMode="auto">
          <a:xfrm>
            <a:off x="6735763" y="36655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id="{C460D2A1-79EF-D09A-4273-6633A138FFE3}"/>
              </a:ext>
            </a:extLst>
          </p:cNvPr>
          <p:cNvCxnSpPr/>
          <p:nvPr>
            <p:custDataLst>
              <p:tags r:id="rId10"/>
            </p:custDataLst>
          </p:nvPr>
        </p:nvCxnSpPr>
        <p:spPr bwMode="auto">
          <a:xfrm>
            <a:off x="7569200" y="3035300"/>
            <a:ext cx="0" cy="334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0" name="Text Placeholder 12">
            <a:extLst>
              <a:ext uri="{FF2B5EF4-FFF2-40B4-BE49-F238E27FC236}">
                <a16:creationId xmlns:a16="http://schemas.microsoft.com/office/drawing/2014/main" id="{922BCB87-6398-D189-93C2-8CB3C007124E}"/>
              </a:ext>
            </a:extLst>
          </p:cNvPr>
          <p:cNvSpPr>
            <a:spLocks noGrp="1"/>
          </p:cNvSpPr>
          <p:nvPr>
            <p:custDataLst>
              <p:tags r:id="rId11"/>
            </p:custDataLst>
          </p:nvPr>
        </p:nvSpPr>
        <p:spPr bwMode="auto">
          <a:xfrm>
            <a:off x="11080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F07087E5-33C5-4850-B295-CD44492D57CA}" type="datetime'''''''''''''''''''''''''''''0''1'">
              <a:rPr lang="en-US" altLang="en-US" sz="1000" b="0" smtClean="0"/>
              <a:pPr lvl="0" algn="ctr">
                <a:spcBef>
                  <a:spcPct val="0"/>
                </a:spcBef>
                <a:spcAft>
                  <a:spcPct val="0"/>
                </a:spcAft>
                <a:defRPr/>
              </a:pPr>
              <a:t>01</a:t>
            </a:fld>
            <a:endParaRPr lang="ja-JP" altLang="en-US" sz="1000" b="0" i="0" strike="noStrike" kern="1200" cap="none" spc="0" normalizeH="0" baseline="0" noProof="0" dirty="0">
              <a:ln>
                <a:noFill/>
              </a:ln>
              <a:effectLst/>
              <a:uLnTx/>
              <a:uFillTx/>
              <a:sym typeface="+mn-lt"/>
            </a:endParaRPr>
          </a:p>
        </p:txBody>
      </p:sp>
      <p:sp>
        <p:nvSpPr>
          <p:cNvPr id="181" name="Text Placeholder 12">
            <a:extLst>
              <a:ext uri="{FF2B5EF4-FFF2-40B4-BE49-F238E27FC236}">
                <a16:creationId xmlns:a16="http://schemas.microsoft.com/office/drawing/2014/main" id="{D80FF767-5A1F-4F35-044A-F3EEC55DFFD7}"/>
              </a:ext>
            </a:extLst>
          </p:cNvPr>
          <p:cNvSpPr>
            <a:spLocks noGrp="1"/>
          </p:cNvSpPr>
          <p:nvPr>
            <p:custDataLst>
              <p:tags r:id="rId12"/>
            </p:custDataLst>
          </p:nvPr>
        </p:nvSpPr>
        <p:spPr bwMode="auto">
          <a:xfrm>
            <a:off x="13858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988609C-AAB3-4C13-A759-2CED1EC1E3E7}" type="datetime'''''''''''0''''''''''''''''''''''''''''2'''''''''''''''''''">
              <a:rPr lang="en-US" altLang="en-US" sz="1000" b="0" smtClean="0"/>
              <a:pPr lvl="0" algn="ctr">
                <a:spcBef>
                  <a:spcPct val="0"/>
                </a:spcBef>
                <a:spcAft>
                  <a:spcPct val="0"/>
                </a:spcAft>
                <a:defRPr/>
              </a:pPr>
              <a:t>02</a:t>
            </a:fld>
            <a:endParaRPr lang="ja-JP" altLang="en-US" sz="1000" b="0" i="0" strike="noStrike" kern="1200" cap="none" spc="0" normalizeH="0" baseline="0" noProof="0">
              <a:ln>
                <a:noFill/>
              </a:ln>
              <a:effectLst/>
              <a:uLnTx/>
              <a:uFillTx/>
              <a:sym typeface="+mn-lt"/>
            </a:endParaRPr>
          </a:p>
        </p:txBody>
      </p:sp>
      <p:sp>
        <p:nvSpPr>
          <p:cNvPr id="182" name="Text Placeholder 12">
            <a:extLst>
              <a:ext uri="{FF2B5EF4-FFF2-40B4-BE49-F238E27FC236}">
                <a16:creationId xmlns:a16="http://schemas.microsoft.com/office/drawing/2014/main" id="{CA25BAD0-955E-5749-6059-E35C1865C690}"/>
              </a:ext>
            </a:extLst>
          </p:cNvPr>
          <p:cNvSpPr>
            <a:spLocks noGrp="1"/>
          </p:cNvSpPr>
          <p:nvPr>
            <p:custDataLst>
              <p:tags r:id="rId13"/>
            </p:custDataLst>
          </p:nvPr>
        </p:nvSpPr>
        <p:spPr bwMode="auto">
          <a:xfrm>
            <a:off x="1663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267F126-32A8-4F3F-9969-247A2D8BD777}" type="datetime'''''''''''''''''''''''''''03'''''''''''''''''''''''''''''''''">
              <a:rPr lang="en-US" altLang="en-US" sz="1000" b="0" smtClean="0"/>
              <a:pPr lvl="0" algn="ctr">
                <a:spcBef>
                  <a:spcPct val="0"/>
                </a:spcBef>
                <a:spcAft>
                  <a:spcPct val="0"/>
                </a:spcAft>
                <a:defRPr/>
              </a:pPr>
              <a:t>03</a:t>
            </a:fld>
            <a:endParaRPr lang="ja-JP" altLang="en-US" sz="1000" b="0" i="0" strike="noStrike" kern="1200" cap="none" spc="0" normalizeH="0" baseline="0" noProof="0">
              <a:ln>
                <a:noFill/>
              </a:ln>
              <a:effectLst/>
              <a:uLnTx/>
              <a:uFillTx/>
              <a:sym typeface="+mn-lt"/>
            </a:endParaRPr>
          </a:p>
        </p:txBody>
      </p:sp>
      <p:sp>
        <p:nvSpPr>
          <p:cNvPr id="183" name="Text Placeholder 12">
            <a:extLst>
              <a:ext uri="{FF2B5EF4-FFF2-40B4-BE49-F238E27FC236}">
                <a16:creationId xmlns:a16="http://schemas.microsoft.com/office/drawing/2014/main" id="{D22C2379-2FD4-0EF0-4296-36F327EC0898}"/>
              </a:ext>
            </a:extLst>
          </p:cNvPr>
          <p:cNvSpPr>
            <a:spLocks noGrp="1"/>
          </p:cNvSpPr>
          <p:nvPr>
            <p:custDataLst>
              <p:tags r:id="rId14"/>
            </p:custDataLst>
          </p:nvPr>
        </p:nvSpPr>
        <p:spPr bwMode="auto">
          <a:xfrm>
            <a:off x="1939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179D111-DA05-400A-BFAC-22121DFAEE43}" type="datetime'''''04'''''''''''''''''''''''">
              <a:rPr lang="en-US" altLang="en-US" sz="1000" b="0" smtClean="0"/>
              <a:pPr lvl="0" algn="ctr">
                <a:spcBef>
                  <a:spcPct val="0"/>
                </a:spcBef>
                <a:spcAft>
                  <a:spcPct val="0"/>
                </a:spcAft>
                <a:defRPr/>
              </a:pPr>
              <a:t>04</a:t>
            </a:fld>
            <a:endParaRPr lang="ja-JP" altLang="en-US" sz="1000" b="0" i="0" strike="noStrike" kern="1200" cap="none" spc="0" normalizeH="0" baseline="0" noProof="0" dirty="0">
              <a:ln>
                <a:noFill/>
              </a:ln>
              <a:effectLst/>
              <a:uLnTx/>
              <a:uFillTx/>
              <a:sym typeface="+mn-lt"/>
            </a:endParaRPr>
          </a:p>
        </p:txBody>
      </p:sp>
      <p:sp>
        <p:nvSpPr>
          <p:cNvPr id="184" name="Text Placeholder 12">
            <a:extLst>
              <a:ext uri="{FF2B5EF4-FFF2-40B4-BE49-F238E27FC236}">
                <a16:creationId xmlns:a16="http://schemas.microsoft.com/office/drawing/2014/main" id="{E64B4D1A-2CEF-2088-E336-AA6A6B9DD2DB}"/>
              </a:ext>
            </a:extLst>
          </p:cNvPr>
          <p:cNvSpPr>
            <a:spLocks noGrp="1"/>
          </p:cNvSpPr>
          <p:nvPr>
            <p:custDataLst>
              <p:tags r:id="rId15"/>
            </p:custDataLst>
          </p:nvPr>
        </p:nvSpPr>
        <p:spPr bwMode="auto">
          <a:xfrm>
            <a:off x="2217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CA0438E2-EC50-4880-8FBD-0CAC33D67595}" type="datetime'''''''''''''''''''''0''''''''''''''''''''''5'''''''''''''">
              <a:rPr lang="en-US" altLang="en-US" sz="1000" b="0" smtClean="0"/>
              <a:pPr lvl="0" algn="ctr">
                <a:spcBef>
                  <a:spcPct val="0"/>
                </a:spcBef>
                <a:spcAft>
                  <a:spcPct val="0"/>
                </a:spcAft>
                <a:defRPr/>
              </a:pPr>
              <a:t>05</a:t>
            </a:fld>
            <a:endParaRPr lang="ja-JP" altLang="en-US" sz="1000" b="0" i="0" strike="noStrike" kern="1200" cap="none" spc="0" normalizeH="0" baseline="0" noProof="0" dirty="0">
              <a:ln>
                <a:noFill/>
              </a:ln>
              <a:effectLst/>
              <a:uLnTx/>
              <a:uFillTx/>
              <a:sym typeface="+mn-lt"/>
            </a:endParaRPr>
          </a:p>
        </p:txBody>
      </p:sp>
      <p:sp>
        <p:nvSpPr>
          <p:cNvPr id="185" name="Text Placeholder 12">
            <a:extLst>
              <a:ext uri="{FF2B5EF4-FFF2-40B4-BE49-F238E27FC236}">
                <a16:creationId xmlns:a16="http://schemas.microsoft.com/office/drawing/2014/main" id="{35B8E848-6F32-8B94-324E-9F0A55CEB6E7}"/>
              </a:ext>
            </a:extLst>
          </p:cNvPr>
          <p:cNvSpPr>
            <a:spLocks noGrp="1"/>
          </p:cNvSpPr>
          <p:nvPr>
            <p:custDataLst>
              <p:tags r:id="rId16"/>
            </p:custDataLst>
          </p:nvPr>
        </p:nvSpPr>
        <p:spPr bwMode="auto">
          <a:xfrm>
            <a:off x="24955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37AC5D42-B9A7-4F61-972E-50C5339A0BED}" type="datetime'''''''''''''''''''''''''''''''''0''''''''''''6'''''''">
              <a:rPr lang="en-US" altLang="en-US" sz="1000" b="0" smtClean="0"/>
              <a:pPr lvl="0" algn="ctr">
                <a:spcBef>
                  <a:spcPct val="0"/>
                </a:spcBef>
                <a:spcAft>
                  <a:spcPct val="0"/>
                </a:spcAft>
                <a:defRPr/>
              </a:pPr>
              <a:t>06</a:t>
            </a:fld>
            <a:endParaRPr lang="ja-JP" altLang="en-US" sz="1000" b="0" i="0" strike="noStrike" kern="1200" cap="none" spc="0" normalizeH="0" baseline="0" noProof="0" dirty="0">
              <a:ln>
                <a:noFill/>
              </a:ln>
              <a:effectLst/>
              <a:uLnTx/>
              <a:uFillTx/>
              <a:sym typeface="+mn-lt"/>
            </a:endParaRPr>
          </a:p>
        </p:txBody>
      </p:sp>
      <p:sp>
        <p:nvSpPr>
          <p:cNvPr id="186" name="Text Placeholder 12">
            <a:extLst>
              <a:ext uri="{FF2B5EF4-FFF2-40B4-BE49-F238E27FC236}">
                <a16:creationId xmlns:a16="http://schemas.microsoft.com/office/drawing/2014/main" id="{F07203CF-EA15-E2C4-9C46-3FE91116C1E1}"/>
              </a:ext>
            </a:extLst>
          </p:cNvPr>
          <p:cNvSpPr>
            <a:spLocks noGrp="1"/>
          </p:cNvSpPr>
          <p:nvPr>
            <p:custDataLst>
              <p:tags r:id="rId17"/>
            </p:custDataLst>
          </p:nvPr>
        </p:nvSpPr>
        <p:spPr bwMode="auto">
          <a:xfrm>
            <a:off x="27733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4552522-B717-4A58-9D91-9A492113241C}" type="datetime'''''''''''''''''''''''0''''''7'''''''''''''">
              <a:rPr lang="en-US" altLang="en-US" sz="1000" b="0" smtClean="0"/>
              <a:pPr lvl="0" algn="ctr">
                <a:spcBef>
                  <a:spcPct val="0"/>
                </a:spcBef>
                <a:spcAft>
                  <a:spcPct val="0"/>
                </a:spcAft>
                <a:defRPr/>
              </a:pPr>
              <a:t>07</a:t>
            </a:fld>
            <a:endParaRPr lang="ja-JP" altLang="en-US" sz="1000" b="0" i="0" strike="noStrike" kern="1200" cap="none" spc="0" normalizeH="0" baseline="0" noProof="0" dirty="0">
              <a:ln>
                <a:noFill/>
              </a:ln>
              <a:effectLst/>
              <a:uLnTx/>
              <a:uFillTx/>
              <a:sym typeface="+mn-lt"/>
            </a:endParaRPr>
          </a:p>
        </p:txBody>
      </p:sp>
      <p:sp>
        <p:nvSpPr>
          <p:cNvPr id="187" name="Text Placeholder 12">
            <a:extLst>
              <a:ext uri="{FF2B5EF4-FFF2-40B4-BE49-F238E27FC236}">
                <a16:creationId xmlns:a16="http://schemas.microsoft.com/office/drawing/2014/main" id="{2BE8A0AC-739F-ACA3-E981-D74637BC9F24}"/>
              </a:ext>
            </a:extLst>
          </p:cNvPr>
          <p:cNvSpPr>
            <a:spLocks noGrp="1"/>
          </p:cNvSpPr>
          <p:nvPr>
            <p:custDataLst>
              <p:tags r:id="rId18"/>
            </p:custDataLst>
          </p:nvPr>
        </p:nvSpPr>
        <p:spPr bwMode="auto">
          <a:xfrm>
            <a:off x="30511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EA6D62E-C2F6-44AA-A79D-18556B8F5C21}" type="datetime'''''''''''''''''0''''''''''''8'''''''''''''''''''''''''''''">
              <a:rPr lang="en-US" altLang="en-US" sz="1000" b="0" smtClean="0"/>
              <a:pPr lvl="0" algn="ctr">
                <a:spcBef>
                  <a:spcPct val="0"/>
                </a:spcBef>
                <a:spcAft>
                  <a:spcPct val="0"/>
                </a:spcAft>
                <a:defRPr/>
              </a:pPr>
              <a:t>08</a:t>
            </a:fld>
            <a:endParaRPr lang="ja-JP" altLang="en-US" sz="1000" b="0" i="0" strike="noStrike" kern="1200" cap="none" spc="0" normalizeH="0" baseline="0" noProof="0" dirty="0">
              <a:ln>
                <a:noFill/>
              </a:ln>
              <a:effectLst/>
              <a:uLnTx/>
              <a:uFillTx/>
              <a:sym typeface="+mn-lt"/>
            </a:endParaRPr>
          </a:p>
        </p:txBody>
      </p:sp>
      <p:sp>
        <p:nvSpPr>
          <p:cNvPr id="188" name="Text Placeholder 12">
            <a:extLst>
              <a:ext uri="{FF2B5EF4-FFF2-40B4-BE49-F238E27FC236}">
                <a16:creationId xmlns:a16="http://schemas.microsoft.com/office/drawing/2014/main" id="{837069E4-9E2C-BC9B-24AD-55E3BBB44A27}"/>
              </a:ext>
            </a:extLst>
          </p:cNvPr>
          <p:cNvSpPr>
            <a:spLocks noGrp="1"/>
          </p:cNvSpPr>
          <p:nvPr>
            <p:custDataLst>
              <p:tags r:id="rId19"/>
            </p:custDataLst>
          </p:nvPr>
        </p:nvSpPr>
        <p:spPr bwMode="auto">
          <a:xfrm>
            <a:off x="3328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DA28996-F25C-4652-B707-4DF293399E84}" type="datetime'0''''''9'''''''''''''''''''''''''''">
              <a:rPr lang="en-US" altLang="en-US" sz="1000" b="0" smtClean="0"/>
              <a:pPr lvl="0" algn="ctr">
                <a:spcBef>
                  <a:spcPct val="0"/>
                </a:spcBef>
                <a:spcAft>
                  <a:spcPct val="0"/>
                </a:spcAft>
                <a:defRPr/>
              </a:pPr>
              <a:t>09</a:t>
            </a:fld>
            <a:endParaRPr lang="ja-JP" altLang="en-US" sz="1000" b="0" i="0" strike="noStrike" kern="1200" cap="none" spc="0" normalizeH="0" baseline="0" noProof="0" dirty="0">
              <a:ln>
                <a:noFill/>
              </a:ln>
              <a:effectLst/>
              <a:uLnTx/>
              <a:uFillTx/>
              <a:sym typeface="+mn-lt"/>
            </a:endParaRPr>
          </a:p>
        </p:txBody>
      </p:sp>
      <p:sp>
        <p:nvSpPr>
          <p:cNvPr id="189" name="Text Placeholder 12">
            <a:extLst>
              <a:ext uri="{FF2B5EF4-FFF2-40B4-BE49-F238E27FC236}">
                <a16:creationId xmlns:a16="http://schemas.microsoft.com/office/drawing/2014/main" id="{27D3FE42-365B-79EB-33A2-2250C630D9B3}"/>
              </a:ext>
            </a:extLst>
          </p:cNvPr>
          <p:cNvSpPr>
            <a:spLocks noGrp="1"/>
          </p:cNvSpPr>
          <p:nvPr>
            <p:custDataLst>
              <p:tags r:id="rId20"/>
            </p:custDataLst>
          </p:nvPr>
        </p:nvSpPr>
        <p:spPr bwMode="auto">
          <a:xfrm>
            <a:off x="3606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B0AC5A3-5418-452C-BE45-D2AA33B8A856}" type="datetime'''''''''''''''''''''''''''''''''''''''1''0'''''''''''''">
              <a:rPr lang="en-US" altLang="en-US" sz="1000" b="0" smtClean="0"/>
              <a:pPr lvl="0" algn="ctr">
                <a:spcBef>
                  <a:spcPct val="0"/>
                </a:spcBef>
                <a:spcAft>
                  <a:spcPct val="0"/>
                </a:spcAft>
                <a:defRPr/>
              </a:pPr>
              <a:t>10</a:t>
            </a:fld>
            <a:endParaRPr lang="ja-JP" altLang="en-US" sz="1000" b="0" i="0" strike="noStrike" kern="1200" cap="none" spc="0" normalizeH="0" baseline="0" noProof="0">
              <a:ln>
                <a:noFill/>
              </a:ln>
              <a:effectLst/>
              <a:uLnTx/>
              <a:uFillTx/>
              <a:sym typeface="+mn-lt"/>
            </a:endParaRPr>
          </a:p>
        </p:txBody>
      </p:sp>
      <p:sp>
        <p:nvSpPr>
          <p:cNvPr id="190" name="Text Placeholder 12">
            <a:extLst>
              <a:ext uri="{FF2B5EF4-FFF2-40B4-BE49-F238E27FC236}">
                <a16:creationId xmlns:a16="http://schemas.microsoft.com/office/drawing/2014/main" id="{D3E3205B-779A-8929-778A-FCAEC33E63DA}"/>
              </a:ext>
            </a:extLst>
          </p:cNvPr>
          <p:cNvSpPr>
            <a:spLocks noGrp="1"/>
          </p:cNvSpPr>
          <p:nvPr>
            <p:custDataLst>
              <p:tags r:id="rId21"/>
            </p:custDataLst>
          </p:nvPr>
        </p:nvSpPr>
        <p:spPr bwMode="auto">
          <a:xfrm>
            <a:off x="3884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0C10DC4B-14AD-46B1-B43A-CA72755F7BE6}" type="datetime'''''''''''''1''''''''''''''''''''''''''''''''''''''''1'''''">
              <a:rPr lang="en-US" altLang="en-US" sz="1000" b="0" smtClean="0"/>
              <a:pPr lvl="0" algn="ctr">
                <a:spcBef>
                  <a:spcPct val="0"/>
                </a:spcBef>
                <a:spcAft>
                  <a:spcPct val="0"/>
                </a:spcAft>
                <a:defRPr/>
              </a:pPr>
              <a:t>11</a:t>
            </a:fld>
            <a:endParaRPr lang="ja-JP" altLang="en-US" sz="1000" b="0" i="0" strike="noStrike" kern="1200" cap="none" spc="0" normalizeH="0" baseline="0" noProof="0" dirty="0">
              <a:ln>
                <a:noFill/>
              </a:ln>
              <a:effectLst/>
              <a:uLnTx/>
              <a:uFillTx/>
              <a:sym typeface="+mn-lt"/>
            </a:endParaRPr>
          </a:p>
        </p:txBody>
      </p:sp>
      <p:sp>
        <p:nvSpPr>
          <p:cNvPr id="191" name="Text Placeholder 12">
            <a:extLst>
              <a:ext uri="{FF2B5EF4-FFF2-40B4-BE49-F238E27FC236}">
                <a16:creationId xmlns:a16="http://schemas.microsoft.com/office/drawing/2014/main" id="{9E6227A4-49BF-3C8A-2AA6-C3F11C6611DB}"/>
              </a:ext>
            </a:extLst>
          </p:cNvPr>
          <p:cNvSpPr>
            <a:spLocks noGrp="1"/>
          </p:cNvSpPr>
          <p:nvPr>
            <p:custDataLst>
              <p:tags r:id="rId22"/>
            </p:custDataLst>
          </p:nvPr>
        </p:nvSpPr>
        <p:spPr bwMode="auto">
          <a:xfrm>
            <a:off x="4160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5C021DF-F2DC-4CBE-944C-326C9648EC38}" type="datetime'''''''''''''''''''''1''''''2'''''''">
              <a:rPr lang="en-US" altLang="en-US" sz="1000" b="0" smtClean="0"/>
              <a:pPr lvl="0" algn="ctr">
                <a:spcBef>
                  <a:spcPct val="0"/>
                </a:spcBef>
                <a:spcAft>
                  <a:spcPct val="0"/>
                </a:spcAft>
                <a:defRPr/>
              </a:pPr>
              <a:t>12</a:t>
            </a:fld>
            <a:endParaRPr lang="ja-JP" altLang="en-US" sz="1000" b="0" i="0" strike="noStrike" kern="1200" cap="none" spc="0" normalizeH="0" baseline="0" noProof="0" dirty="0">
              <a:ln>
                <a:noFill/>
              </a:ln>
              <a:effectLst/>
              <a:uLnTx/>
              <a:uFillTx/>
              <a:sym typeface="+mn-lt"/>
            </a:endParaRPr>
          </a:p>
        </p:txBody>
      </p:sp>
      <p:sp>
        <p:nvSpPr>
          <p:cNvPr id="192" name="Text Placeholder 12">
            <a:extLst>
              <a:ext uri="{FF2B5EF4-FFF2-40B4-BE49-F238E27FC236}">
                <a16:creationId xmlns:a16="http://schemas.microsoft.com/office/drawing/2014/main" id="{8DFC5E33-2F64-2A09-16DD-33B4C92DA450}"/>
              </a:ext>
            </a:extLst>
          </p:cNvPr>
          <p:cNvSpPr>
            <a:spLocks noGrp="1"/>
          </p:cNvSpPr>
          <p:nvPr>
            <p:custDataLst>
              <p:tags r:id="rId23"/>
            </p:custDataLst>
          </p:nvPr>
        </p:nvSpPr>
        <p:spPr bwMode="auto">
          <a:xfrm>
            <a:off x="4438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94DE9166-CD0C-4CE4-93C8-B2E8506D265D}" type="datetime'''''''''1''''3'''''''''''''''''''''''''''''''''''''''">
              <a:rPr lang="en-US" altLang="en-US" sz="1000" b="0" smtClean="0"/>
              <a:pPr lvl="0" algn="ctr">
                <a:spcBef>
                  <a:spcPct val="0"/>
                </a:spcBef>
                <a:spcAft>
                  <a:spcPct val="0"/>
                </a:spcAft>
                <a:defRPr/>
              </a:pPr>
              <a:t>13</a:t>
            </a:fld>
            <a:endParaRPr lang="ja-JP" altLang="en-US" sz="1000" b="0" i="0" strike="noStrike" kern="1200" cap="none" spc="0" normalizeH="0" baseline="0" noProof="0">
              <a:ln>
                <a:noFill/>
              </a:ln>
              <a:effectLst/>
              <a:uLnTx/>
              <a:uFillTx/>
              <a:sym typeface="+mn-lt"/>
            </a:endParaRPr>
          </a:p>
        </p:txBody>
      </p:sp>
      <p:sp>
        <p:nvSpPr>
          <p:cNvPr id="193" name="Text Placeholder 12">
            <a:extLst>
              <a:ext uri="{FF2B5EF4-FFF2-40B4-BE49-F238E27FC236}">
                <a16:creationId xmlns:a16="http://schemas.microsoft.com/office/drawing/2014/main" id="{22B55449-A875-C815-82FA-0A19425D5F6E}"/>
              </a:ext>
            </a:extLst>
          </p:cNvPr>
          <p:cNvSpPr>
            <a:spLocks noGrp="1"/>
          </p:cNvSpPr>
          <p:nvPr>
            <p:custDataLst>
              <p:tags r:id="rId24"/>
            </p:custDataLst>
          </p:nvPr>
        </p:nvSpPr>
        <p:spPr bwMode="auto">
          <a:xfrm>
            <a:off x="4716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D1AFD412-13A7-4F0D-B8D8-59A95F303C88}" type="datetime'1''''''''''''''''''''''''''''''''4'''''''''''''''''''">
              <a:rPr lang="en-US" altLang="en-US" sz="1000" b="0" smtClean="0"/>
              <a:pPr lvl="0" algn="ctr">
                <a:spcBef>
                  <a:spcPct val="0"/>
                </a:spcBef>
                <a:spcAft>
                  <a:spcPct val="0"/>
                </a:spcAft>
                <a:defRPr/>
              </a:pPr>
              <a:t>14</a:t>
            </a:fld>
            <a:endParaRPr lang="ja-JP" altLang="en-US" sz="1000" b="0" i="0" strike="noStrike" kern="1200" cap="none" spc="0" normalizeH="0" baseline="0" noProof="0" dirty="0">
              <a:ln>
                <a:noFill/>
              </a:ln>
              <a:effectLst/>
              <a:uLnTx/>
              <a:uFillTx/>
              <a:sym typeface="+mn-lt"/>
            </a:endParaRPr>
          </a:p>
        </p:txBody>
      </p:sp>
      <p:sp>
        <p:nvSpPr>
          <p:cNvPr id="177" name="Text Placeholder 12">
            <a:extLst>
              <a:ext uri="{FF2B5EF4-FFF2-40B4-BE49-F238E27FC236}">
                <a16:creationId xmlns:a16="http://schemas.microsoft.com/office/drawing/2014/main" id="{A8B50F23-4001-F7A4-C8C0-8186602D0305}"/>
              </a:ext>
            </a:extLst>
          </p:cNvPr>
          <p:cNvSpPr>
            <a:spLocks noGrp="1"/>
          </p:cNvSpPr>
          <p:nvPr>
            <p:custDataLst>
              <p:tags r:id="rId25"/>
            </p:custDataLst>
          </p:nvPr>
        </p:nvSpPr>
        <p:spPr bwMode="auto">
          <a:xfrm>
            <a:off x="430213" y="2019300"/>
            <a:ext cx="569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sz="1000" b="0" i="0" u="none" strike="noStrike" kern="1200" cap="none" spc="0" normalizeH="0" baseline="0" noProof="1">
                <a:ln>
                  <a:noFill/>
                </a:ln>
                <a:solidFill>
                  <a:srgbClr val="000000"/>
                </a:solidFill>
                <a:effectLst/>
                <a:uLnTx/>
                <a:uFillTx/>
                <a:sym typeface="+mn-lt"/>
              </a:rPr>
              <a:t>（</a:t>
            </a:r>
            <a:r>
              <a:rPr lang="en-US" altLang="ja-JP" sz="1000" b="0" i="0" u="none" strike="noStrike" kern="1200" cap="none" spc="0" normalizeH="0" baseline="0" noProof="1">
                <a:ln>
                  <a:noFill/>
                </a:ln>
                <a:solidFill>
                  <a:srgbClr val="000000"/>
                </a:solidFill>
                <a:effectLst/>
                <a:uLnTx/>
                <a:uFillTx/>
                <a:sym typeface="+mn-lt"/>
              </a:rPr>
              <a:t>1</a:t>
            </a:r>
            <a:r>
              <a:rPr lang="ja-JP" altLang="en-US" sz="1000" b="0" noProof="1">
                <a:solidFill>
                  <a:srgbClr val="000000"/>
                </a:solidFill>
                <a:sym typeface="+mn-lt"/>
              </a:rPr>
              <a:t>億</a:t>
            </a:r>
            <a:r>
              <a:rPr lang="en-US" altLang="ja-JP" sz="1000" b="0" noProof="1">
                <a:solidFill>
                  <a:srgbClr val="000000"/>
                </a:solidFill>
                <a:sym typeface="+mn-lt"/>
              </a:rPr>
              <a:t>US$</a:t>
            </a:r>
            <a:r>
              <a:rPr lang="ja-JP" altLang="en-US" sz="1000" b="0" i="0" u="none" strike="noStrike" kern="1200" cap="none" spc="0" normalizeH="0" baseline="0" noProof="1">
                <a:ln>
                  <a:noFill/>
                </a:ln>
                <a:solidFill>
                  <a:srgbClr val="000000"/>
                </a:solidFill>
                <a:effectLst/>
                <a:uLnTx/>
                <a:uFillTx/>
                <a:sym typeface="+mn-lt"/>
              </a:rPr>
              <a:t>）</a:t>
            </a:r>
          </a:p>
        </p:txBody>
      </p:sp>
      <p:sp>
        <p:nvSpPr>
          <p:cNvPr id="195" name="Text Placeholder 12">
            <a:extLst>
              <a:ext uri="{FF2B5EF4-FFF2-40B4-BE49-F238E27FC236}">
                <a16:creationId xmlns:a16="http://schemas.microsoft.com/office/drawing/2014/main" id="{66BFCB8F-A1F5-D0E6-E349-A2426B91538A}"/>
              </a:ext>
            </a:extLst>
          </p:cNvPr>
          <p:cNvSpPr>
            <a:spLocks noGrp="1"/>
          </p:cNvSpPr>
          <p:nvPr>
            <p:custDataLst>
              <p:tags r:id="rId26"/>
            </p:custDataLst>
          </p:nvPr>
        </p:nvSpPr>
        <p:spPr bwMode="auto">
          <a:xfrm>
            <a:off x="5272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240D737-8A26-4A1D-9459-4F2FFEE611DC}" type="datetime'''''''1''6'''''''''''''''">
              <a:rPr lang="en-US" altLang="en-US" sz="1000" b="0" smtClean="0"/>
              <a:pPr lvl="0" algn="ctr">
                <a:spcBef>
                  <a:spcPct val="0"/>
                </a:spcBef>
                <a:spcAft>
                  <a:spcPct val="0"/>
                </a:spcAft>
                <a:defRPr/>
              </a:pPr>
              <a:t>16</a:t>
            </a:fld>
            <a:endParaRPr lang="ja-JP" altLang="en-US" sz="1000" b="0" i="0" strike="noStrike" kern="1200" cap="none" spc="0" normalizeH="0" baseline="0" noProof="0" dirty="0">
              <a:ln>
                <a:noFill/>
              </a:ln>
              <a:effectLst/>
              <a:uLnTx/>
              <a:uFillTx/>
              <a:sym typeface="+mn-lt"/>
            </a:endParaRPr>
          </a:p>
        </p:txBody>
      </p:sp>
      <p:sp>
        <p:nvSpPr>
          <p:cNvPr id="196" name="Text Placeholder 12">
            <a:extLst>
              <a:ext uri="{FF2B5EF4-FFF2-40B4-BE49-F238E27FC236}">
                <a16:creationId xmlns:a16="http://schemas.microsoft.com/office/drawing/2014/main" id="{34CADC7D-5BE7-D005-9834-D03FA25EA333}"/>
              </a:ext>
            </a:extLst>
          </p:cNvPr>
          <p:cNvSpPr>
            <a:spLocks noGrp="1"/>
          </p:cNvSpPr>
          <p:nvPr>
            <p:custDataLst>
              <p:tags r:id="rId27"/>
            </p:custDataLst>
          </p:nvPr>
        </p:nvSpPr>
        <p:spPr bwMode="auto">
          <a:xfrm>
            <a:off x="55499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8371DF5-7532-4F83-BBB0-D34760548C30}" type="datetime'''1''''''''7'''">
              <a:rPr lang="en-US" altLang="en-US" sz="1000" b="0" smtClean="0"/>
              <a:pPr lvl="0" algn="ctr">
                <a:spcBef>
                  <a:spcPct val="0"/>
                </a:spcBef>
                <a:spcAft>
                  <a:spcPct val="0"/>
                </a:spcAft>
                <a:defRPr/>
              </a:pPr>
              <a:t>17</a:t>
            </a:fld>
            <a:endParaRPr lang="ja-JP" altLang="en-US" sz="1000" b="0" i="0" strike="noStrike" kern="1200" cap="none" spc="0" normalizeH="0" baseline="0" noProof="0" dirty="0">
              <a:ln>
                <a:noFill/>
              </a:ln>
              <a:effectLst/>
              <a:uLnTx/>
              <a:uFillTx/>
              <a:sym typeface="+mn-lt"/>
            </a:endParaRPr>
          </a:p>
        </p:txBody>
      </p:sp>
      <p:sp>
        <p:nvSpPr>
          <p:cNvPr id="197" name="Text Placeholder 12">
            <a:extLst>
              <a:ext uri="{FF2B5EF4-FFF2-40B4-BE49-F238E27FC236}">
                <a16:creationId xmlns:a16="http://schemas.microsoft.com/office/drawing/2014/main" id="{F92C06B1-47E9-48FF-194B-35D3EFBCC77C}"/>
              </a:ext>
            </a:extLst>
          </p:cNvPr>
          <p:cNvSpPr>
            <a:spLocks noGrp="1"/>
          </p:cNvSpPr>
          <p:nvPr>
            <p:custDataLst>
              <p:tags r:id="rId28"/>
            </p:custDataLst>
          </p:nvPr>
        </p:nvSpPr>
        <p:spPr bwMode="auto">
          <a:xfrm>
            <a:off x="58277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A6D0A7C-9B5F-4C62-B818-C5C8FBE82814}" type="datetime'''''''''''''''1''''''''''''''''''''8'''''''''''">
              <a:rPr lang="en-US" altLang="en-US" sz="1000" b="0" smtClean="0"/>
              <a:pPr lvl="0" algn="ctr">
                <a:spcBef>
                  <a:spcPct val="0"/>
                </a:spcBef>
                <a:spcAft>
                  <a:spcPct val="0"/>
                </a:spcAft>
                <a:defRPr/>
              </a:pPr>
              <a:t>18</a:t>
            </a:fld>
            <a:endParaRPr lang="ja-JP" altLang="en-US" sz="1000" b="0" i="0" strike="noStrike" kern="1200" cap="none" spc="0" normalizeH="0" baseline="0" noProof="0" dirty="0">
              <a:ln>
                <a:noFill/>
              </a:ln>
              <a:effectLst/>
              <a:uLnTx/>
              <a:uFillTx/>
              <a:sym typeface="+mn-lt"/>
            </a:endParaRPr>
          </a:p>
        </p:txBody>
      </p:sp>
      <p:sp>
        <p:nvSpPr>
          <p:cNvPr id="198" name="Text Placeholder 12">
            <a:extLst>
              <a:ext uri="{FF2B5EF4-FFF2-40B4-BE49-F238E27FC236}">
                <a16:creationId xmlns:a16="http://schemas.microsoft.com/office/drawing/2014/main" id="{030EF21C-3568-56AC-F67F-8DCF37187AE7}"/>
              </a:ext>
            </a:extLst>
          </p:cNvPr>
          <p:cNvSpPr>
            <a:spLocks noGrp="1"/>
          </p:cNvSpPr>
          <p:nvPr>
            <p:custDataLst>
              <p:tags r:id="rId29"/>
            </p:custDataLst>
          </p:nvPr>
        </p:nvSpPr>
        <p:spPr bwMode="auto">
          <a:xfrm>
            <a:off x="61055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314318B0-58A9-42FF-8B15-E2ACDFA29A74}" type="datetime'''''''''''''''1''''''''''''''''''''''''''''9'''''''''''''">
              <a:rPr lang="en-US" altLang="en-US" sz="1000" b="0" smtClean="0"/>
              <a:pPr lvl="0" algn="ctr">
                <a:spcBef>
                  <a:spcPct val="0"/>
                </a:spcBef>
                <a:spcAft>
                  <a:spcPct val="0"/>
                </a:spcAft>
                <a:defRPr/>
              </a:pPr>
              <a:t>19</a:t>
            </a:fld>
            <a:endParaRPr lang="ja-JP" altLang="en-US" sz="1000" b="0" i="0" strike="noStrike" kern="1200" cap="none" spc="0" normalizeH="0" baseline="0" noProof="0" dirty="0">
              <a:ln>
                <a:noFill/>
              </a:ln>
              <a:effectLst/>
              <a:uLnTx/>
              <a:uFillTx/>
              <a:sym typeface="+mn-lt"/>
            </a:endParaRPr>
          </a:p>
        </p:txBody>
      </p:sp>
      <p:sp>
        <p:nvSpPr>
          <p:cNvPr id="199" name="Text Placeholder 12">
            <a:extLst>
              <a:ext uri="{FF2B5EF4-FFF2-40B4-BE49-F238E27FC236}">
                <a16:creationId xmlns:a16="http://schemas.microsoft.com/office/drawing/2014/main" id="{4D5E015F-7057-8AB5-5F1C-0AFA6702CBF2}"/>
              </a:ext>
            </a:extLst>
          </p:cNvPr>
          <p:cNvSpPr>
            <a:spLocks noGrp="1"/>
          </p:cNvSpPr>
          <p:nvPr>
            <p:custDataLst>
              <p:tags r:id="rId30"/>
            </p:custDataLst>
          </p:nvPr>
        </p:nvSpPr>
        <p:spPr bwMode="auto">
          <a:xfrm>
            <a:off x="63817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D66EFEE-E018-4E29-AC70-A36A7A5F6FF3}" type="datetime'2''''''''''''''''''''''''''''''''''''''''''''''''''''0'''">
              <a:rPr lang="en-US" altLang="en-US" sz="1000" b="0" smtClean="0"/>
              <a:pPr lvl="0" algn="ctr">
                <a:spcBef>
                  <a:spcPct val="0"/>
                </a:spcBef>
                <a:spcAft>
                  <a:spcPct val="0"/>
                </a:spcAft>
                <a:defRPr/>
              </a:pPr>
              <a:t>20</a:t>
            </a:fld>
            <a:endParaRPr lang="ja-JP" altLang="en-US" sz="1000" b="0" i="0" strike="noStrike" kern="1200" cap="none" spc="0" normalizeH="0" baseline="0" noProof="0" dirty="0">
              <a:ln>
                <a:noFill/>
              </a:ln>
              <a:effectLst/>
              <a:uLnTx/>
              <a:uFillTx/>
              <a:sym typeface="+mn-lt"/>
            </a:endParaRPr>
          </a:p>
        </p:txBody>
      </p:sp>
      <p:sp>
        <p:nvSpPr>
          <p:cNvPr id="234" name="テキスト プレースホルダ 9">
            <a:extLst>
              <a:ext uri="{FF2B5EF4-FFF2-40B4-BE49-F238E27FC236}">
                <a16:creationId xmlns:a16="http://schemas.microsoft.com/office/drawing/2014/main" id="{17DC82C1-C3A7-0B0B-FF46-0949D4F6A822}"/>
              </a:ext>
            </a:extLst>
          </p:cNvPr>
          <p:cNvSpPr>
            <a:spLocks/>
          </p:cNvSpPr>
          <p:nvPr>
            <p:custDataLst>
              <p:tags r:id="rId31"/>
            </p:custDataLst>
          </p:nvPr>
        </p:nvSpPr>
        <p:spPr bwMode="gray">
          <a:xfrm>
            <a:off x="6575425" y="3513138"/>
            <a:ext cx="32226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667504-CBBE-4624-8828-272871E740BA}" type="datetime'''-''''''''''''''''''''1''''2''''''''.''''''''0'''">
              <a:rPr lang="en-US" altLang="en-US" sz="1000" b="1" smtClean="0">
                <a:effectLst/>
                <a:sym typeface="+mn-lt"/>
              </a:rPr>
              <a:pPr marL="0" lvl="0" indent="0" algn="ctr">
                <a:spcBef>
                  <a:spcPct val="0"/>
                </a:spcBef>
                <a:buNone/>
              </a:pPr>
              <a:t>-12.0</a:t>
            </a:fld>
            <a:endParaRPr lang="en-US" altLang="ja-JP" sz="1000" b="1" dirty="0">
              <a:sym typeface="+mn-lt"/>
            </a:endParaRPr>
          </a:p>
        </p:txBody>
      </p:sp>
      <p:sp>
        <p:nvSpPr>
          <p:cNvPr id="178" name="Text Placeholder 12">
            <a:extLst>
              <a:ext uri="{FF2B5EF4-FFF2-40B4-BE49-F238E27FC236}">
                <a16:creationId xmlns:a16="http://schemas.microsoft.com/office/drawing/2014/main" id="{F15A8A05-17B0-8C93-82DE-0387EF253A81}"/>
              </a:ext>
            </a:extLst>
          </p:cNvPr>
          <p:cNvSpPr>
            <a:spLocks noGrp="1"/>
          </p:cNvSpPr>
          <p:nvPr>
            <p:custDataLst>
              <p:tags r:id="rId32"/>
            </p:custDataLst>
          </p:nvPr>
        </p:nvSpPr>
        <p:spPr bwMode="auto">
          <a:xfrm>
            <a:off x="7842250" y="2019300"/>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lang="ja-JP" altLang="en-US" sz="1000" i="0" u="none" strike="noStrike" kern="1200" cap="none" spc="0" normalizeH="0" baseline="0" noProof="1">
                <a:ln>
                  <a:noFill/>
                </a:ln>
                <a:solidFill>
                  <a:srgbClr val="000000"/>
                </a:solidFill>
                <a:effectLst/>
                <a:uLnTx/>
                <a:uFillTx/>
                <a:sym typeface="+mn-lt"/>
              </a:rPr>
              <a:t>（%）</a:t>
            </a:r>
          </a:p>
        </p:txBody>
      </p:sp>
      <p:sp>
        <p:nvSpPr>
          <p:cNvPr id="200" name="Text Placeholder 12">
            <a:extLst>
              <a:ext uri="{FF2B5EF4-FFF2-40B4-BE49-F238E27FC236}">
                <a16:creationId xmlns:a16="http://schemas.microsoft.com/office/drawing/2014/main" id="{3D043693-ED84-2555-5F9E-2FF5AABEFED0}"/>
              </a:ext>
            </a:extLst>
          </p:cNvPr>
          <p:cNvSpPr>
            <a:spLocks noGrp="1"/>
          </p:cNvSpPr>
          <p:nvPr>
            <p:custDataLst>
              <p:tags r:id="rId33"/>
            </p:custDataLst>
          </p:nvPr>
        </p:nvSpPr>
        <p:spPr bwMode="auto">
          <a:xfrm>
            <a:off x="6659563" y="397192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21</a:t>
            </a:r>
            <a:endParaRPr lang="ja-JP" altLang="en-US" sz="1000" dirty="0">
              <a:sym typeface="+mn-lt"/>
            </a:endParaRPr>
          </a:p>
        </p:txBody>
      </p:sp>
      <p:sp>
        <p:nvSpPr>
          <p:cNvPr id="212" name="Text Placeholder 12">
            <a:extLst>
              <a:ext uri="{FF2B5EF4-FFF2-40B4-BE49-F238E27FC236}">
                <a16:creationId xmlns:a16="http://schemas.microsoft.com/office/drawing/2014/main" id="{3CB51390-A642-439C-2645-A2C6B7D7195E}"/>
              </a:ext>
            </a:extLst>
          </p:cNvPr>
          <p:cNvSpPr>
            <a:spLocks noGrp="1"/>
          </p:cNvSpPr>
          <p:nvPr>
            <p:custDataLst>
              <p:tags r:id="rId34"/>
            </p:custDataLst>
          </p:nvPr>
        </p:nvSpPr>
        <p:spPr bwMode="auto">
          <a:xfrm>
            <a:off x="693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3A068E5F-2CD2-41BA-8AFF-568EC97C2500}" type="datetime'''''2''''''''''''2'''''''''">
              <a:rPr lang="en-US" altLang="en-US" sz="1000" smtClean="0"/>
              <a:pPr/>
              <a:t>22</a:t>
            </a:fld>
            <a:endParaRPr lang="ja-JP" altLang="en-US" sz="1000" dirty="0">
              <a:sym typeface="+mn-lt"/>
            </a:endParaRPr>
          </a:p>
        </p:txBody>
      </p:sp>
      <p:sp>
        <p:nvSpPr>
          <p:cNvPr id="215" name="Text Placeholder 12">
            <a:extLst>
              <a:ext uri="{FF2B5EF4-FFF2-40B4-BE49-F238E27FC236}">
                <a16:creationId xmlns:a16="http://schemas.microsoft.com/office/drawing/2014/main" id="{27F11064-642C-9903-AA22-1775EDB510CD}"/>
              </a:ext>
            </a:extLst>
          </p:cNvPr>
          <p:cNvSpPr>
            <a:spLocks noGrp="1"/>
          </p:cNvSpPr>
          <p:nvPr>
            <p:custDataLst>
              <p:tags r:id="rId35"/>
            </p:custDataLst>
          </p:nvPr>
        </p:nvSpPr>
        <p:spPr bwMode="auto">
          <a:xfrm>
            <a:off x="721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434D114B-D257-4F8E-914E-64A3397508AF}" type="datetime'''''''''''2''3'''''''''">
              <a:rPr lang="en-US" altLang="en-US" sz="1000" smtClean="0"/>
              <a:pPr/>
              <a:t>23</a:t>
            </a:fld>
            <a:endParaRPr lang="ja-JP" altLang="en-US" sz="1000" dirty="0">
              <a:sym typeface="+mn-lt"/>
            </a:endParaRPr>
          </a:p>
        </p:txBody>
      </p:sp>
      <p:sp>
        <p:nvSpPr>
          <p:cNvPr id="218" name="Text Placeholder 12">
            <a:extLst>
              <a:ext uri="{FF2B5EF4-FFF2-40B4-BE49-F238E27FC236}">
                <a16:creationId xmlns:a16="http://schemas.microsoft.com/office/drawing/2014/main" id="{5186358A-CD65-C142-5EA3-9E4E94BEFE4F}"/>
              </a:ext>
            </a:extLst>
          </p:cNvPr>
          <p:cNvSpPr>
            <a:spLocks noGrp="1"/>
          </p:cNvSpPr>
          <p:nvPr>
            <p:custDataLst>
              <p:tags r:id="rId36"/>
            </p:custDataLst>
          </p:nvPr>
        </p:nvSpPr>
        <p:spPr bwMode="auto">
          <a:xfrm>
            <a:off x="74930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156AC69F-5934-41E9-A619-E3D6F006BED8}" type="datetime'''''''''''''''''''''24'''''''''''''''''''''''''''">
              <a:rPr lang="en-US" altLang="en-US" sz="1000" smtClean="0"/>
              <a:pPr/>
              <a:t>24</a:t>
            </a:fld>
            <a:endParaRPr lang="ja-JP" altLang="en-US" sz="1000" dirty="0">
              <a:sym typeface="+mn-lt"/>
            </a:endParaRPr>
          </a:p>
        </p:txBody>
      </p:sp>
      <p:sp useBgFill="1">
        <p:nvSpPr>
          <p:cNvPr id="435" name="テキスト プレースホルダ 9">
            <a:extLst>
              <a:ext uri="{FF2B5EF4-FFF2-40B4-BE49-F238E27FC236}">
                <a16:creationId xmlns:a16="http://schemas.microsoft.com/office/drawing/2014/main" id="{9CF448EC-FAA3-6F57-849C-4D2FE2C95AA7}"/>
              </a:ext>
            </a:extLst>
          </p:cNvPr>
          <p:cNvSpPr>
            <a:spLocks/>
          </p:cNvSpPr>
          <p:nvPr>
            <p:custDataLst>
              <p:tags r:id="rId37"/>
            </p:custDataLst>
          </p:nvPr>
        </p:nvSpPr>
        <p:spPr bwMode="gray">
          <a:xfrm>
            <a:off x="6094413" y="29845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8E5136-2FED-438E-9B7F-B6D0AC9779DC}" type="datetime'''''''''''''''7''''''''''''''5'''''''''''''''''''''''''">
              <a:rPr lang="en-US" altLang="en-US" sz="1000" b="1" smtClean="0">
                <a:effectLst/>
                <a:sym typeface="+mn-lt"/>
              </a:rPr>
              <a:pPr marL="0" lvl="0" indent="0" algn="ctr">
                <a:spcBef>
                  <a:spcPct val="0"/>
                </a:spcBef>
                <a:buNone/>
              </a:pPr>
              <a:t>75</a:t>
            </a:fld>
            <a:endParaRPr lang="en-US" altLang="ja-JP" sz="1000" b="1" dirty="0">
              <a:sym typeface="+mn-lt"/>
            </a:endParaRPr>
          </a:p>
        </p:txBody>
      </p:sp>
      <p:sp useBgFill="1">
        <p:nvSpPr>
          <p:cNvPr id="436" name="テキスト プレースホルダ 9">
            <a:extLst>
              <a:ext uri="{FF2B5EF4-FFF2-40B4-BE49-F238E27FC236}">
                <a16:creationId xmlns:a16="http://schemas.microsoft.com/office/drawing/2014/main" id="{D127A661-30E2-0165-F5EB-F43329B306CF}"/>
              </a:ext>
            </a:extLst>
          </p:cNvPr>
          <p:cNvSpPr>
            <a:spLocks/>
          </p:cNvSpPr>
          <p:nvPr>
            <p:custDataLst>
              <p:tags r:id="rId38"/>
            </p:custDataLst>
          </p:nvPr>
        </p:nvSpPr>
        <p:spPr bwMode="gray">
          <a:xfrm>
            <a:off x="6813550" y="30607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61B0C-7FCC-4947-BAC3-5036BC63AA3F}" type="datetime'''''6''''''''''''''''''''''''''''''''''''''''7'''''">
              <a:rPr lang="en-US" altLang="en-US" sz="1000" b="1" smtClean="0">
                <a:effectLst/>
                <a:sym typeface="+mn-lt"/>
              </a:rPr>
              <a:pPr marL="0" lvl="0" indent="0" algn="ctr">
                <a:spcBef>
                  <a:spcPct val="0"/>
                </a:spcBef>
                <a:buNone/>
              </a:pPr>
              <a:t>67</a:t>
            </a:fld>
            <a:endParaRPr lang="en-US" altLang="ja-JP" sz="1000" b="1" dirty="0">
              <a:sym typeface="+mn-lt"/>
            </a:endParaRPr>
          </a:p>
        </p:txBody>
      </p:sp>
      <p:sp useBgFill="1">
        <p:nvSpPr>
          <p:cNvPr id="437" name="テキスト プレースホルダ 9">
            <a:extLst>
              <a:ext uri="{FF2B5EF4-FFF2-40B4-BE49-F238E27FC236}">
                <a16:creationId xmlns:a16="http://schemas.microsoft.com/office/drawing/2014/main" id="{414E3B88-0FD8-46BD-5C1F-CC4E38F58588}"/>
              </a:ext>
            </a:extLst>
          </p:cNvPr>
          <p:cNvSpPr>
            <a:spLocks/>
          </p:cNvSpPr>
          <p:nvPr>
            <p:custDataLst>
              <p:tags r:id="rId39"/>
            </p:custDataLst>
          </p:nvPr>
        </p:nvSpPr>
        <p:spPr bwMode="gray">
          <a:xfrm>
            <a:off x="7091363" y="31099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F298DF-7F26-4AA3-92D4-B4597326A101}" type="datetime'''''''6''''''''''''''''''''2'''''''''''''''''">
              <a:rPr lang="en-US" altLang="en-US" sz="1000" b="1" smtClean="0">
                <a:effectLst/>
                <a:sym typeface="+mn-lt"/>
              </a:rPr>
              <a:pPr marL="0" lvl="0" indent="0" algn="ctr">
                <a:spcBef>
                  <a:spcPct val="0"/>
                </a:spcBef>
                <a:buNone/>
              </a:pPr>
              <a:t>62</a:t>
            </a:fld>
            <a:endParaRPr lang="en-US" altLang="ja-JP" sz="1000" b="1" dirty="0">
              <a:sym typeface="+mn-lt"/>
            </a:endParaRPr>
          </a:p>
        </p:txBody>
      </p:sp>
      <p:sp>
        <p:nvSpPr>
          <p:cNvPr id="179" name="Text Placeholder 12">
            <a:extLst>
              <a:ext uri="{FF2B5EF4-FFF2-40B4-BE49-F238E27FC236}">
                <a16:creationId xmlns:a16="http://schemas.microsoft.com/office/drawing/2014/main" id="{8E612F4F-349C-57A3-0753-879A1E373EF7}"/>
              </a:ext>
            </a:extLst>
          </p:cNvPr>
          <p:cNvSpPr>
            <a:spLocks noGrp="1"/>
          </p:cNvSpPr>
          <p:nvPr>
            <p:custDataLst>
              <p:tags r:id="rId40"/>
            </p:custDataLst>
          </p:nvPr>
        </p:nvSpPr>
        <p:spPr bwMode="auto">
          <a:xfrm>
            <a:off x="7604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D6739AFC-2A37-4B57-A33E-C355E13409E5}" type="datetime'''''''20''''''''''''''0''''''''''''''''''''0'''''''''''">
              <a:rPr lang="en-US" altLang="en-US" sz="1000" b="0" smtClean="0"/>
              <a:pPr lvl="0" algn="ctr">
                <a:spcBef>
                  <a:spcPct val="0"/>
                </a:spcBef>
                <a:spcAft>
                  <a:spcPct val="0"/>
                </a:spcAft>
                <a:defRPr/>
              </a:pPr>
              <a:t>2000</a:t>
            </a:fld>
            <a:endParaRPr lang="ja-JP" altLang="en-US" sz="1000" b="0" i="0" strike="noStrike" kern="1200" cap="none" spc="0" normalizeH="0" baseline="0" noProof="0" dirty="0">
              <a:ln>
                <a:noFill/>
              </a:ln>
              <a:effectLst/>
              <a:uLnTx/>
              <a:uFillTx/>
              <a:sym typeface="+mn-lt"/>
            </a:endParaRPr>
          </a:p>
        </p:txBody>
      </p:sp>
      <p:sp>
        <p:nvSpPr>
          <p:cNvPr id="194" name="Text Placeholder 12">
            <a:extLst>
              <a:ext uri="{FF2B5EF4-FFF2-40B4-BE49-F238E27FC236}">
                <a16:creationId xmlns:a16="http://schemas.microsoft.com/office/drawing/2014/main" id="{FF7A882F-2D80-9539-21CA-CA3AD79C7CCC}"/>
              </a:ext>
            </a:extLst>
          </p:cNvPr>
          <p:cNvSpPr>
            <a:spLocks noGrp="1"/>
          </p:cNvSpPr>
          <p:nvPr>
            <p:custDataLst>
              <p:tags r:id="rId41"/>
            </p:custDataLst>
          </p:nvPr>
        </p:nvSpPr>
        <p:spPr bwMode="auto">
          <a:xfrm>
            <a:off x="49942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D7DD419-A54F-427F-BEAB-0463A7497340}" type="datetime'''''''''''''1''''5'''''''''''">
              <a:rPr lang="en-US" altLang="en-US" sz="1000" b="0" smtClean="0"/>
              <a:pPr lvl="0" algn="ctr">
                <a:spcBef>
                  <a:spcPct val="0"/>
                </a:spcBef>
                <a:spcAft>
                  <a:spcPct val="0"/>
                </a:spcAft>
                <a:defRPr/>
              </a:pPr>
              <a:t>15</a:t>
            </a:fld>
            <a:endParaRPr lang="ja-JP" altLang="en-US" sz="1000" b="0" i="0" strike="noStrike" kern="1200" cap="none" spc="0" normalizeH="0" baseline="0" noProof="0" dirty="0">
              <a:ln>
                <a:noFill/>
              </a:ln>
              <a:effectLst/>
              <a:uLnTx/>
              <a:uFillTx/>
              <a:sym typeface="+mn-lt"/>
            </a:endParaRPr>
          </a:p>
        </p:txBody>
      </p:sp>
      <p:graphicFrame>
        <p:nvGraphicFramePr>
          <p:cNvPr id="588" name="Chart 587">
            <a:extLst>
              <a:ext uri="{FF2B5EF4-FFF2-40B4-BE49-F238E27FC236}">
                <a16:creationId xmlns:a16="http://schemas.microsoft.com/office/drawing/2014/main" id="{FCFB55D1-9202-3BF3-3E88-C5EED4CA4744}"/>
              </a:ext>
            </a:extLst>
          </p:cNvPr>
          <p:cNvGraphicFramePr/>
          <p:nvPr>
            <p:custDataLst>
              <p:tags r:id="rId42"/>
            </p:custDataLst>
            <p:extLst>
              <p:ext uri="{D42A27DB-BD31-4B8C-83A1-F6EECF244321}">
                <p14:modId xmlns:p14="http://schemas.microsoft.com/office/powerpoint/2010/main" val="1583834285"/>
              </p:ext>
            </p:extLst>
          </p:nvPr>
        </p:nvGraphicFramePr>
        <p:xfrm>
          <a:off x="222250" y="4416425"/>
          <a:ext cx="7569200" cy="2160588"/>
        </p:xfrm>
        <a:graphic>
          <a:graphicData uri="http://schemas.openxmlformats.org/drawingml/2006/chart">
            <c:chart xmlns:c="http://schemas.openxmlformats.org/drawingml/2006/chart" xmlns:r="http://schemas.openxmlformats.org/officeDocument/2006/relationships" r:id="rId73"/>
          </a:graphicData>
        </a:graphic>
      </p:graphicFrame>
      <p:sp>
        <p:nvSpPr>
          <p:cNvPr id="509" name="Text Placeholder 12">
            <a:extLst>
              <a:ext uri="{FF2B5EF4-FFF2-40B4-BE49-F238E27FC236}">
                <a16:creationId xmlns:a16="http://schemas.microsoft.com/office/drawing/2014/main" id="{6E9C6A59-8861-35A8-9BD4-FC3D91F91B70}"/>
              </a:ext>
            </a:extLst>
          </p:cNvPr>
          <p:cNvSpPr>
            <a:spLocks noGrp="1"/>
          </p:cNvSpPr>
          <p:nvPr>
            <p:custDataLst>
              <p:tags r:id="rId43"/>
            </p:custDataLst>
          </p:nvPr>
        </p:nvSpPr>
        <p:spPr bwMode="auto">
          <a:xfrm>
            <a:off x="325438" y="4464050"/>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en" altLang="en-US" sz="1000" b="0" dirty="0">
                <a:sym typeface="+mn-lt"/>
              </a:rPr>
              <a:t>( </a:t>
            </a:r>
            <a:r>
              <a:rPr kumimoji="0" lang="en" altLang="ja-JP" sz="1000" b="0" dirty="0">
                <a:sym typeface="+mn-lt"/>
              </a:rPr>
              <a:t>US$ </a:t>
            </a:r>
            <a:r>
              <a:rPr kumimoji="0" lang="en" altLang="en-US" sz="1000" b="0" dirty="0">
                <a:sym typeface="+mn-lt"/>
              </a:rPr>
              <a:t>)</a:t>
            </a:r>
          </a:p>
        </p:txBody>
      </p:sp>
      <p:sp>
        <p:nvSpPr>
          <p:cNvPr id="521" name="テキスト プレースホルダ 9">
            <a:extLst>
              <a:ext uri="{FF2B5EF4-FFF2-40B4-BE49-F238E27FC236}">
                <a16:creationId xmlns:a16="http://schemas.microsoft.com/office/drawing/2014/main" id="{8B4C15CF-4E66-2F91-9624-026480023E9C}"/>
              </a:ext>
            </a:extLst>
          </p:cNvPr>
          <p:cNvSpPr>
            <a:spLocks/>
          </p:cNvSpPr>
          <p:nvPr>
            <p:custDataLst>
              <p:tags r:id="rId44"/>
            </p:custDataLst>
          </p:nvPr>
        </p:nvSpPr>
        <p:spPr bwMode="auto">
          <a:xfrm>
            <a:off x="760413" y="6437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810ED-E0B2-4CD7-9DCC-F14688E30FA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522" name="テキスト プレースホルダ 9">
            <a:extLst>
              <a:ext uri="{FF2B5EF4-FFF2-40B4-BE49-F238E27FC236}">
                <a16:creationId xmlns:a16="http://schemas.microsoft.com/office/drawing/2014/main" id="{9F183CB5-86C5-9CD3-0AD5-DC4D25D089AE}"/>
              </a:ext>
            </a:extLst>
          </p:cNvPr>
          <p:cNvSpPr>
            <a:spLocks/>
          </p:cNvSpPr>
          <p:nvPr>
            <p:custDataLst>
              <p:tags r:id="rId45"/>
            </p:custDataLst>
          </p:nvPr>
        </p:nvSpPr>
        <p:spPr bwMode="auto">
          <a:xfrm>
            <a:off x="11080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98B44D-A7B5-4936-A0C9-177DFD26BAA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523" name="テキスト プレースホルダ 9">
            <a:extLst>
              <a:ext uri="{FF2B5EF4-FFF2-40B4-BE49-F238E27FC236}">
                <a16:creationId xmlns:a16="http://schemas.microsoft.com/office/drawing/2014/main" id="{0EB38F97-86AB-C941-56F3-B5C04F8DAD46}"/>
              </a:ext>
            </a:extLst>
          </p:cNvPr>
          <p:cNvSpPr>
            <a:spLocks/>
          </p:cNvSpPr>
          <p:nvPr>
            <p:custDataLst>
              <p:tags r:id="rId46"/>
            </p:custDataLst>
          </p:nvPr>
        </p:nvSpPr>
        <p:spPr bwMode="auto">
          <a:xfrm>
            <a:off x="13858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A4D208-810D-49CD-879F-1BFFCEC950C2}"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524" name="テキスト プレースホルダ 9">
            <a:extLst>
              <a:ext uri="{FF2B5EF4-FFF2-40B4-BE49-F238E27FC236}">
                <a16:creationId xmlns:a16="http://schemas.microsoft.com/office/drawing/2014/main" id="{7D9E9F27-8A4F-9B49-BA8F-724C276E3D11}"/>
              </a:ext>
            </a:extLst>
          </p:cNvPr>
          <p:cNvSpPr>
            <a:spLocks/>
          </p:cNvSpPr>
          <p:nvPr>
            <p:custDataLst>
              <p:tags r:id="rId47"/>
            </p:custDataLst>
          </p:nvPr>
        </p:nvSpPr>
        <p:spPr bwMode="auto">
          <a:xfrm>
            <a:off x="16637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04C83-2C26-4FAD-A77F-FA804994CB7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525" name="テキスト プレースホルダ 9">
            <a:extLst>
              <a:ext uri="{FF2B5EF4-FFF2-40B4-BE49-F238E27FC236}">
                <a16:creationId xmlns:a16="http://schemas.microsoft.com/office/drawing/2014/main" id="{6ECBC449-3445-59FE-F109-37DCD95B9F7D}"/>
              </a:ext>
            </a:extLst>
          </p:cNvPr>
          <p:cNvSpPr>
            <a:spLocks/>
          </p:cNvSpPr>
          <p:nvPr>
            <p:custDataLst>
              <p:tags r:id="rId48"/>
            </p:custDataLst>
          </p:nvPr>
        </p:nvSpPr>
        <p:spPr bwMode="auto">
          <a:xfrm>
            <a:off x="193992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C5685A-CC5F-4753-83E5-D7AEC03B30A5}"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526" name="テキスト プレースホルダ 9">
            <a:extLst>
              <a:ext uri="{FF2B5EF4-FFF2-40B4-BE49-F238E27FC236}">
                <a16:creationId xmlns:a16="http://schemas.microsoft.com/office/drawing/2014/main" id="{79F2D002-B500-6EE2-83FD-6DEDE3F36B8F}"/>
              </a:ext>
            </a:extLst>
          </p:cNvPr>
          <p:cNvSpPr>
            <a:spLocks/>
          </p:cNvSpPr>
          <p:nvPr>
            <p:custDataLst>
              <p:tags r:id="rId49"/>
            </p:custDataLst>
          </p:nvPr>
        </p:nvSpPr>
        <p:spPr bwMode="auto">
          <a:xfrm>
            <a:off x="221773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5F2FA-BCDE-4C6A-BABF-E9A300CFE5A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527" name="テキスト プレースホルダ 9">
            <a:extLst>
              <a:ext uri="{FF2B5EF4-FFF2-40B4-BE49-F238E27FC236}">
                <a16:creationId xmlns:a16="http://schemas.microsoft.com/office/drawing/2014/main" id="{0047AAC1-3E65-E596-FA39-14CDD71FDE7B}"/>
              </a:ext>
            </a:extLst>
          </p:cNvPr>
          <p:cNvSpPr>
            <a:spLocks/>
          </p:cNvSpPr>
          <p:nvPr>
            <p:custDataLst>
              <p:tags r:id="rId50"/>
            </p:custDataLst>
          </p:nvPr>
        </p:nvSpPr>
        <p:spPr bwMode="auto">
          <a:xfrm>
            <a:off x="24955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3DD699-6D47-42A8-94D0-7C23DCF5F06A}"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528" name="テキスト プレースホルダ 9">
            <a:extLst>
              <a:ext uri="{FF2B5EF4-FFF2-40B4-BE49-F238E27FC236}">
                <a16:creationId xmlns:a16="http://schemas.microsoft.com/office/drawing/2014/main" id="{C1CD7B9D-D6D9-492E-F91E-214841DC7AE3}"/>
              </a:ext>
            </a:extLst>
          </p:cNvPr>
          <p:cNvSpPr>
            <a:spLocks/>
          </p:cNvSpPr>
          <p:nvPr>
            <p:custDataLst>
              <p:tags r:id="rId51"/>
            </p:custDataLst>
          </p:nvPr>
        </p:nvSpPr>
        <p:spPr bwMode="auto">
          <a:xfrm>
            <a:off x="27733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2C5ADE-42F8-4775-8D30-C62E0FC00ECE}"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529" name="テキスト プレースホルダ 9">
            <a:extLst>
              <a:ext uri="{FF2B5EF4-FFF2-40B4-BE49-F238E27FC236}">
                <a16:creationId xmlns:a16="http://schemas.microsoft.com/office/drawing/2014/main" id="{D5BA630D-B093-F2D1-12FF-21BAE5D5EF28}"/>
              </a:ext>
            </a:extLst>
          </p:cNvPr>
          <p:cNvSpPr>
            <a:spLocks/>
          </p:cNvSpPr>
          <p:nvPr>
            <p:custDataLst>
              <p:tags r:id="rId52"/>
            </p:custDataLst>
          </p:nvPr>
        </p:nvSpPr>
        <p:spPr bwMode="auto">
          <a:xfrm>
            <a:off x="30511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17CA1-5180-42FE-A5C7-F048E33CFCB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530" name="テキスト プレースホルダ 9">
            <a:extLst>
              <a:ext uri="{FF2B5EF4-FFF2-40B4-BE49-F238E27FC236}">
                <a16:creationId xmlns:a16="http://schemas.microsoft.com/office/drawing/2014/main" id="{4FF17EDE-BD68-3676-14B2-B58BF5A59E75}"/>
              </a:ext>
            </a:extLst>
          </p:cNvPr>
          <p:cNvSpPr>
            <a:spLocks/>
          </p:cNvSpPr>
          <p:nvPr>
            <p:custDataLst>
              <p:tags r:id="rId53"/>
            </p:custDataLst>
          </p:nvPr>
        </p:nvSpPr>
        <p:spPr bwMode="auto">
          <a:xfrm>
            <a:off x="33289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E638E7-0705-425A-BFDA-1AC796951647}"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531" name="テキスト プレースホルダ 9">
            <a:extLst>
              <a:ext uri="{FF2B5EF4-FFF2-40B4-BE49-F238E27FC236}">
                <a16:creationId xmlns:a16="http://schemas.microsoft.com/office/drawing/2014/main" id="{ABCC57F3-CAB1-49A3-411E-59D77106A8CC}"/>
              </a:ext>
            </a:extLst>
          </p:cNvPr>
          <p:cNvSpPr>
            <a:spLocks/>
          </p:cNvSpPr>
          <p:nvPr>
            <p:custDataLst>
              <p:tags r:id="rId54"/>
            </p:custDataLst>
          </p:nvPr>
        </p:nvSpPr>
        <p:spPr bwMode="auto">
          <a:xfrm>
            <a:off x="36068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0CBDF-6158-4267-B7F3-9E427EE8E5B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532" name="テキスト プレースホルダ 9">
            <a:extLst>
              <a:ext uri="{FF2B5EF4-FFF2-40B4-BE49-F238E27FC236}">
                <a16:creationId xmlns:a16="http://schemas.microsoft.com/office/drawing/2014/main" id="{F18C3D23-B2A4-E42C-F8A9-FA921660D800}"/>
              </a:ext>
            </a:extLst>
          </p:cNvPr>
          <p:cNvSpPr>
            <a:spLocks/>
          </p:cNvSpPr>
          <p:nvPr>
            <p:custDataLst>
              <p:tags r:id="rId55"/>
            </p:custDataLst>
          </p:nvPr>
        </p:nvSpPr>
        <p:spPr bwMode="auto">
          <a:xfrm>
            <a:off x="388461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55B31-2B6D-4A46-9270-C05FA094515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533" name="テキスト プレースホルダ 9">
            <a:extLst>
              <a:ext uri="{FF2B5EF4-FFF2-40B4-BE49-F238E27FC236}">
                <a16:creationId xmlns:a16="http://schemas.microsoft.com/office/drawing/2014/main" id="{506DAE08-1A11-ACA4-AB4C-975D93469A42}"/>
              </a:ext>
            </a:extLst>
          </p:cNvPr>
          <p:cNvSpPr>
            <a:spLocks/>
          </p:cNvSpPr>
          <p:nvPr>
            <p:custDataLst>
              <p:tags r:id="rId56"/>
            </p:custDataLst>
          </p:nvPr>
        </p:nvSpPr>
        <p:spPr bwMode="auto">
          <a:xfrm>
            <a:off x="416083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CA235-C88B-4BBA-9684-8A0192DC098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534" name="テキスト プレースホルダ 9">
            <a:extLst>
              <a:ext uri="{FF2B5EF4-FFF2-40B4-BE49-F238E27FC236}">
                <a16:creationId xmlns:a16="http://schemas.microsoft.com/office/drawing/2014/main" id="{0020F0BD-D823-38A1-2EAB-B8BF44D97881}"/>
              </a:ext>
            </a:extLst>
          </p:cNvPr>
          <p:cNvSpPr>
            <a:spLocks/>
          </p:cNvSpPr>
          <p:nvPr>
            <p:custDataLst>
              <p:tags r:id="rId57"/>
            </p:custDataLst>
          </p:nvPr>
        </p:nvSpPr>
        <p:spPr bwMode="auto">
          <a:xfrm>
            <a:off x="44386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939BC-0250-4FE5-86A1-F9EB0F915EDE}"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535" name="テキスト プレースホルダ 9">
            <a:extLst>
              <a:ext uri="{FF2B5EF4-FFF2-40B4-BE49-F238E27FC236}">
                <a16:creationId xmlns:a16="http://schemas.microsoft.com/office/drawing/2014/main" id="{592B73C1-E461-0ADF-BDB1-1384D0B96345}"/>
              </a:ext>
            </a:extLst>
          </p:cNvPr>
          <p:cNvSpPr>
            <a:spLocks/>
          </p:cNvSpPr>
          <p:nvPr>
            <p:custDataLst>
              <p:tags r:id="rId58"/>
            </p:custDataLst>
          </p:nvPr>
        </p:nvSpPr>
        <p:spPr bwMode="auto">
          <a:xfrm>
            <a:off x="47164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2D866-AC45-4EC8-A4C4-FFD591224C2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536" name="テキスト プレースホルダ 9">
            <a:extLst>
              <a:ext uri="{FF2B5EF4-FFF2-40B4-BE49-F238E27FC236}">
                <a16:creationId xmlns:a16="http://schemas.microsoft.com/office/drawing/2014/main" id="{40C30621-C477-601B-7757-B18826F3C8A7}"/>
              </a:ext>
            </a:extLst>
          </p:cNvPr>
          <p:cNvSpPr>
            <a:spLocks/>
          </p:cNvSpPr>
          <p:nvPr>
            <p:custDataLst>
              <p:tags r:id="rId59"/>
            </p:custDataLst>
          </p:nvPr>
        </p:nvSpPr>
        <p:spPr bwMode="auto">
          <a:xfrm>
            <a:off x="49942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E3FE48-415B-4679-887B-CA76C8605BF1}"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537" name="テキスト プレースホルダ 9">
            <a:extLst>
              <a:ext uri="{FF2B5EF4-FFF2-40B4-BE49-F238E27FC236}">
                <a16:creationId xmlns:a16="http://schemas.microsoft.com/office/drawing/2014/main" id="{8783F1E6-0686-4B42-1188-70F14F177A22}"/>
              </a:ext>
            </a:extLst>
          </p:cNvPr>
          <p:cNvSpPr>
            <a:spLocks/>
          </p:cNvSpPr>
          <p:nvPr>
            <p:custDataLst>
              <p:tags r:id="rId60"/>
            </p:custDataLst>
          </p:nvPr>
        </p:nvSpPr>
        <p:spPr bwMode="auto">
          <a:xfrm>
            <a:off x="52720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B9774A-510F-4849-9F20-FFA753A2078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538" name="テキスト プレースホルダ 9">
            <a:extLst>
              <a:ext uri="{FF2B5EF4-FFF2-40B4-BE49-F238E27FC236}">
                <a16:creationId xmlns:a16="http://schemas.microsoft.com/office/drawing/2014/main" id="{DBBCF4F5-B304-767C-5EFA-56C22C2606BA}"/>
              </a:ext>
            </a:extLst>
          </p:cNvPr>
          <p:cNvSpPr>
            <a:spLocks/>
          </p:cNvSpPr>
          <p:nvPr>
            <p:custDataLst>
              <p:tags r:id="rId61"/>
            </p:custDataLst>
          </p:nvPr>
        </p:nvSpPr>
        <p:spPr bwMode="auto">
          <a:xfrm>
            <a:off x="55499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31616-8A0C-4A7D-899D-1C725803EE90}"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539" name="テキスト プレースホルダ 9">
            <a:extLst>
              <a:ext uri="{FF2B5EF4-FFF2-40B4-BE49-F238E27FC236}">
                <a16:creationId xmlns:a16="http://schemas.microsoft.com/office/drawing/2014/main" id="{D0C975FA-A7F9-E640-CB49-0AF671D8371B}"/>
              </a:ext>
            </a:extLst>
          </p:cNvPr>
          <p:cNvSpPr>
            <a:spLocks/>
          </p:cNvSpPr>
          <p:nvPr>
            <p:custDataLst>
              <p:tags r:id="rId62"/>
            </p:custDataLst>
          </p:nvPr>
        </p:nvSpPr>
        <p:spPr bwMode="auto">
          <a:xfrm>
            <a:off x="582771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A8D75-9615-4F79-9D99-5E98D29EB80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40" name="テキスト プレースホルダ 9">
            <a:extLst>
              <a:ext uri="{FF2B5EF4-FFF2-40B4-BE49-F238E27FC236}">
                <a16:creationId xmlns:a16="http://schemas.microsoft.com/office/drawing/2014/main" id="{1B1383CF-EA5E-F413-33F2-90805DA8510B}"/>
              </a:ext>
            </a:extLst>
          </p:cNvPr>
          <p:cNvSpPr>
            <a:spLocks/>
          </p:cNvSpPr>
          <p:nvPr>
            <p:custDataLst>
              <p:tags r:id="rId63"/>
            </p:custDataLst>
          </p:nvPr>
        </p:nvSpPr>
        <p:spPr bwMode="auto">
          <a:xfrm>
            <a:off x="610552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CD5CD-0E93-4B6C-82A3-9A95EDE115C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41" name="テキスト プレースホルダ 9">
            <a:extLst>
              <a:ext uri="{FF2B5EF4-FFF2-40B4-BE49-F238E27FC236}">
                <a16:creationId xmlns:a16="http://schemas.microsoft.com/office/drawing/2014/main" id="{8520B3E0-3A69-6542-579C-C0775B80C850}"/>
              </a:ext>
            </a:extLst>
          </p:cNvPr>
          <p:cNvSpPr>
            <a:spLocks/>
          </p:cNvSpPr>
          <p:nvPr>
            <p:custDataLst>
              <p:tags r:id="rId64"/>
            </p:custDataLst>
          </p:nvPr>
        </p:nvSpPr>
        <p:spPr bwMode="auto">
          <a:xfrm>
            <a:off x="63817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E5596-099D-4456-8552-BE550C81D3D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42" name="テキスト プレースホルダ 9">
            <a:extLst>
              <a:ext uri="{FF2B5EF4-FFF2-40B4-BE49-F238E27FC236}">
                <a16:creationId xmlns:a16="http://schemas.microsoft.com/office/drawing/2014/main" id="{3896EB24-3BD2-C281-DE85-1CE7A5A3CD3B}"/>
              </a:ext>
            </a:extLst>
          </p:cNvPr>
          <p:cNvSpPr>
            <a:spLocks/>
          </p:cNvSpPr>
          <p:nvPr>
            <p:custDataLst>
              <p:tags r:id="rId65"/>
            </p:custDataLst>
          </p:nvPr>
        </p:nvSpPr>
        <p:spPr bwMode="auto">
          <a:xfrm>
            <a:off x="66595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ED507-A2F9-4A4D-9F06-400F4538F87A}" type="datetime'''''''''''''''''''''''''''''2''''''1'''''''''''''''''''''''''">
              <a:rPr lang="en-US" altLang="en-US" sz="1000" smtClean="0"/>
              <a:pPr/>
              <a:t>21</a:t>
            </a:fld>
            <a:endParaRPr kumimoji="1" lang="en-US" altLang="ja-JP" sz="1000" dirty="0">
              <a:sym typeface="+mn-lt"/>
            </a:endParaRPr>
          </a:p>
        </p:txBody>
      </p:sp>
      <p:sp>
        <p:nvSpPr>
          <p:cNvPr id="553" name="テキスト プレースホルダ 9">
            <a:extLst>
              <a:ext uri="{FF2B5EF4-FFF2-40B4-BE49-F238E27FC236}">
                <a16:creationId xmlns:a16="http://schemas.microsoft.com/office/drawing/2014/main" id="{BBEA0E0E-5024-9FC6-1738-9F673411ECD9}"/>
              </a:ext>
            </a:extLst>
          </p:cNvPr>
          <p:cNvSpPr>
            <a:spLocks/>
          </p:cNvSpPr>
          <p:nvPr>
            <p:custDataLst>
              <p:tags r:id="rId66"/>
            </p:custDataLst>
          </p:nvPr>
        </p:nvSpPr>
        <p:spPr bwMode="auto">
          <a:xfrm>
            <a:off x="69373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00371-2796-4EF3-AF0A-DE7A6846B9C5}" type="datetime'2''''''''''''''''''''''''2'''''''''''''''''''''''''''''">
              <a:rPr lang="en-US" altLang="en-US" sz="1000" smtClean="0"/>
              <a:pPr/>
              <a:t>22</a:t>
            </a:fld>
            <a:endParaRPr kumimoji="1" lang="en-US" altLang="ja-JP" sz="1000" dirty="0">
              <a:sym typeface="+mn-lt"/>
            </a:endParaRPr>
          </a:p>
        </p:txBody>
      </p:sp>
      <p:sp>
        <p:nvSpPr>
          <p:cNvPr id="556" name="テキスト プレースホルダ 9">
            <a:extLst>
              <a:ext uri="{FF2B5EF4-FFF2-40B4-BE49-F238E27FC236}">
                <a16:creationId xmlns:a16="http://schemas.microsoft.com/office/drawing/2014/main" id="{CE598F09-9819-0CD5-0CCB-217D4D2C553C}"/>
              </a:ext>
            </a:extLst>
          </p:cNvPr>
          <p:cNvSpPr>
            <a:spLocks/>
          </p:cNvSpPr>
          <p:nvPr>
            <p:custDataLst>
              <p:tags r:id="rId67"/>
            </p:custDataLst>
          </p:nvPr>
        </p:nvSpPr>
        <p:spPr bwMode="auto">
          <a:xfrm>
            <a:off x="72151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E5C8B6-49DF-45E5-88FA-BCDBEAC199C7}" type="datetime'''2''''3'''''''''''''''''''''">
              <a:rPr lang="en-US" altLang="en-US" sz="1000" smtClean="0"/>
              <a:pPr/>
              <a:t>23</a:t>
            </a:fld>
            <a:endParaRPr kumimoji="1" lang="en-US" altLang="ja-JP" sz="1000" dirty="0">
              <a:sym typeface="+mn-lt"/>
            </a:endParaRPr>
          </a:p>
        </p:txBody>
      </p:sp>
      <p:sp>
        <p:nvSpPr>
          <p:cNvPr id="559" name="テキスト プレースホルダ 9">
            <a:extLst>
              <a:ext uri="{FF2B5EF4-FFF2-40B4-BE49-F238E27FC236}">
                <a16:creationId xmlns:a16="http://schemas.microsoft.com/office/drawing/2014/main" id="{E37D0EA4-7EAD-4894-345A-25534FF04C4F}"/>
              </a:ext>
            </a:extLst>
          </p:cNvPr>
          <p:cNvSpPr>
            <a:spLocks/>
          </p:cNvSpPr>
          <p:nvPr>
            <p:custDataLst>
              <p:tags r:id="rId68"/>
            </p:custDataLst>
          </p:nvPr>
        </p:nvSpPr>
        <p:spPr bwMode="auto">
          <a:xfrm>
            <a:off x="74930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194C0-C8F4-413E-ABAC-14D607E6D082}" type="datetime'''''''''''''''''''''''''2''4'''''''''''''''''''''">
              <a:rPr lang="en-US" altLang="en-US" sz="1000" smtClean="0"/>
              <a:pPr/>
              <a:t>24</a:t>
            </a:fld>
            <a:endParaRPr kumimoji="1" lang="en-US" altLang="ja-JP" sz="1000" dirty="0">
              <a:sym typeface="+mn-lt"/>
            </a:endParaRPr>
          </a:p>
        </p:txBody>
      </p:sp>
      <p:grpSp>
        <p:nvGrpSpPr>
          <p:cNvPr id="568" name="Group 567">
            <a:extLst>
              <a:ext uri="{FF2B5EF4-FFF2-40B4-BE49-F238E27FC236}">
                <a16:creationId xmlns:a16="http://schemas.microsoft.com/office/drawing/2014/main" id="{041FDF84-BC18-8496-D8AB-D5DEC513FA20}"/>
              </a:ext>
            </a:extLst>
          </p:cNvPr>
          <p:cNvGrpSpPr/>
          <p:nvPr/>
        </p:nvGrpSpPr>
        <p:grpSpPr>
          <a:xfrm>
            <a:off x="7775097" y="4481305"/>
            <a:ext cx="1690713" cy="1662024"/>
            <a:chOff x="7853180" y="1883131"/>
            <a:chExt cx="1690713" cy="1662024"/>
          </a:xfrm>
        </p:grpSpPr>
        <p:sp>
          <p:nvSpPr>
            <p:cNvPr id="569" name="フリーフォーム 43">
              <a:extLst>
                <a:ext uri="{FF2B5EF4-FFF2-40B4-BE49-F238E27FC236}">
                  <a16:creationId xmlns:a16="http://schemas.microsoft.com/office/drawing/2014/main" id="{4B542DAA-EBA2-1109-3FC6-FFCEFDA69BE8}"/>
                </a:ext>
              </a:extLst>
            </p:cNvPr>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70" name="テキスト ボックス 48">
              <a:extLst>
                <a:ext uri="{FF2B5EF4-FFF2-40B4-BE49-F238E27FC236}">
                  <a16:creationId xmlns:a16="http://schemas.microsoft.com/office/drawing/2014/main" id="{61EA7C6A-1DCC-D674-B33E-D914675C7472}"/>
                </a:ext>
              </a:extLst>
            </p:cNvPr>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71" name="片側の 2 つの角を丸めた四角形 49">
              <a:extLst>
                <a:ext uri="{FF2B5EF4-FFF2-40B4-BE49-F238E27FC236}">
                  <a16:creationId xmlns:a16="http://schemas.microsoft.com/office/drawing/2014/main" id="{12401D71-79BE-742B-1419-CA2D61B5063E}"/>
                </a:ext>
              </a:extLst>
            </p:cNvPr>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1097.47</a:t>
              </a:r>
              <a:endPar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spTree>
    <p:extLst>
      <p:ext uri="{BB962C8B-B14F-4D97-AF65-F5344CB8AC3E}">
        <p14:creationId xmlns:p14="http://schemas.microsoft.com/office/powerpoint/2010/main" val="2838580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1/3</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年の会談では、ミャンマーの保健大臣より、日本の公的医療保険制度についての経験を学ぶため、ミャンマー保健省のスタッフを日本に派遣したいとの要請があった。</a:t>
            </a:r>
          </a:p>
        </p:txBody>
      </p:sp>
      <p:sp>
        <p:nvSpPr>
          <p:cNvPr id="14" name="角丸四角形 13"/>
          <p:cNvSpPr/>
          <p:nvPr/>
        </p:nvSpPr>
        <p:spPr>
          <a:xfrm>
            <a:off x="5817096" y="4110976"/>
            <a:ext cx="3528392"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0" tIns="0" rIns="108000" bIns="0" rtlCol="0" anchor="ctr"/>
          <a:lstStyle/>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cxnSp>
        <p:nvCxnSpPr>
          <p:cNvPr id="15" name="直線コネクタ 14"/>
          <p:cNvCxnSpPr/>
          <p:nvPr/>
        </p:nvCxnSpPr>
        <p:spPr>
          <a:xfrm>
            <a:off x="776536" y="2564904"/>
            <a:ext cx="0" cy="2592288"/>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04528" y="271137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263618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2636912"/>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田村厚生労働大臣とペー・テッ・キン保健大臣の会談</a:t>
            </a:r>
          </a:p>
        </p:txBody>
      </p:sp>
      <p:sp>
        <p:nvSpPr>
          <p:cNvPr id="21" name="円/楕円 20"/>
          <p:cNvSpPr/>
          <p:nvPr/>
        </p:nvSpPr>
        <p:spPr>
          <a:xfrm>
            <a:off x="704528" y="41861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41109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4111708"/>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4" name="角丸四角形 23"/>
          <p:cNvSpPr/>
          <p:nvPr/>
        </p:nvSpPr>
        <p:spPr>
          <a:xfrm>
            <a:off x="1712640" y="454404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5" name="正方形/長方形 24"/>
          <p:cNvSpPr/>
          <p:nvPr/>
        </p:nvSpPr>
        <p:spPr>
          <a:xfrm>
            <a:off x="1962572" y="452953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6" name="正方形/長方形 25"/>
          <p:cNvSpPr/>
          <p:nvPr/>
        </p:nvSpPr>
        <p:spPr>
          <a:xfrm>
            <a:off x="4017136" y="4464924"/>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ミャンマーを</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対象とした事業</a:t>
            </a:r>
          </a:p>
        </p:txBody>
      </p:sp>
      <p:grpSp>
        <p:nvGrpSpPr>
          <p:cNvPr id="30" name="グループ化 29"/>
          <p:cNvGrpSpPr/>
          <p:nvPr/>
        </p:nvGrpSpPr>
        <p:grpSpPr>
          <a:xfrm>
            <a:off x="4353005" y="4746630"/>
            <a:ext cx="1861834" cy="338554"/>
            <a:chOff x="4069496" y="3200558"/>
            <a:chExt cx="1861834" cy="338554"/>
          </a:xfrm>
        </p:grpSpPr>
        <p:sp>
          <p:nvSpPr>
            <p:cNvPr id="31" name="正方形/長方形 30"/>
            <p:cNvSpPr/>
            <p:nvPr/>
          </p:nvSpPr>
          <p:spPr>
            <a:xfrm>
              <a:off x="4340583" y="3271650"/>
              <a:ext cx="1590747"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2576736" y="2996952"/>
            <a:ext cx="864096"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ペー・テッ・キン</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保健大臣</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角丸四角形 52"/>
          <p:cNvSpPr/>
          <p:nvPr/>
        </p:nvSpPr>
        <p:spPr>
          <a:xfrm>
            <a:off x="3512840" y="2996952"/>
            <a:ext cx="2664296" cy="792088"/>
          </a:xfrm>
          <a:prstGeom prst="roundRect">
            <a:avLst>
              <a:gd name="adj" fmla="val 933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just">
              <a:lnSpc>
                <a:spcPct val="105000"/>
              </a:lnSpc>
            </a:pP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日本の公的医療保険制度についての経験を学ぶため、ミャンマー保健省のスタッフを</a:t>
            </a:r>
            <a:br>
              <a:rPr lang="en-US" altLang="ja-JP"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日本に派遣したい</a:t>
            </a: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二等辺三角形 55"/>
          <p:cNvSpPr/>
          <p:nvPr/>
        </p:nvSpPr>
        <p:spPr>
          <a:xfrm rot="16200000">
            <a:off x="3296816" y="3212976"/>
            <a:ext cx="144016" cy="288032"/>
          </a:xfrm>
          <a:prstGeom prst="triangle">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4000"/>
              </a:lnSpc>
            </a:pP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1784728" y="2996952"/>
            <a:ext cx="575984"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田村厚労相</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000672" y="3285032"/>
            <a:ext cx="1167195" cy="504008"/>
            <a:chOff x="2000672" y="2564952"/>
            <a:chExt cx="1167195" cy="504008"/>
          </a:xfrm>
        </p:grpSpPr>
        <p:sp>
          <p:nvSpPr>
            <p:cNvPr id="54" name="Freeform 497"/>
            <p:cNvSpPr>
              <a:spLocks noChangeAspect="1"/>
            </p:cNvSpPr>
            <p:nvPr/>
          </p:nvSpPr>
          <p:spPr bwMode="auto">
            <a:xfrm flipH="1">
              <a:off x="2015212"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0" name="Freeform 497"/>
            <p:cNvSpPr>
              <a:spLocks noChangeAspect="1"/>
            </p:cNvSpPr>
            <p:nvPr/>
          </p:nvSpPr>
          <p:spPr bwMode="auto">
            <a:xfrm>
              <a:off x="2983981"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2" name="台形 1"/>
            <p:cNvSpPr/>
            <p:nvPr/>
          </p:nvSpPr>
          <p:spPr>
            <a:xfrm>
              <a:off x="2144688" y="2852936"/>
              <a:ext cx="864096" cy="216024"/>
            </a:xfrm>
            <a:prstGeom prst="trapezoid">
              <a:avLst>
                <a:gd name="adj" fmla="val 55865"/>
              </a:avLst>
            </a:prstGeom>
            <a:solidFill>
              <a:srgbClr val="BEBEBE"/>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Oval 498"/>
            <p:cNvSpPr>
              <a:spLocks noChangeAspect="1" noChangeArrowheads="1"/>
            </p:cNvSpPr>
            <p:nvPr/>
          </p:nvSpPr>
          <p:spPr bwMode="auto">
            <a:xfrm>
              <a:off x="2000672" y="2564952"/>
              <a:ext cx="165070" cy="166250"/>
            </a:xfrm>
            <a:prstGeom prst="ellipse">
              <a:avLst/>
            </a:prstGeom>
            <a:solidFill>
              <a:srgbClr val="83A4D1"/>
            </a:solidFill>
            <a:ln w="6350">
              <a:solidFill>
                <a:srgbClr val="FFFFFF"/>
              </a:solidFill>
              <a:round/>
              <a:headEnd/>
              <a:tailEnd/>
            </a:ln>
            <a:effectLst/>
          </p:spPr>
          <p:txBody>
            <a:bodyPr wrap="none" anchor="ctr"/>
            <a:lstStyle/>
            <a:p>
              <a:endParaRPr lang="ja-JP" altLang="en-US"/>
            </a:p>
          </p:txBody>
        </p:sp>
        <p:sp>
          <p:nvSpPr>
            <p:cNvPr id="71" name="Oval 498"/>
            <p:cNvSpPr>
              <a:spLocks noChangeAspect="1" noChangeArrowheads="1"/>
            </p:cNvSpPr>
            <p:nvPr/>
          </p:nvSpPr>
          <p:spPr bwMode="auto">
            <a:xfrm flipH="1">
              <a:off x="3002797" y="2564952"/>
              <a:ext cx="165070" cy="166250"/>
            </a:xfrm>
            <a:prstGeom prst="ellipse">
              <a:avLst/>
            </a:prstGeom>
            <a:solidFill>
              <a:srgbClr val="38BEE2"/>
            </a:solidFill>
            <a:ln w="6350">
              <a:solidFill>
                <a:srgbClr val="FFFFFF"/>
              </a:solidFill>
              <a:round/>
              <a:headEnd/>
              <a:tailEnd/>
            </a:ln>
            <a:effectLst/>
          </p:spPr>
          <p:txBody>
            <a:bodyPr wrap="none" anchor="ctr"/>
            <a:lstStyle/>
            <a:p>
              <a:endParaRPr lang="ja-JP" altLang="en-US"/>
            </a:p>
          </p:txBody>
        </p:sp>
        <p:sp>
          <p:nvSpPr>
            <p:cNvPr id="64" name="Freeform 500"/>
            <p:cNvSpPr>
              <a:spLocks noChangeAspect="1"/>
            </p:cNvSpPr>
            <p:nvPr/>
          </p:nvSpPr>
          <p:spPr bwMode="auto">
            <a:xfrm>
              <a:off x="2013502"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65" name="Freeform 501"/>
            <p:cNvSpPr>
              <a:spLocks noChangeAspect="1"/>
            </p:cNvSpPr>
            <p:nvPr/>
          </p:nvSpPr>
          <p:spPr bwMode="auto">
            <a:xfrm flipH="1">
              <a:off x="2091332"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83A4D1"/>
            </a:solidFill>
            <a:ln w="6350" cap="flat" cmpd="sng">
              <a:solidFill>
                <a:srgbClr val="FFFFFF"/>
              </a:solidFill>
              <a:prstDash val="solid"/>
              <a:round/>
              <a:headEnd/>
              <a:tailEnd/>
            </a:ln>
            <a:effectLst/>
          </p:spPr>
          <p:txBody>
            <a:bodyPr wrap="none" anchor="ctr"/>
            <a:lstStyle/>
            <a:p>
              <a:endParaRPr lang="ja-JP" altLang="en-US"/>
            </a:p>
          </p:txBody>
        </p:sp>
        <p:sp>
          <p:nvSpPr>
            <p:cNvPr id="72" name="Freeform 500"/>
            <p:cNvSpPr>
              <a:spLocks noChangeAspect="1"/>
            </p:cNvSpPr>
            <p:nvPr/>
          </p:nvSpPr>
          <p:spPr bwMode="auto">
            <a:xfrm flipH="1">
              <a:off x="2849701"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3" name="Freeform 501"/>
            <p:cNvSpPr>
              <a:spLocks noChangeAspect="1"/>
            </p:cNvSpPr>
            <p:nvPr/>
          </p:nvSpPr>
          <p:spPr bwMode="auto">
            <a:xfrm>
              <a:off x="2983981"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38BEE2"/>
            </a:solidFill>
            <a:ln w="6350" cap="flat" cmpd="sng">
              <a:solidFill>
                <a:srgbClr val="FFFFFF"/>
              </a:solidFill>
              <a:prstDash val="solid"/>
              <a:round/>
              <a:headEnd/>
              <a:tailEnd/>
            </a:ln>
            <a:effectLst/>
          </p:spPr>
          <p:txBody>
            <a:bodyPr wrap="none" anchor="ctr"/>
            <a:lstStyle/>
            <a:p>
              <a:endParaRPr lang="ja-JP" altLang="en-US"/>
            </a:p>
          </p:txBody>
        </p:sp>
      </p:grpSp>
    </p:spTree>
    <p:extLst>
      <p:ext uri="{BB962C8B-B14F-4D97-AF65-F5344CB8AC3E}">
        <p14:creationId xmlns:p14="http://schemas.microsoft.com/office/powerpoint/2010/main" val="2120919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2/3</a:t>
            </a:r>
            <a:r>
              <a:rPr lang="ja-JP" altLang="en-US" dirty="0"/>
              <a:t>）</a:t>
            </a:r>
          </a:p>
        </p:txBody>
      </p:sp>
      <p:graphicFrame>
        <p:nvGraphicFramePr>
          <p:cNvPr id="33" name="表 32"/>
          <p:cNvGraphicFramePr>
            <a:graphicFrameLocks noGrp="1"/>
          </p:cNvGraphicFramePr>
          <p:nvPr/>
        </p:nvGraphicFramePr>
        <p:xfrm>
          <a:off x="560512" y="1325036"/>
          <a:ext cx="8820000" cy="48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2"/>
                    </a:ext>
                  </a:extLst>
                </a:gridCol>
                <a:gridCol w="4752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zh-CN"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大学院</a:t>
                      </a: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医学系研究科　国際地域保健学教室</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母子継続ケア政策人材養成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2">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輸血／および移植医療強化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学校法人藤田学園</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特定非営利活動法人国際医療連携機構</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ミャンマーにおける輸血と造血幹細胞移植の安全性向上事業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株式会社テルモ</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ミャンマーにおける体外循環技士（パフュージョニスト）育成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34" name="Rectangle 6"/>
          <p:cNvSpPr>
            <a:spLocks noChangeArrowheads="1"/>
          </p:cNvSpPr>
          <p:nvPr/>
        </p:nvSpPr>
        <p:spPr bwMode="auto">
          <a:xfrm>
            <a:off x="56051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anose="020B0900000000000000" pitchFamily="50" charset="-128"/>
              </a:rPr>
              <a:t>医療技術等国際展開推進事業</a:t>
            </a:r>
          </a:p>
        </p:txBody>
      </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99353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3/3</a:t>
            </a:r>
            <a:r>
              <a:rPr lang="ja-JP" altLang="en-US" dirty="0"/>
              <a:t>）</a:t>
            </a:r>
          </a:p>
        </p:txBody>
      </p:sp>
      <p:graphicFrame>
        <p:nvGraphicFramePr>
          <p:cNvPr id="33" name="表 32"/>
          <p:cNvGraphicFramePr>
            <a:graphicFrameLocks noGrp="1"/>
          </p:cNvGraphicFramePr>
          <p:nvPr>
            <p:extLst>
              <p:ext uri="{D42A27DB-BD31-4B8C-83A1-F6EECF244321}">
                <p14:modId xmlns:p14="http://schemas.microsoft.com/office/powerpoint/2010/main" val="457144130"/>
              </p:ext>
            </p:extLst>
          </p:nvPr>
        </p:nvGraphicFramePr>
        <p:xfrm>
          <a:off x="560512" y="1325036"/>
          <a:ext cx="8820000" cy="34896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2"/>
                    </a:ext>
                  </a:extLst>
                </a:gridCol>
                <a:gridCol w="4752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ミャンマーにおける輸血の安全性向上事業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国立大学法人岡山大学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ミャンマーにおける救急再額医学教育人材育成事業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国立大学法人新潟大学</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ミャンマーにおける周産期領域の超音波診断技術強化事業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医療法人石井会　石井病院</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ミャンマーにおける整形外科分野の専門医育成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ミャンマーにおける医療水準の均霑化を目指した人材育成事業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神奈川県立がんセンター</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ミャンマーにおける消火器がんの腫瘍外科医育成事業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国立大学法人新潟大学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ミャンマーにおける周産期領域の超音波診断技術強化事業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国立大学法人九州大学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ミャンマーにおける医療水準の均霑化を目指した人材育成事業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一般社団法人日本医療検査科学会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ミャンマー国およびアジア諸国における</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検査の教育研修支援事業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ミャンマーにおける消火器がんの腫瘍外科チーム育成事業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日本放射線技術学会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ミャンマー連邦共和国における医療放射線の安全管理体系の確立及び診療放射詮技師教育に関する支援</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株式会社大同工業所</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ミャンマーにおける輸血の持続的な安全性向上事業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ミャンマー国における薬剤耐性（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）サーベイランスと抗菌薬適正使用（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34" name="Rectangle 6"/>
          <p:cNvSpPr>
            <a:spLocks noChangeArrowheads="1"/>
          </p:cNvSpPr>
          <p:nvPr/>
        </p:nvSpPr>
        <p:spPr bwMode="auto">
          <a:xfrm>
            <a:off x="56051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anose="020B0900000000000000" pitchFamily="50" charset="-128"/>
              </a:rPr>
              <a:t>医療技術等国際展開推進事業</a:t>
            </a:r>
          </a:p>
        </p:txBody>
      </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044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正方形/長方形 384"/>
          <p:cNvSpPr/>
          <p:nvPr/>
        </p:nvSpPr>
        <p:spPr>
          <a:xfrm>
            <a:off x="7185248" y="4293096"/>
            <a:ext cx="1296144"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情報提供</a:t>
            </a:r>
          </a:p>
        </p:txBody>
      </p:sp>
      <p:sp>
        <p:nvSpPr>
          <p:cNvPr id="261" name="角丸四角形 260"/>
          <p:cNvSpPr/>
          <p:nvPr/>
        </p:nvSpPr>
        <p:spPr>
          <a:xfrm>
            <a:off x="3224808" y="2924944"/>
            <a:ext cx="3456384" cy="3528392"/>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3368824" y="3212976"/>
            <a:ext cx="3168000" cy="309634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3368824" y="3212976"/>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zh-CN" altLang="en-US" sz="1400" dirty="0">
                <a:latin typeface="Arial Black" pitchFamily="34" charset="0"/>
                <a:ea typeface="HGP創英角ｺﾞｼｯｸUB" panose="020B0900000000000000" pitchFamily="50" charset="-128"/>
              </a:rPr>
              <a:t>新潟大学</a:t>
            </a:r>
            <a:r>
              <a:rPr lang="ja-JP" altLang="en-US" sz="1400" dirty="0">
                <a:latin typeface="Arial Black" pitchFamily="34" charset="0"/>
                <a:ea typeface="HGP創英角ｺﾞｼｯｸUB" panose="020B0900000000000000" pitchFamily="50" charset="-128"/>
              </a:rPr>
              <a:t>海外</a:t>
            </a:r>
            <a:r>
              <a:rPr lang="zh-CN" altLang="en-US" sz="1400" dirty="0">
                <a:latin typeface="Arial Black" pitchFamily="34" charset="0"/>
                <a:ea typeface="HGP創英角ｺﾞｼｯｸUB" panose="020B0900000000000000" pitchFamily="50" charset="-128"/>
              </a:rPr>
              <a:t>研究拠点</a:t>
            </a:r>
          </a:p>
        </p:txBody>
      </p:sp>
      <p:grpSp>
        <p:nvGrpSpPr>
          <p:cNvPr id="496" name="グループ化 495"/>
          <p:cNvGrpSpPr/>
          <p:nvPr/>
        </p:nvGrpSpPr>
        <p:grpSpPr>
          <a:xfrm>
            <a:off x="1732033" y="3356992"/>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1" name="二等辺三角形 350"/>
          <p:cNvSpPr/>
          <p:nvPr/>
        </p:nvSpPr>
        <p:spPr>
          <a:xfrm rot="10800000">
            <a:off x="3512840" y="5445224"/>
            <a:ext cx="2880320" cy="288030"/>
          </a:xfrm>
          <a:prstGeom prst="triangle">
            <a:avLst/>
          </a:prstGeom>
          <a:gradFill flip="none" rotWithShape="1">
            <a:gsLst>
              <a:gs pos="0">
                <a:srgbClr val="A2A2A2"/>
              </a:gs>
              <a:gs pos="7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新潟大学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916832"/>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18" name="正方形/長方形 17"/>
          <p:cNvSpPr/>
          <p:nvPr/>
        </p:nvSpPr>
        <p:spPr>
          <a:xfrm>
            <a:off x="2216696" y="2996952"/>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年度以降</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設置目指す</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272480" y="2204864"/>
            <a:ext cx="9361040" cy="261610"/>
          </a:xfrm>
          <a:prstGeom prst="rect">
            <a:avLst/>
          </a:prstGeom>
        </p:spPr>
        <p:txBody>
          <a:bodyPr wrap="square">
            <a:spAutoFit/>
          </a:bodyPr>
          <a:lstStyle/>
          <a:p>
            <a:pPr algn="just" fontAlgn="ctr"/>
            <a:r>
              <a:rPr lang="en-US" altLang="ja-JP" sz="1100" dirty="0"/>
              <a:t>2015</a:t>
            </a:r>
            <a:r>
              <a:rPr lang="ja-JP" altLang="en-US" sz="1100" dirty="0"/>
              <a:t>年度に新潟大学を採択。ミャンマーの医療機関と連携した疫学調査等を実施することを目指している。</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「感染症研究国際展開戦略プログラム」を実施している。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681192" y="5877272"/>
            <a:ext cx="1224136"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連携</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円/楕円 353"/>
          <p:cNvSpPr/>
          <p:nvPr/>
        </p:nvSpPr>
        <p:spPr>
          <a:xfrm>
            <a:off x="3512840" y="5805264"/>
            <a:ext cx="2880320" cy="360040"/>
          </a:xfrm>
          <a:prstGeom prst="ellipse">
            <a:avLst/>
          </a:prstGeom>
          <a:gradFill flip="none" rotWithShape="1">
            <a:gsLst>
              <a:gs pos="5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日本への輸入リスクをいち早く捕捉</a:t>
            </a:r>
          </a:p>
        </p:txBody>
      </p:sp>
      <p:sp>
        <p:nvSpPr>
          <p:cNvPr id="458" name="円/楕円 457"/>
          <p:cNvSpPr/>
          <p:nvPr/>
        </p:nvSpPr>
        <p:spPr>
          <a:xfrm>
            <a:off x="416496"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704222" y="3429001"/>
            <a:ext cx="1224748" cy="216024"/>
          </a:xfrm>
          <a:prstGeom prst="rect">
            <a:avLst/>
          </a:prstGeom>
          <a:no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新潟大学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718237" y="2564904"/>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3368824" y="2924944"/>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ミャンマー国立衛生研究所</a:t>
            </a:r>
          </a:p>
        </p:txBody>
      </p:sp>
      <p:sp>
        <p:nvSpPr>
          <p:cNvPr id="489" name="円/楕円 488"/>
          <p:cNvSpPr/>
          <p:nvPr/>
        </p:nvSpPr>
        <p:spPr>
          <a:xfrm>
            <a:off x="416496"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6" name="グループ化 155"/>
          <p:cNvGrpSpPr>
            <a:grpSpLocks noChangeAspect="1"/>
          </p:cNvGrpSpPr>
          <p:nvPr/>
        </p:nvGrpSpPr>
        <p:grpSpPr>
          <a:xfrm>
            <a:off x="765019" y="5157192"/>
            <a:ext cx="1103155" cy="864000"/>
            <a:chOff x="992560" y="4869160"/>
            <a:chExt cx="864096" cy="676770"/>
          </a:xfrm>
        </p:grpSpPr>
        <p:sp>
          <p:nvSpPr>
            <p:cNvPr id="157"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58" name="グループ化 157"/>
            <p:cNvGrpSpPr/>
            <p:nvPr/>
          </p:nvGrpSpPr>
          <p:grpSpPr>
            <a:xfrm>
              <a:off x="1036632" y="5080650"/>
              <a:ext cx="163358" cy="163359"/>
              <a:chOff x="560512" y="1484784"/>
              <a:chExt cx="288032" cy="288032"/>
            </a:xfrm>
          </p:grpSpPr>
          <p:sp>
            <p:nvSpPr>
              <p:cNvPr id="199" name="正方形/長方形 19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a:off x="1240830" y="5080650"/>
              <a:ext cx="163358" cy="163359"/>
              <a:chOff x="560512" y="1484784"/>
              <a:chExt cx="288032" cy="288032"/>
            </a:xfrm>
          </p:grpSpPr>
          <p:sp>
            <p:nvSpPr>
              <p:cNvPr id="195" name="正方形/長方形 19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1445027" y="5080650"/>
              <a:ext cx="163358" cy="163359"/>
              <a:chOff x="560512" y="1484784"/>
              <a:chExt cx="288032" cy="288032"/>
            </a:xfrm>
          </p:grpSpPr>
          <p:sp>
            <p:nvSpPr>
              <p:cNvPr id="191" name="正方形/長方形 19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正方形/長方形 19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3" name="正方形/長方形 19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4" name="正方形/長方形 19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1" name="グループ化 160"/>
            <p:cNvGrpSpPr/>
            <p:nvPr/>
          </p:nvGrpSpPr>
          <p:grpSpPr>
            <a:xfrm>
              <a:off x="1649225" y="5080650"/>
              <a:ext cx="163358" cy="163359"/>
              <a:chOff x="560512" y="1484784"/>
              <a:chExt cx="288032" cy="288032"/>
            </a:xfrm>
          </p:grpSpPr>
          <p:sp>
            <p:nvSpPr>
              <p:cNvPr id="187" name="正方形/長方形 18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18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正方形/長方形 18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正方形/長方形 18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2" name="グループ化 161"/>
            <p:cNvGrpSpPr/>
            <p:nvPr/>
          </p:nvGrpSpPr>
          <p:grpSpPr>
            <a:xfrm>
              <a:off x="1036632" y="5255677"/>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3" name="グループ化 162"/>
            <p:cNvGrpSpPr/>
            <p:nvPr/>
          </p:nvGrpSpPr>
          <p:grpSpPr>
            <a:xfrm>
              <a:off x="1240830" y="5255677"/>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4" name="グループ化 163"/>
            <p:cNvGrpSpPr/>
            <p:nvPr/>
          </p:nvGrpSpPr>
          <p:grpSpPr>
            <a:xfrm>
              <a:off x="1445027" y="5255677"/>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1649225" y="5255677"/>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6"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3" name="正方形/長方形 202"/>
          <p:cNvSpPr/>
          <p:nvPr/>
        </p:nvSpPr>
        <p:spPr>
          <a:xfrm>
            <a:off x="740226" y="6021288"/>
            <a:ext cx="1152740" cy="288032"/>
          </a:xfrm>
          <a:prstGeom prst="rect">
            <a:avLst/>
          </a:prstGeom>
          <a:solidFill>
            <a:srgbClr val="FFFFFF"/>
          </a:solid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主要な政府系研究所</a:t>
            </a:r>
          </a:p>
        </p:txBody>
      </p:sp>
      <p:sp>
        <p:nvSpPr>
          <p:cNvPr id="491" name="円/楕円 490"/>
          <p:cNvSpPr/>
          <p:nvPr/>
        </p:nvSpPr>
        <p:spPr>
          <a:xfrm>
            <a:off x="7761312"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0" name="グループ化 329"/>
          <p:cNvGrpSpPr/>
          <p:nvPr/>
        </p:nvGrpSpPr>
        <p:grpSpPr>
          <a:xfrm>
            <a:off x="8121352" y="2564904"/>
            <a:ext cx="1068182" cy="864000"/>
            <a:chOff x="3224808" y="5373216"/>
            <a:chExt cx="864000" cy="676693"/>
          </a:xfrm>
        </p:grpSpPr>
        <p:sp>
          <p:nvSpPr>
            <p:cNvPr id="284" name="二等辺三角形 8"/>
            <p:cNvSpPr/>
            <p:nvPr/>
          </p:nvSpPr>
          <p:spPr>
            <a:xfrm>
              <a:off x="3224808" y="5373216"/>
              <a:ext cx="864000" cy="676693"/>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85" name="グループ化 284"/>
            <p:cNvGrpSpPr/>
            <p:nvPr/>
          </p:nvGrpSpPr>
          <p:grpSpPr>
            <a:xfrm>
              <a:off x="3268875" y="5584682"/>
              <a:ext cx="163340" cy="163340"/>
              <a:chOff x="560512" y="1484784"/>
              <a:chExt cx="288032" cy="288032"/>
            </a:xfrm>
          </p:grpSpPr>
          <p:sp>
            <p:nvSpPr>
              <p:cNvPr id="326" name="正方形/長方形 3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6" name="グループ化 285"/>
            <p:cNvGrpSpPr/>
            <p:nvPr/>
          </p:nvGrpSpPr>
          <p:grpSpPr>
            <a:xfrm>
              <a:off x="3473050" y="5584682"/>
              <a:ext cx="163340" cy="163340"/>
              <a:chOff x="560512" y="1484784"/>
              <a:chExt cx="288032" cy="288032"/>
            </a:xfrm>
          </p:grpSpPr>
          <p:sp>
            <p:nvSpPr>
              <p:cNvPr id="322" name="正方形/長方形 32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7" name="グループ化 286"/>
            <p:cNvGrpSpPr/>
            <p:nvPr/>
          </p:nvGrpSpPr>
          <p:grpSpPr>
            <a:xfrm>
              <a:off x="3677225" y="5584682"/>
              <a:ext cx="163340" cy="163340"/>
              <a:chOff x="560512" y="1484784"/>
              <a:chExt cx="288032" cy="288032"/>
            </a:xfrm>
          </p:grpSpPr>
          <p:sp>
            <p:nvSpPr>
              <p:cNvPr id="318" name="正方形/長方形 31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9" name="正方形/長方形 31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8" name="グループ化 287"/>
            <p:cNvGrpSpPr/>
            <p:nvPr/>
          </p:nvGrpSpPr>
          <p:grpSpPr>
            <a:xfrm>
              <a:off x="3881400" y="5584682"/>
              <a:ext cx="163340" cy="163340"/>
              <a:chOff x="560512" y="1484784"/>
              <a:chExt cx="288032" cy="288032"/>
            </a:xfrm>
          </p:grpSpPr>
          <p:sp>
            <p:nvSpPr>
              <p:cNvPr id="314" name="正方形/長方形 31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5" name="正方形/長方形 31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6" name="正方形/長方形 31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7" name="正方形/長方形 31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9" name="グループ化 288"/>
            <p:cNvGrpSpPr/>
            <p:nvPr/>
          </p:nvGrpSpPr>
          <p:grpSpPr>
            <a:xfrm>
              <a:off x="3268875" y="5759689"/>
              <a:ext cx="163340" cy="163340"/>
              <a:chOff x="560512" y="1484784"/>
              <a:chExt cx="288032" cy="288032"/>
            </a:xfrm>
          </p:grpSpPr>
          <p:sp>
            <p:nvSpPr>
              <p:cNvPr id="310" name="正方形/長方形 30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1" name="正方形/長方形 31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2" name="正方形/長方形 31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3" name="正方形/長方形 31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0" name="グループ化 289"/>
            <p:cNvGrpSpPr/>
            <p:nvPr/>
          </p:nvGrpSpPr>
          <p:grpSpPr>
            <a:xfrm>
              <a:off x="3473050" y="5759689"/>
              <a:ext cx="163340" cy="163340"/>
              <a:chOff x="560512" y="1484784"/>
              <a:chExt cx="288032" cy="288032"/>
            </a:xfrm>
          </p:grpSpPr>
          <p:sp>
            <p:nvSpPr>
              <p:cNvPr id="306" name="正方形/長方形 30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正方形/長方形 30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 name="正方形/長方形 30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正方形/長方形 30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1" name="グループ化 290"/>
            <p:cNvGrpSpPr/>
            <p:nvPr/>
          </p:nvGrpSpPr>
          <p:grpSpPr>
            <a:xfrm>
              <a:off x="3677225" y="5759689"/>
              <a:ext cx="163340" cy="163340"/>
              <a:chOff x="560512" y="1484784"/>
              <a:chExt cx="288032" cy="288032"/>
            </a:xfrm>
          </p:grpSpPr>
          <p:sp>
            <p:nvSpPr>
              <p:cNvPr id="302" name="正方形/長方形 30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正方形/長方形 30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正方形/長方形 30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正方形/長方形 30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2" name="グループ化 291"/>
            <p:cNvGrpSpPr/>
            <p:nvPr/>
          </p:nvGrpSpPr>
          <p:grpSpPr>
            <a:xfrm>
              <a:off x="3881400" y="5759689"/>
              <a:ext cx="163340" cy="163340"/>
              <a:chOff x="560512" y="1484784"/>
              <a:chExt cx="288032" cy="288032"/>
            </a:xfrm>
          </p:grpSpPr>
          <p:sp>
            <p:nvSpPr>
              <p:cNvPr id="298" name="正方形/長方形 29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正方形/長方形 29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正方形/長方形 29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1" name="正方形/長方形 30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3" name="正方形/長方形 299"/>
            <p:cNvSpPr/>
            <p:nvPr/>
          </p:nvSpPr>
          <p:spPr>
            <a:xfrm>
              <a:off x="326887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5"/>
            <p:cNvSpPr/>
            <p:nvPr/>
          </p:nvSpPr>
          <p:spPr>
            <a:xfrm>
              <a:off x="347305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1"/>
            <p:cNvSpPr/>
            <p:nvPr/>
          </p:nvSpPr>
          <p:spPr>
            <a:xfrm>
              <a:off x="367722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正方形/長方形 287"/>
            <p:cNvSpPr/>
            <p:nvPr/>
          </p:nvSpPr>
          <p:spPr>
            <a:xfrm>
              <a:off x="388140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7" name="Freeform 2692"/>
            <p:cNvSpPr>
              <a:spLocks noChangeAspect="1"/>
            </p:cNvSpPr>
            <p:nvPr/>
          </p:nvSpPr>
          <p:spPr bwMode="auto">
            <a:xfrm>
              <a:off x="3592274" y="5415509"/>
              <a:ext cx="129068" cy="12688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1" name="正方形/長方形 330"/>
          <p:cNvSpPr/>
          <p:nvPr/>
        </p:nvSpPr>
        <p:spPr>
          <a:xfrm>
            <a:off x="7761312" y="3429025"/>
            <a:ext cx="1800200" cy="216000"/>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国立感染症研究所など</a:t>
            </a:r>
          </a:p>
        </p:txBody>
      </p:sp>
      <p:sp>
        <p:nvSpPr>
          <p:cNvPr id="492" name="円/楕円 491"/>
          <p:cNvSpPr/>
          <p:nvPr/>
        </p:nvSpPr>
        <p:spPr>
          <a:xfrm>
            <a:off x="7761312"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977336" y="6021288"/>
            <a:ext cx="1368152"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ミャンマー国内の</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ja-JP" altLang="en-US"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8" name="グループ化 357"/>
          <p:cNvGrpSpPr/>
          <p:nvPr/>
        </p:nvGrpSpPr>
        <p:grpSpPr>
          <a:xfrm>
            <a:off x="8092708" y="5301208"/>
            <a:ext cx="1137409" cy="681991"/>
            <a:chOff x="8448398" y="4509120"/>
            <a:chExt cx="1137409" cy="681991"/>
          </a:xfrm>
        </p:grpSpPr>
        <p:grpSp>
          <p:nvGrpSpPr>
            <p:cNvPr id="224" name="グループ化 223"/>
            <p:cNvGrpSpPr/>
            <p:nvPr/>
          </p:nvGrpSpPr>
          <p:grpSpPr>
            <a:xfrm>
              <a:off x="8548807" y="4509120"/>
              <a:ext cx="724673" cy="527035"/>
              <a:chOff x="4232920" y="1124744"/>
              <a:chExt cx="1584176" cy="1152128"/>
            </a:xfrm>
          </p:grpSpPr>
          <p:sp>
            <p:nvSpPr>
              <p:cNvPr id="22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26" name="正方形/長方形 225"/>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正方形/長方形 229"/>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正方形/長方形 230"/>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正方形/長方形 231"/>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3" name="正方形/長方形 232"/>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4" name="正方形/長方形 233"/>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7" name="グループ化 216"/>
            <p:cNvGrpSpPr/>
            <p:nvPr/>
          </p:nvGrpSpPr>
          <p:grpSpPr>
            <a:xfrm>
              <a:off x="8762144" y="4725144"/>
              <a:ext cx="823663" cy="455027"/>
              <a:chOff x="5313040" y="1437455"/>
              <a:chExt cx="1512168" cy="835392"/>
            </a:xfrm>
          </p:grpSpPr>
          <p:sp>
            <p:nvSpPr>
              <p:cNvPr id="218" name="フリーフォーム 217"/>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219" name="正方形/長方形 218"/>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正方形/長方形 220"/>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2" name="正方形/長方形 221"/>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3"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37" name="グループ化 236"/>
            <p:cNvGrpSpPr/>
            <p:nvPr/>
          </p:nvGrpSpPr>
          <p:grpSpPr>
            <a:xfrm>
              <a:off x="8448398" y="4869160"/>
              <a:ext cx="465042" cy="321951"/>
              <a:chOff x="3080792" y="1628800"/>
              <a:chExt cx="936104" cy="648072"/>
            </a:xfrm>
          </p:grpSpPr>
          <p:sp>
            <p:nvSpPr>
              <p:cNvPr id="238" name="正方形/長方形 237"/>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39" name="正方形/長方形 238"/>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20" name="グループ化 19"/>
          <p:cNvGrpSpPr/>
          <p:nvPr/>
        </p:nvGrpSpPr>
        <p:grpSpPr>
          <a:xfrm>
            <a:off x="1208584" y="3645024"/>
            <a:ext cx="213038" cy="1463719"/>
            <a:chOff x="1208586" y="3645024"/>
            <a:chExt cx="213038" cy="1463719"/>
          </a:xfrm>
        </p:grpSpPr>
        <p:sp>
          <p:nvSpPr>
            <p:cNvPr id="509" name="右矢印 508"/>
            <p:cNvSpPr/>
            <p:nvPr/>
          </p:nvSpPr>
          <p:spPr>
            <a:xfrm rot="16200000">
              <a:off x="642399" y="4329897"/>
              <a:ext cx="134540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山形 509"/>
            <p:cNvSpPr/>
            <p:nvPr/>
          </p:nvSpPr>
          <p:spPr>
            <a:xfrm rot="5400000" flipV="1">
              <a:off x="1231318" y="4918437"/>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1" name="山形 510"/>
            <p:cNvSpPr/>
            <p:nvPr/>
          </p:nvSpPr>
          <p:spPr>
            <a:xfrm rot="5400000" flipH="1" flipV="1">
              <a:off x="1231318" y="3622292"/>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12" name="正方形/長方形 511"/>
          <p:cNvSpPr/>
          <p:nvPr/>
        </p:nvSpPr>
        <p:spPr>
          <a:xfrm>
            <a:off x="1352600" y="4160859"/>
            <a:ext cx="1008112"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ctr" anchorCtr="0">
            <a:noAutofit/>
          </a:bodyPr>
          <a:lstStyle/>
          <a:p>
            <a:pP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2000</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1">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インフルエンザ</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共同研究</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3584848" y="3645024"/>
            <a:ext cx="1296144" cy="1800199"/>
          </a:xfrm>
          <a:prstGeom prst="rect">
            <a:avLst/>
          </a:prstGeom>
        </p:spPr>
        <p:txBody>
          <a:bodyPr wrap="square" lIns="0" tIns="0" rIns="72000" bIns="0">
            <a:noAutofit/>
          </a:bodyPr>
          <a:lstStyle/>
          <a:p>
            <a:pPr algn="just" fontAlgn="ctr" hangingPunct="0">
              <a:lnSpc>
                <a:spcPct val="110000"/>
              </a:lnSpc>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これまでの調査から、</a:t>
            </a: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ミャンマーでは日本より半年早く新しい抗原性のインフルエンザがヒトで流行する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ことが判明しており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日本のワクチン株の選定のために重要な地点であることが確認されている。</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386" name="グループ化 385"/>
          <p:cNvGrpSpPr/>
          <p:nvPr/>
        </p:nvGrpSpPr>
        <p:grpSpPr>
          <a:xfrm>
            <a:off x="6537176" y="6021288"/>
            <a:ext cx="1492775" cy="213038"/>
            <a:chOff x="-1449253" y="3573016"/>
            <a:chExt cx="1126276" cy="213038"/>
          </a:xfrm>
        </p:grpSpPr>
        <p:sp>
          <p:nvSpPr>
            <p:cNvPr id="387" name="右矢印 386"/>
            <p:cNvSpPr/>
            <p:nvPr/>
          </p:nvSpPr>
          <p:spPr>
            <a:xfrm rot="10800000">
              <a:off x="-1417400" y="3633884"/>
              <a:ext cx="105123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山形 38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山形 388"/>
            <p:cNvSpPr/>
            <p:nvPr/>
          </p:nvSpPr>
          <p:spPr>
            <a:xfrm flipH="1" flipV="1">
              <a:off x="-1449253"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6177136" y="3645025"/>
            <a:ext cx="2592288" cy="945751"/>
            <a:chOff x="6177136" y="3645025"/>
            <a:chExt cx="2592288" cy="945751"/>
          </a:xfrm>
        </p:grpSpPr>
        <p:sp>
          <p:nvSpPr>
            <p:cNvPr id="392" name="右矢印 391"/>
            <p:cNvSpPr/>
            <p:nvPr/>
          </p:nvSpPr>
          <p:spPr>
            <a:xfrm rot="5400000">
              <a:off x="8229956" y="4087765"/>
              <a:ext cx="8659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山形 392"/>
            <p:cNvSpPr/>
            <p:nvPr/>
          </p:nvSpPr>
          <p:spPr>
            <a:xfrm rot="16200000" flipV="1">
              <a:off x="8579118" y="3622293"/>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右矢印 394"/>
            <p:cNvSpPr/>
            <p:nvPr/>
          </p:nvSpPr>
          <p:spPr>
            <a:xfrm rot="10800000">
              <a:off x="6177136" y="4499474"/>
              <a:ext cx="253142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正方形/長方形 1"/>
          <p:cNvSpPr/>
          <p:nvPr/>
        </p:nvSpPr>
        <p:spPr>
          <a:xfrm>
            <a:off x="4953000" y="3645024"/>
            <a:ext cx="1368152" cy="1800199"/>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32" y="3789041"/>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5097016" y="4077073"/>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5097032" y="4365105"/>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小児重症肺炎</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5529064" y="4581129"/>
            <a:ext cx="648072" cy="144016"/>
          </a:xfrm>
          <a:prstGeom prst="rect">
            <a:avLst/>
          </a:prstGeom>
        </p:spPr>
        <p:txBody>
          <a:bodyPr wrap="none" lIns="0" tIns="0" rIns="0" b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の疫学調査</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角丸四角形 335"/>
          <p:cNvSpPr/>
          <p:nvPr/>
        </p:nvSpPr>
        <p:spPr>
          <a:xfrm>
            <a:off x="5097016" y="4941168"/>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感染症伝播地図</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817096" y="5157192"/>
            <a:ext cx="360040" cy="144016"/>
          </a:xfrm>
          <a:prstGeom prst="rect">
            <a:avLst/>
          </a:prstGeom>
        </p:spPr>
        <p:txBody>
          <a:bodyPr wrap="none" r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の作成</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正方形/長方形 396"/>
          <p:cNvSpPr/>
          <p:nvPr/>
        </p:nvSpPr>
        <p:spPr>
          <a:xfrm>
            <a:off x="7185248" y="4581128"/>
            <a:ext cx="1512168"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0" tIns="36000" rIns="0" bIns="0" anchor="t" anchorCtr="0">
            <a:noAutofit/>
          </a:bodyPr>
          <a:lstStyle/>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日本のワクチン株選択</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新規ワクチン開発</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抗菌薬開発に資する情報</a:t>
            </a:r>
          </a:p>
        </p:txBody>
      </p:sp>
      <p:grpSp>
        <p:nvGrpSpPr>
          <p:cNvPr id="523" name="グループ化 522"/>
          <p:cNvGrpSpPr/>
          <p:nvPr/>
        </p:nvGrpSpPr>
        <p:grpSpPr>
          <a:xfrm rot="767249">
            <a:off x="6659196" y="4327289"/>
            <a:ext cx="364178" cy="492711"/>
            <a:chOff x="2432720" y="3429000"/>
            <a:chExt cx="1224136" cy="1656184"/>
          </a:xfrm>
        </p:grpSpPr>
        <p:sp>
          <p:nvSpPr>
            <p:cNvPr id="524" name="正方形/長方形 5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5" name="直線コネクタ 524"/>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7" name="直線コネクタ 526"/>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8" name="直線コネクタ 527"/>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0" name="直線コネクタ 529"/>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1" name="直線コネクタ 530"/>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2" name="直線コネクタ 531"/>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3" name="直線コネクタ 532"/>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4" name="直線コネクタ 533"/>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6" name="直線コネクタ 535"/>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7" name="直線コネクタ 536"/>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8" name="直線コネクタ 537"/>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9" name="直線コネクタ 538"/>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0" name="直線コネクタ 539"/>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3" name="直線コネクタ 542"/>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4" name="直線コネクタ 543"/>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grpSp>
        <p:nvGrpSpPr>
          <p:cNvPr id="589" name="グループ化 588"/>
          <p:cNvGrpSpPr/>
          <p:nvPr/>
        </p:nvGrpSpPr>
        <p:grpSpPr>
          <a:xfrm rot="767249">
            <a:off x="6587187" y="4183272"/>
            <a:ext cx="364178" cy="492711"/>
            <a:chOff x="2432720" y="3429000"/>
            <a:chExt cx="1224136" cy="1656184"/>
          </a:xfrm>
        </p:grpSpPr>
        <p:sp>
          <p:nvSpPr>
            <p:cNvPr id="590" name="正方形/長方形 589"/>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91" name="直線コネクタ 590"/>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4" name="直線コネクタ 593"/>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5" name="直線コネクタ 594"/>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6" name="直線コネクタ 595"/>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7" name="直線コネクタ 596"/>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8" name="直線コネクタ 597"/>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9" name="直線コネクタ 598"/>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0" name="直線コネクタ 599"/>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1" name="直線コネクタ 600"/>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2" name="直線コネクタ 601"/>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3" name="直線コネクタ 602"/>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4" name="直線コネクタ 603"/>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5" name="直線コネクタ 604"/>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6" name="直線コネクタ 605"/>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10" name="直線コネクタ 609"/>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5025008" y="4833157"/>
            <a:ext cx="1224136" cy="0"/>
          </a:xfrm>
          <a:prstGeom prst="line">
            <a:avLst/>
          </a:prstGeom>
          <a:ln w="9525">
            <a:solidFill>
              <a:srgbClr val="027F9C"/>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314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10" name="表 9"/>
          <p:cNvGraphicFramePr>
            <a:graphicFrameLocks noGrp="1"/>
          </p:cNvGraphicFramePr>
          <p:nvPr/>
        </p:nvGraphicFramePr>
        <p:xfrm>
          <a:off x="200023" y="1124744"/>
          <a:ext cx="9508778" cy="489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rPr>
                        <a:t>ミャンマー</a:t>
                      </a: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中部地域保健施設整備計画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持続可能な包括的日本式白内障診療普及</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ロート製薬株式会社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ヤンゴン眼科病院</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歯科技工／歯科医療サービス普及促進事業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デンタルサポート株式会社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11.4</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ヤンゴン中央婦人病院、ヤンゴン小児病院、マンダレー総合病院、マンダレー中央婦人病院、マンダレー小児病院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月経教育を通じた生理用ナプキン普及促進事業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ユニ・チャーム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シャン州コーカン自治地域における基礎母子</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保健システム構築支援プロジェクト（フェーズ</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a:t>
                      </a: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NGO</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連携）</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AMDA</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社会開発機構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ラオカイ県保健局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ヤンゴン市内総合病院医療機材整備計画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9.8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ヤンゴン総合病院、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新ヤンゴン総合病院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農村地域における妊産婦の健康改善のための</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コミュニティ能力強化プロジェクト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800" b="0" i="0" u="none" strike="noStrike" kern="1200" baseline="300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ジョイセフ</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6021288"/>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12" name="テキスト ボックス 11"/>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314779"/>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a:t>
            </a:r>
            <a:r>
              <a:rPr lang="ja-JP" altLang="en-US" dirty="0"/>
              <a:t>　「草の根・人間の安全保障無償資金協力」の事業の一つ。開発途上国の地方公共団体や途上国において活動している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endParaRPr lang="en-US" altLang="ja-JP" dirty="0"/>
          </a:p>
        </p:txBody>
      </p:sp>
    </p:spTree>
    <p:extLst>
      <p:ext uri="{BB962C8B-B14F-4D97-AF65-F5344CB8AC3E}">
        <p14:creationId xmlns:p14="http://schemas.microsoft.com/office/powerpoint/2010/main" val="747384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nvGraphicFramePr>
        <p:xfrm>
          <a:off x="200023" y="1124744"/>
          <a:ext cx="9508778" cy="526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ミャンマーにおける伝統医薬品の品質改善を</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通じたプライマリーヘルスケア向上事業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br>
                        <a:rPr kumimoji="1" lang="en-US" altLang="ja-JP" sz="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シャン州ラーショー総合病院整備計画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ラーショー総合病院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カヤー州ロイコー総合病院整備計画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ja-JP" altLang="en-US" sz="8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ロイコー総合病院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感染症対策アドバイザー</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effectLst/>
                        </a:rPr>
                        <a:t>個別案件</a:t>
                      </a:r>
                      <a:endParaRPr lang="en-US" altLang="zh-TW" sz="1000" dirty="0">
                        <a:effectLst/>
                      </a:endParaRPr>
                    </a:p>
                    <a:p>
                      <a:pPr algn="ctr" fontAlgn="ctr"/>
                      <a:r>
                        <a:rPr lang="zh-TW" altLang="en-US" sz="1000" dirty="0">
                          <a:effectLst/>
                        </a:rPr>
                        <a:t>（専門家）</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ミャンマー国保健省保健局</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ミャンマー国ヒ素汚染地域における衛生保健の実施体制強化プロジェクト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10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保健省 医学研究局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医学教育強化プロジェクト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千葉大学、新潟大学、金沢大学、岡山大学、長崎大学、熊本大学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保健省、ヤンゴン第一医科大学、マンダレー医科大学、ヤンゴン第二医科大学、マグウエー医科大学、教育実習病院（ヤンゴン総合病院、中央婦人病院等）</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マラリア対策（排除）モデル構築プロジェクト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ミャンマー国保健省保健局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17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090961047"/>
              </p:ext>
            </p:extLst>
          </p:nvPr>
        </p:nvGraphicFramePr>
        <p:xfrm>
          <a:off x="200023" y="1124744"/>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リプロダクティブヘルス（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RH</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）に重点を置いたプライマリヘルスケア（</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）強化プロジェクト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ミャンマーにおける伝統医薬品の製造管理及び品質管理の改善を通じた保健衛生向上事業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マグウェイ総合病院整備計画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バゴー地域チャウチー・タウンシップにおける妊産婦と新生児のための保健サービス強化支援事業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ミャンマー保健省公衆衛生局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ダウェイ総合病院整備計画</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26.65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ヤンゴン新専門病院建設計画</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86.61</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メディカルエンジニア育成体制強化プロジェクト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国立ヤンゴン医療技術大学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農村地域基礎保健サービス強化プロジェクト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保健スポーツ省公衆衛生局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90534654"/>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2552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ミャンマー／日本との関わり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472" y="1180968"/>
          <a:ext cx="9504000" cy="442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マラリアワクチン候補分子トランスアミダーゼ様分子のヒトマラリアでの抗原性および遺伝子多様性の解析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フィリピン・ミャンマーにおいてマラリア患者サンプル収集を流行期に行い、遺伝子解析・免疫学的解析を行う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ミャンマーにおける呼吸器感染症制御へのアプローチ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インフルエンザと呼吸器ウイルスの解析及びミャンマーにおける小児重症肺炎の研究、小児下痢症の解析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ミャンマーで流行している乳幼児～大人及び重症デングにおけるウイルス遺伝子の多様性解析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ミャンマーにおいて乳幼児から大人で流行するデング熱および重症デング熱患者におけるウイルス遺伝子の特性および病原性に係る因子の特定、多様性の解析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ミャンマーとマレーシアにおいて高齢者の社会疫学調査（訪問調査）を実施する。調査で得られたデータをクリーニングしデータベース化する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ミャンマー農村部における高血圧の予防・診断・治療の段階的介入パッケージの実装研究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92965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片側の 2 つの角を丸めた四角形 31"/>
          <p:cNvSpPr/>
          <p:nvPr/>
        </p:nvSpPr>
        <p:spPr>
          <a:xfrm>
            <a:off x="200472" y="2780927"/>
            <a:ext cx="5184576" cy="3528393"/>
          </a:xfrm>
          <a:prstGeom prst="round2SameRect">
            <a:avLst>
              <a:gd name="adj1" fmla="val 0"/>
              <a:gd name="adj2" fmla="val 2737"/>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p:nvGrpSpPr>
        <p:grpSpPr>
          <a:xfrm>
            <a:off x="3019708" y="3140968"/>
            <a:ext cx="2148936" cy="864295"/>
            <a:chOff x="5323964" y="3140968"/>
            <a:chExt cx="2148936" cy="864295"/>
          </a:xfrm>
        </p:grpSpPr>
        <p:sp>
          <p:nvSpPr>
            <p:cNvPr id="33" name="Rectangle 13"/>
            <p:cNvSpPr>
              <a:spLocks noChangeArrowheads="1"/>
            </p:cNvSpPr>
            <p:nvPr/>
          </p:nvSpPr>
          <p:spPr bwMode="blackWhite">
            <a:xfrm>
              <a:off x="5323964" y="3140968"/>
              <a:ext cx="2148936"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fontAlgn="ctr"/>
              <a:r>
                <a:rPr lang="ja-JP" altLang="en-US" sz="1400" b="1" dirty="0">
                  <a:cs typeface="Arial" panose="020B0604020202020204" pitchFamily="34" charset="0"/>
                </a:rPr>
                <a:t>来場者数</a:t>
              </a:r>
            </a:p>
          </p:txBody>
        </p:sp>
        <p:sp>
          <p:nvSpPr>
            <p:cNvPr id="35" name="正方形/長方形 34"/>
            <p:cNvSpPr/>
            <p:nvPr/>
          </p:nvSpPr>
          <p:spPr>
            <a:xfrm>
              <a:off x="5323964" y="3428485"/>
              <a:ext cx="2148936" cy="576778"/>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6,000</a:t>
              </a:r>
              <a:r>
                <a:rPr lang="ja-JP" altLang="en-US" sz="1200" dirty="0"/>
                <a:t>名</a:t>
              </a:r>
              <a:endParaRPr lang="en-US" altLang="ja-JP" sz="1200" dirty="0"/>
            </a:p>
            <a:p>
              <a:pPr algn="ctr"/>
              <a:r>
                <a:rPr lang="ja-JP" altLang="en-US" sz="1200" dirty="0"/>
                <a:t>（</a:t>
              </a:r>
              <a:r>
                <a:rPr lang="en-US" altLang="ja-JP" sz="1200" dirty="0"/>
                <a:t>2</a:t>
              </a:r>
              <a:r>
                <a:rPr lang="ja-JP" altLang="en-US" sz="1200" dirty="0"/>
                <a:t>日間）</a:t>
              </a:r>
            </a:p>
          </p:txBody>
        </p:sp>
      </p:grpSp>
      <p:grpSp>
        <p:nvGrpSpPr>
          <p:cNvPr id="10" name="グループ化 9"/>
          <p:cNvGrpSpPr/>
          <p:nvPr/>
        </p:nvGrpSpPr>
        <p:grpSpPr>
          <a:xfrm>
            <a:off x="3019708" y="4112891"/>
            <a:ext cx="2148936" cy="864244"/>
            <a:chOff x="5323964" y="4149080"/>
            <a:chExt cx="2148936" cy="864244"/>
          </a:xfrm>
        </p:grpSpPr>
        <p:sp>
          <p:nvSpPr>
            <p:cNvPr id="34" name="Rectangle 13"/>
            <p:cNvSpPr>
              <a:spLocks noChangeArrowheads="1"/>
            </p:cNvSpPr>
            <p:nvPr/>
          </p:nvSpPr>
          <p:spPr bwMode="blackWhite">
            <a:xfrm>
              <a:off x="5323964" y="4149080"/>
              <a:ext cx="2148936"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商談件数</a:t>
              </a:r>
            </a:p>
          </p:txBody>
        </p:sp>
        <p:sp>
          <p:nvSpPr>
            <p:cNvPr id="36" name="正方形/長方形 35"/>
            <p:cNvSpPr/>
            <p:nvPr/>
          </p:nvSpPr>
          <p:spPr>
            <a:xfrm>
              <a:off x="5323964" y="4437111"/>
              <a:ext cx="2148936" cy="576213"/>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2,500</a:t>
              </a:r>
              <a:r>
                <a:rPr lang="ja-JP" altLang="en-US" sz="1200" dirty="0"/>
                <a:t>名</a:t>
              </a:r>
              <a:endParaRPr lang="en-US" altLang="ja-JP" sz="1200" dirty="0"/>
            </a:p>
            <a:p>
              <a:pPr algn="ctr"/>
              <a:r>
                <a:rPr lang="ja-JP" altLang="en-US" sz="1200" dirty="0"/>
                <a:t>（うち成約件数は約</a:t>
              </a:r>
              <a:r>
                <a:rPr lang="en-US" altLang="ja-JP" sz="1200" dirty="0"/>
                <a:t>1,000</a:t>
              </a:r>
              <a:r>
                <a:rPr lang="ja-JP" altLang="en-US" sz="1200" dirty="0"/>
                <a:t>件）</a:t>
              </a:r>
              <a:endParaRPr lang="en-US" altLang="ja-JP" sz="1200" dirty="0"/>
            </a:p>
          </p:txBody>
        </p:sp>
      </p:grpSp>
      <p:grpSp>
        <p:nvGrpSpPr>
          <p:cNvPr id="3" name="グループ化 2"/>
          <p:cNvGrpSpPr/>
          <p:nvPr/>
        </p:nvGrpSpPr>
        <p:grpSpPr>
          <a:xfrm>
            <a:off x="3008784" y="5084763"/>
            <a:ext cx="2160239" cy="870341"/>
            <a:chOff x="5313040" y="5084763"/>
            <a:chExt cx="2160239" cy="870341"/>
          </a:xfrm>
        </p:grpSpPr>
        <p:sp>
          <p:nvSpPr>
            <p:cNvPr id="37" name="Rectangle 13"/>
            <p:cNvSpPr>
              <a:spLocks noChangeArrowheads="1"/>
            </p:cNvSpPr>
            <p:nvPr/>
          </p:nvSpPr>
          <p:spPr bwMode="blackWhite">
            <a:xfrm>
              <a:off x="5313040" y="5084763"/>
              <a:ext cx="2160239"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メディア掲載</a:t>
              </a:r>
            </a:p>
          </p:txBody>
        </p:sp>
        <p:sp>
          <p:nvSpPr>
            <p:cNvPr id="38" name="正方形/長方形 37"/>
            <p:cNvSpPr/>
            <p:nvPr/>
          </p:nvSpPr>
          <p:spPr>
            <a:xfrm>
              <a:off x="5313040" y="5372796"/>
              <a:ext cx="2160239" cy="582308"/>
            </a:xfrm>
            <a:prstGeom prst="rect">
              <a:avLst/>
            </a:prstGeom>
            <a:solidFill>
              <a:srgbClr val="DADADA"/>
            </a:solidFill>
            <a:ln cmpd="sng">
              <a:noFill/>
            </a:ln>
          </p:spPr>
          <p:txBody>
            <a:bodyPr wrap="square" lIns="36000" rIns="36000" rtlCol="0" anchor="ctr">
              <a:noAutofit/>
            </a:bodyPr>
            <a:lstStyle/>
            <a:p>
              <a:pPr algn="ctr"/>
              <a:r>
                <a:rPr lang="en-US" altLang="ja-JP" sz="1400" dirty="0">
                  <a:latin typeface="Arial Black" panose="020B0A04020102020204" pitchFamily="34" charset="0"/>
                </a:rPr>
                <a:t>25</a:t>
              </a:r>
              <a:r>
                <a:rPr lang="ja-JP" altLang="en-US" sz="1200" dirty="0"/>
                <a:t>件</a:t>
              </a:r>
              <a:endParaRPr lang="en-US" altLang="ja-JP" sz="1100" dirty="0"/>
            </a:p>
          </p:txBody>
        </p:sp>
      </p:grpSp>
      <p:sp>
        <p:nvSpPr>
          <p:cNvPr id="39" name="片側の 2 つの角を丸めた四角形 38"/>
          <p:cNvSpPr/>
          <p:nvPr/>
        </p:nvSpPr>
        <p:spPr>
          <a:xfrm>
            <a:off x="200472" y="2420888"/>
            <a:ext cx="5184576" cy="360039"/>
          </a:xfrm>
          <a:prstGeom prst="round2SameRect">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0800" rtlCol="0" anchor="ctr"/>
          <a:lstStyle/>
          <a:p>
            <a:pPr algn="ctr" fontAlgn="ct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年</a:t>
            </a: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月 ヤンゴンで開催</a:t>
            </a: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月に「健康長寿展示会」を開催した。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416496" y="3150561"/>
            <a:ext cx="2304256" cy="2804541"/>
          </a:xfrm>
          <a:prstGeom prst="roundRect">
            <a:avLst>
              <a:gd name="adj" fmla="val 3502"/>
            </a:avLst>
          </a:prstGeom>
          <a:solidFill>
            <a:srgbClr val="FFFFFF"/>
          </a:solidFill>
          <a:ln w="1905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252000" tIns="576000" rIns="252000" bIns="0" anchor="t" anchorCtr="0">
            <a:noAutofit/>
          </a:bodyPr>
          <a:lstStyle/>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健康測定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健康診断システム</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健康器具</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健康食品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ドラッグストア</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スポーツ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介護                  </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r" fontAlgn="ctr">
              <a:lnSpc>
                <a:spcPct val="120000"/>
              </a:lnSpc>
              <a:buClr>
                <a:srgbClr val="5F8AC3"/>
              </a:buClr>
              <a:buSzPct val="80000"/>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a:solidFill>
                  <a:schemeClr val="tx1"/>
                </a:solidFill>
                <a:latin typeface="ＭＳ Ｐゴシック" panose="020B0600070205080204" pitchFamily="50" charset="-128"/>
                <a:ea typeface="ＭＳ Ｐゴシック" panose="020B0600070205080204" pitchFamily="50" charset="-128"/>
              </a:rPr>
              <a:t> 等</a:t>
            </a:r>
            <a:endParaRPr lang="ja-JP" altLang="en-US" sz="1400"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200472" y="1916832"/>
            <a:ext cx="5184576" cy="288032"/>
            <a:chOff x="344488" y="2060848"/>
            <a:chExt cx="3456384" cy="288032"/>
          </a:xfrm>
        </p:grpSpPr>
        <p:cxnSp>
          <p:nvCxnSpPr>
            <p:cNvPr id="17" name="直線コネクタ 16"/>
            <p:cNvCxnSpPr/>
            <p:nvPr/>
          </p:nvCxnSpPr>
          <p:spPr>
            <a:xfrm>
              <a:off x="350236" y="2348880"/>
              <a:ext cx="345063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344488" y="2060848"/>
              <a:ext cx="252934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「健康長寿展示会」の概要</a:t>
              </a:r>
            </a:p>
          </p:txBody>
        </p:sp>
      </p:grpSp>
      <p:sp>
        <p:nvSpPr>
          <p:cNvPr id="4" name="角丸四角形 3"/>
          <p:cNvSpPr/>
          <p:nvPr/>
        </p:nvSpPr>
        <p:spPr>
          <a:xfrm>
            <a:off x="848545" y="3311398"/>
            <a:ext cx="1440160" cy="360809"/>
          </a:xfrm>
          <a:prstGeom prst="roundRect">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社が参加</a:t>
            </a:r>
          </a:p>
        </p:txBody>
      </p:sp>
      <p:grpSp>
        <p:nvGrpSpPr>
          <p:cNvPr id="11" name="グループ化 10">
            <a:extLst>
              <a:ext uri="{FF2B5EF4-FFF2-40B4-BE49-F238E27FC236}">
                <a16:creationId xmlns:a16="http://schemas.microsoft.com/office/drawing/2014/main" id="{2D37BFAE-3B75-62A4-3B7F-5E3ED7A63C69}"/>
              </a:ext>
            </a:extLst>
          </p:cNvPr>
          <p:cNvGrpSpPr/>
          <p:nvPr/>
        </p:nvGrpSpPr>
        <p:grpSpPr>
          <a:xfrm>
            <a:off x="7041232" y="4809149"/>
            <a:ext cx="1440160" cy="1492409"/>
            <a:chOff x="6976878" y="3463571"/>
            <a:chExt cx="1702675" cy="2160240"/>
          </a:xfrm>
        </p:grpSpPr>
        <p:grpSp>
          <p:nvGrpSpPr>
            <p:cNvPr id="23" name="グループ化 22"/>
            <p:cNvGrpSpPr/>
            <p:nvPr/>
          </p:nvGrpSpPr>
          <p:grpSpPr>
            <a:xfrm rot="767249">
              <a:off x="6976878" y="3463571"/>
              <a:ext cx="1174530" cy="1656184"/>
              <a:chOff x="2432720" y="3429000"/>
              <a:chExt cx="1224136" cy="1656184"/>
            </a:xfrm>
          </p:grpSpPr>
          <p:sp>
            <p:nvSpPr>
              <p:cNvPr id="24" name="正方形/長方形 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5" name="直線コネクタ 2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rot="767249">
              <a:off x="7505023" y="3967627"/>
              <a:ext cx="1174530" cy="1656184"/>
              <a:chOff x="2432720" y="3429000"/>
              <a:chExt cx="1224136" cy="1656184"/>
            </a:xfrm>
          </p:grpSpPr>
          <p:sp>
            <p:nvSpPr>
              <p:cNvPr id="54" name="正方形/長方形 5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5" name="直線コネクタ 5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75" name="正方形/長方形 74"/>
          <p:cNvSpPr/>
          <p:nvPr/>
        </p:nvSpPr>
        <p:spPr>
          <a:xfrm>
            <a:off x="5817096" y="2348880"/>
            <a:ext cx="3888432" cy="2267287"/>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br>
              <a:rPr lang="en-US" altLang="ja-JP" sz="1400" dirty="0"/>
            </a:b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2"/>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3"/>
              </a:rPr>
              <a:t>https://www.jetro.go.jp/world/reports/2018/02/e999e1cbfd5a7b1f.html</a:t>
            </a:r>
            <a:endParaRPr lang="ja-JP" altLang="en-US" sz="1400" dirty="0"/>
          </a:p>
        </p:txBody>
      </p:sp>
      <p:grpSp>
        <p:nvGrpSpPr>
          <p:cNvPr id="76" name="グループ化 7"/>
          <p:cNvGrpSpPr/>
          <p:nvPr/>
        </p:nvGrpSpPr>
        <p:grpSpPr>
          <a:xfrm>
            <a:off x="5745088" y="1916832"/>
            <a:ext cx="3960440" cy="288032"/>
            <a:chOff x="4803500" y="2113806"/>
            <a:chExt cx="2954133" cy="288032"/>
          </a:xfrm>
        </p:grpSpPr>
        <p:cxnSp>
          <p:nvCxnSpPr>
            <p:cNvPr id="77" name="直線コネクタ 7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78416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556325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8" imgW="360" imgH="360" progId="TCLayout.ActiveDocument.1">
                  <p:embed/>
                </p:oleObj>
              </mc:Choice>
              <mc:Fallback>
                <p:oleObj name="think-cellスライド" r:id="rId128" imgW="360" imgH="360" progId="TCLayout.ActiveDocument.1">
                  <p:embed/>
                  <p:pic>
                    <p:nvPicPr>
                      <p:cNvPr id="7" name="Object 6" hidden="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Myanmar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%で、</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2027年には16.0%程度に低下する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Chart 101">
            <a:extLst>
              <a:ext uri="{FF2B5EF4-FFF2-40B4-BE49-F238E27FC236}">
                <a16:creationId xmlns:a16="http://schemas.microsoft.com/office/drawing/2014/main" id="{241309AF-2653-1FB5-B88E-FBA9301FDBDB}"/>
              </a:ext>
            </a:extLst>
          </p:cNvPr>
          <p:cNvGraphicFramePr/>
          <p:nvPr>
            <p:custDataLst>
              <p:tags r:id="rId3"/>
            </p:custDataLst>
            <p:extLst>
              <p:ext uri="{D42A27DB-BD31-4B8C-83A1-F6EECF244321}">
                <p14:modId xmlns:p14="http://schemas.microsoft.com/office/powerpoint/2010/main" val="888644310"/>
              </p:ext>
            </p:extLst>
          </p:nvPr>
        </p:nvGraphicFramePr>
        <p:xfrm>
          <a:off x="5260975" y="2511425"/>
          <a:ext cx="4454525" cy="3756025"/>
        </p:xfrm>
        <a:graphic>
          <a:graphicData uri="http://schemas.openxmlformats.org/drawingml/2006/chart">
            <c:chart xmlns:c="http://schemas.openxmlformats.org/drawingml/2006/chart" xmlns:r="http://schemas.openxmlformats.org/officeDocument/2006/relationships" r:id="rId130"/>
          </a:graphicData>
        </a:graphic>
      </p:graphicFrame>
      <p:sp>
        <p:nvSpPr>
          <p:cNvPr id="106" name="テキスト プレースホルダ 9">
            <a:extLst>
              <a:ext uri="{FF2B5EF4-FFF2-40B4-BE49-F238E27FC236}">
                <a16:creationId xmlns:a16="http://schemas.microsoft.com/office/drawing/2014/main" id="{B9629D47-653E-4385-BA14-26000B070831}"/>
              </a:ext>
            </a:extLst>
          </p:cNvPr>
          <p:cNvSpPr>
            <a:spLocks noGrp="1"/>
          </p:cNvSpPr>
          <p:nvPr>
            <p:custDataLst>
              <p:tags r:id="rId4"/>
            </p:custDataLst>
          </p:nvPr>
        </p:nvSpPr>
        <p:spPr bwMode="gray">
          <a:xfrm>
            <a:off x="5145088" y="6108700"/>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5F74CD-BBDE-4B72-9B61-56D01B16EEB1}" type="datetime'''''''''''''''''''''''''''''''''0'''''''''''''''''">
              <a:rPr kumimoji="0" lang="en-US" altLang="en-US" sz="1000" smtClean="0">
                <a:sym typeface="+mn-lt"/>
              </a:rPr>
              <a:pPr/>
              <a:t>0</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427C3B82-DFF2-42CB-9DB2-242E7117CF5D}"/>
              </a:ext>
            </a:extLst>
          </p:cNvPr>
          <p:cNvSpPr>
            <a:spLocks noGrp="1"/>
          </p:cNvSpPr>
          <p:nvPr>
            <p:custDataLst>
              <p:tags r:id="rId5"/>
            </p:custDataLst>
          </p:nvPr>
        </p:nvSpPr>
        <p:spPr bwMode="gray">
          <a:xfrm>
            <a:off x="5075238" y="5661025"/>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739AD2-30AE-45FC-8042-18366410D7A9}" type="datetime'5''''''''''''''''''''''''''''''''''''''''''''''''''''''''0'">
              <a:rPr kumimoji="0" lang="en-US" altLang="en-US" sz="1000" smtClean="0">
                <a:sym typeface="+mn-lt"/>
              </a:rPr>
              <a:pPr/>
              <a:t>50</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71C6E78E-4A09-4423-A9CF-9FA726B8D80B}"/>
              </a:ext>
            </a:extLst>
          </p:cNvPr>
          <p:cNvSpPr>
            <a:spLocks noGrp="1"/>
          </p:cNvSpPr>
          <p:nvPr>
            <p:custDataLst>
              <p:tags r:id="rId6"/>
            </p:custDataLst>
          </p:nvPr>
        </p:nvSpPr>
        <p:spPr bwMode="gray">
          <a:xfrm>
            <a:off x="5005388" y="52117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DA9233-2C43-4F50-8FE6-D6B0C1DC3AAF}" type="datetime'''''''1''''''''''''0''''''''''''''''''''''''''''''0'''''''">
              <a:rPr kumimoji="0" lang="en-US" altLang="en-US" sz="1000" smtClean="0">
                <a:sym typeface="+mn-lt"/>
              </a:rPr>
              <a:pPr/>
              <a:t>100</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A94B533C-E9DC-4E95-89D4-42ED0C8703EA}"/>
              </a:ext>
            </a:extLst>
          </p:cNvPr>
          <p:cNvSpPr>
            <a:spLocks noGrp="1"/>
          </p:cNvSpPr>
          <p:nvPr>
            <p:custDataLst>
              <p:tags r:id="rId7"/>
            </p:custDataLst>
          </p:nvPr>
        </p:nvSpPr>
        <p:spPr bwMode="gray">
          <a:xfrm>
            <a:off x="5005388" y="4762500"/>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56E47B9-88E3-4562-8548-431580525463}" type="datetime'''''''''''''''''''''1''''''''''''''''''''''''5''''''''0'''''">
              <a:rPr kumimoji="0" lang="en-US" altLang="en-US" sz="1000" smtClean="0">
                <a:sym typeface="+mn-lt"/>
              </a:rPr>
              <a:pPr/>
              <a:t>150</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35842693-F049-4BF9-BD1D-24EE618D8CBD}"/>
              </a:ext>
            </a:extLst>
          </p:cNvPr>
          <p:cNvSpPr>
            <a:spLocks noGrp="1"/>
          </p:cNvSpPr>
          <p:nvPr>
            <p:custDataLst>
              <p:tags r:id="rId8"/>
            </p:custDataLst>
          </p:nvPr>
        </p:nvSpPr>
        <p:spPr bwMode="gray">
          <a:xfrm>
            <a:off x="5005388" y="43132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035AED-4356-4E68-987B-4BF08AF2575E}" type="datetime'''''2''''''''''''''''''''''''''''''''''''''''0''0'''''''''''''">
              <a:rPr kumimoji="0" lang="en-US" altLang="en-US" sz="1000" smtClean="0">
                <a:sym typeface="+mn-lt"/>
              </a:rPr>
              <a:pPr/>
              <a:t>200</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D241384D-E5A2-475C-BCD7-CBD6D4F9E506}"/>
              </a:ext>
            </a:extLst>
          </p:cNvPr>
          <p:cNvSpPr>
            <a:spLocks noGrp="1"/>
          </p:cNvSpPr>
          <p:nvPr>
            <p:custDataLst>
              <p:tags r:id="rId9"/>
            </p:custDataLst>
          </p:nvPr>
        </p:nvSpPr>
        <p:spPr bwMode="gray">
          <a:xfrm>
            <a:off x="5005388" y="386556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5C9019-C162-4846-BC45-569212D0DD03}" type="datetime'''''''''''''''''''''''''''2''''''''''''5''''''''''''0'''">
              <a:rPr kumimoji="0" lang="en-US" altLang="en-US" sz="1000" smtClean="0">
                <a:sym typeface="+mn-lt"/>
              </a:rPr>
              <a:pPr/>
              <a:t>250</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40035631-B5A7-48CB-9AC0-324CC90FBAE7}"/>
              </a:ext>
            </a:extLst>
          </p:cNvPr>
          <p:cNvSpPr>
            <a:spLocks noGrp="1"/>
          </p:cNvSpPr>
          <p:nvPr>
            <p:custDataLst>
              <p:tags r:id="rId10"/>
            </p:custDataLst>
          </p:nvPr>
        </p:nvSpPr>
        <p:spPr bwMode="gray">
          <a:xfrm>
            <a:off x="5005388" y="34163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2F8B22-A2F9-4800-A461-65875FFB4209}" type="datetime'''''''3''''0''''''''''''''''''''''0'''''''''''">
              <a:rPr kumimoji="0" lang="en-US" altLang="en-US" sz="1000" smtClean="0">
                <a:sym typeface="+mn-lt"/>
              </a:rPr>
              <a:pPr/>
              <a:t>300</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28D2ADD0-C07B-4A3C-B44D-EF83F3D69C59}"/>
              </a:ext>
            </a:extLst>
          </p:cNvPr>
          <p:cNvSpPr>
            <a:spLocks noGrp="1"/>
          </p:cNvSpPr>
          <p:nvPr>
            <p:custDataLst>
              <p:tags r:id="rId11"/>
            </p:custDataLst>
          </p:nvPr>
        </p:nvSpPr>
        <p:spPr bwMode="gray">
          <a:xfrm>
            <a:off x="5005388" y="29670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97A717-AE60-46E6-82D3-EC695A4A565E}" type="datetime'''''3''''''''''''''''''''''''5''0'''''''''''''''''''''''''''''">
              <a:rPr kumimoji="0" lang="en-US" altLang="en-US" sz="1000" smtClean="0">
                <a:sym typeface="+mn-lt"/>
              </a:rPr>
              <a:pPr/>
              <a:t>350</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F4273CA3-6AE7-4748-8372-1BA76C4454B9}"/>
              </a:ext>
            </a:extLst>
          </p:cNvPr>
          <p:cNvSpPr>
            <a:spLocks noGrp="1"/>
          </p:cNvSpPr>
          <p:nvPr>
            <p:custDataLst>
              <p:tags r:id="rId12"/>
            </p:custDataLst>
          </p:nvPr>
        </p:nvSpPr>
        <p:spPr bwMode="gray">
          <a:xfrm>
            <a:off x="5005388" y="25177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84C770C-1841-419A-80C1-24DC42A09CFA}" type="datetime'''''''''''''''''''''''''''''''''''''''''4''''''0''''''0'''''''">
              <a:rPr kumimoji="0" lang="en-US" altLang="en-US" sz="1000" smtClean="0">
                <a:sym typeface="+mn-lt"/>
              </a:rPr>
              <a:pPr/>
              <a:t>400</a:t>
            </a:fld>
            <a:endParaRPr kumimoji="0" lang="ja-JP" altLang="en-US" sz="1000" dirty="0">
              <a:sym typeface="+mn-lt"/>
            </a:endParaRPr>
          </a:p>
        </p:txBody>
      </p:sp>
      <p:cxnSp>
        <p:nvCxnSpPr>
          <p:cNvPr id="70" name="Straight Connector 69">
            <a:extLst>
              <a:ext uri="{FF2B5EF4-FFF2-40B4-BE49-F238E27FC236}">
                <a16:creationId xmlns:a16="http://schemas.microsoft.com/office/drawing/2014/main" id="{89594989-21F4-6DA2-A6D0-87B976549164}"/>
              </a:ext>
            </a:extLst>
          </p:cNvPr>
          <p:cNvCxnSpPr/>
          <p:nvPr>
            <p:custDataLst>
              <p:tags r:id="rId13"/>
            </p:custDataLst>
          </p:nvPr>
        </p:nvCxnSpPr>
        <p:spPr bwMode="auto">
          <a:xfrm>
            <a:off x="7916863" y="5156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148BD11-4923-6159-FECB-033D6191A14F}"/>
              </a:ext>
            </a:extLst>
          </p:cNvPr>
          <p:cNvCxnSpPr/>
          <p:nvPr>
            <p:custDataLst>
              <p:tags r:id="rId14"/>
            </p:custDataLst>
          </p:nvPr>
        </p:nvCxnSpPr>
        <p:spPr bwMode="auto">
          <a:xfrm>
            <a:off x="6029325" y="4959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8D5F5C4-09E1-4EEB-28B8-1C3229F005F9}"/>
              </a:ext>
            </a:extLst>
          </p:cNvPr>
          <p:cNvCxnSpPr/>
          <p:nvPr>
            <p:custDataLst>
              <p:tags r:id="rId15"/>
            </p:custDataLst>
          </p:nvPr>
        </p:nvCxnSpPr>
        <p:spPr bwMode="auto">
          <a:xfrm>
            <a:off x="6545263" y="5176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A870C7D-6440-B5FE-C4A9-CF39742DF325}"/>
              </a:ext>
            </a:extLst>
          </p:cNvPr>
          <p:cNvCxnSpPr/>
          <p:nvPr>
            <p:custDataLst>
              <p:tags r:id="rId16"/>
            </p:custDataLst>
          </p:nvPr>
        </p:nvCxnSpPr>
        <p:spPr bwMode="auto">
          <a:xfrm>
            <a:off x="8088313" y="5314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9737C82-545A-E854-849C-508D088054BB}"/>
              </a:ext>
            </a:extLst>
          </p:cNvPr>
          <p:cNvCxnSpPr/>
          <p:nvPr>
            <p:custDataLst>
              <p:tags r:id="rId17"/>
            </p:custDataLst>
          </p:nvPr>
        </p:nvCxnSpPr>
        <p:spPr bwMode="auto">
          <a:xfrm>
            <a:off x="8259763" y="5346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93D6E82-4640-DC30-3557-FEA695CCE675}"/>
              </a:ext>
            </a:extLst>
          </p:cNvPr>
          <p:cNvCxnSpPr/>
          <p:nvPr>
            <p:custDataLst>
              <p:tags r:id="rId18"/>
            </p:custDataLst>
          </p:nvPr>
        </p:nvCxnSpPr>
        <p:spPr bwMode="auto">
          <a:xfrm>
            <a:off x="8431213" y="5397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785FF1-AF70-18F4-CB8D-626162552F95}"/>
              </a:ext>
            </a:extLst>
          </p:cNvPr>
          <p:cNvCxnSpPr/>
          <p:nvPr>
            <p:custDataLst>
              <p:tags r:id="rId19"/>
            </p:custDataLst>
          </p:nvPr>
        </p:nvCxnSpPr>
        <p:spPr bwMode="auto">
          <a:xfrm>
            <a:off x="5686425" y="4735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D39E971-0F71-DAD7-4FE5-550817021F2D}"/>
              </a:ext>
            </a:extLst>
          </p:cNvPr>
          <p:cNvCxnSpPr/>
          <p:nvPr>
            <p:custDataLst>
              <p:tags r:id="rId20"/>
            </p:custDataLst>
          </p:nvPr>
        </p:nvCxnSpPr>
        <p:spPr bwMode="auto">
          <a:xfrm>
            <a:off x="8604250" y="541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07C89C8E-C3DA-E7DC-AD63-072FCF86B429}"/>
              </a:ext>
            </a:extLst>
          </p:cNvPr>
          <p:cNvCxnSpPr/>
          <p:nvPr>
            <p:custDataLst>
              <p:tags r:id="rId21"/>
            </p:custDataLst>
          </p:nvPr>
        </p:nvCxnSpPr>
        <p:spPr bwMode="auto">
          <a:xfrm>
            <a:off x="6888163" y="5175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1A0D707-B0E4-F981-AF94-672137E1D2EB}"/>
              </a:ext>
            </a:extLst>
          </p:cNvPr>
          <p:cNvCxnSpPr/>
          <p:nvPr>
            <p:custDataLst>
              <p:tags r:id="rId22"/>
            </p:custDataLst>
          </p:nvPr>
        </p:nvCxnSpPr>
        <p:spPr bwMode="auto">
          <a:xfrm>
            <a:off x="8775700" y="5430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CA0AE76-8F8C-5A1D-A4E9-219EDD6DF526}"/>
              </a:ext>
            </a:extLst>
          </p:cNvPr>
          <p:cNvCxnSpPr/>
          <p:nvPr>
            <p:custDataLst>
              <p:tags r:id="rId23"/>
            </p:custDataLst>
          </p:nvPr>
        </p:nvCxnSpPr>
        <p:spPr bwMode="auto">
          <a:xfrm>
            <a:off x="8947150" y="5462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8E29D8D-3116-DD4A-9B71-0D57EA8FD523}"/>
              </a:ext>
            </a:extLst>
          </p:cNvPr>
          <p:cNvCxnSpPr/>
          <p:nvPr>
            <p:custDataLst>
              <p:tags r:id="rId24"/>
            </p:custDataLst>
          </p:nvPr>
        </p:nvCxnSpPr>
        <p:spPr bwMode="auto">
          <a:xfrm>
            <a:off x="9290050" y="552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AF7F3600-8A78-C751-102E-9B733DD52C7C}"/>
              </a:ext>
            </a:extLst>
          </p:cNvPr>
          <p:cNvCxnSpPr/>
          <p:nvPr>
            <p:custDataLst>
              <p:tags r:id="rId25"/>
            </p:custDataLst>
          </p:nvPr>
        </p:nvCxnSpPr>
        <p:spPr bwMode="auto">
          <a:xfrm>
            <a:off x="9461500" y="5470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F2BD077-1BC9-B9A3-25FE-CC6D99227175}"/>
              </a:ext>
            </a:extLst>
          </p:cNvPr>
          <p:cNvCxnSpPr/>
          <p:nvPr>
            <p:custDataLst>
              <p:tags r:id="rId26"/>
            </p:custDataLst>
          </p:nvPr>
        </p:nvCxnSpPr>
        <p:spPr bwMode="auto">
          <a:xfrm>
            <a:off x="7231063" y="5194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E65ADA6-B7F3-15D1-DBCA-30B8B5B44D7C}"/>
              </a:ext>
            </a:extLst>
          </p:cNvPr>
          <p:cNvCxnSpPr/>
          <p:nvPr>
            <p:custDataLst>
              <p:tags r:id="rId27"/>
            </p:custDataLst>
          </p:nvPr>
        </p:nvCxnSpPr>
        <p:spPr bwMode="auto">
          <a:xfrm>
            <a:off x="6200775" y="5126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7809221-F842-532B-D989-145F51AD0D38}"/>
              </a:ext>
            </a:extLst>
          </p:cNvPr>
          <p:cNvCxnSpPr/>
          <p:nvPr>
            <p:custDataLst>
              <p:tags r:id="rId28"/>
            </p:custDataLst>
          </p:nvPr>
        </p:nvCxnSpPr>
        <p:spPr bwMode="auto">
          <a:xfrm>
            <a:off x="9118600" y="5487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B3CD1CB-D01B-BA5C-9B31-EB5D44238766}"/>
              </a:ext>
            </a:extLst>
          </p:cNvPr>
          <p:cNvCxnSpPr/>
          <p:nvPr>
            <p:custDataLst>
              <p:tags r:id="rId29"/>
            </p:custDataLst>
          </p:nvPr>
        </p:nvCxnSpPr>
        <p:spPr bwMode="auto">
          <a:xfrm>
            <a:off x="7402513" y="5237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09C8DCF-9757-8921-73FC-0033BEE50112}"/>
              </a:ext>
            </a:extLst>
          </p:cNvPr>
          <p:cNvCxnSpPr/>
          <p:nvPr>
            <p:custDataLst>
              <p:tags r:id="rId30"/>
            </p:custDataLst>
          </p:nvPr>
        </p:nvCxnSpPr>
        <p:spPr bwMode="auto">
          <a:xfrm>
            <a:off x="6372225" y="5191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B7AC344-DDC7-3C6F-8E80-2A3D14E34917}"/>
              </a:ext>
            </a:extLst>
          </p:cNvPr>
          <p:cNvCxnSpPr/>
          <p:nvPr>
            <p:custDataLst>
              <p:tags r:id="rId31"/>
            </p:custDataLst>
          </p:nvPr>
        </p:nvCxnSpPr>
        <p:spPr bwMode="auto">
          <a:xfrm>
            <a:off x="7573963" y="5151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2" name="テキスト プレースホルダ 9">
            <a:extLst>
              <a:ext uri="{FF2B5EF4-FFF2-40B4-BE49-F238E27FC236}">
                <a16:creationId xmlns:a16="http://schemas.microsoft.com/office/drawing/2014/main" id="{40CCDC34-2793-4AEA-9C7A-707EA487E8B6}"/>
              </a:ext>
            </a:extLst>
          </p:cNvPr>
          <p:cNvSpPr>
            <a:spLocks noGrp="1"/>
          </p:cNvSpPr>
          <p:nvPr>
            <p:custDataLst>
              <p:tags r:id="rId32"/>
            </p:custDataLst>
          </p:nvPr>
        </p:nvSpPr>
        <p:spPr bwMode="auto">
          <a:xfrm>
            <a:off x="5005388" y="2263775"/>
            <a:ext cx="809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千チャット）</a:t>
            </a:r>
          </a:p>
        </p:txBody>
      </p:sp>
      <p:sp>
        <p:nvSpPr>
          <p:cNvPr id="154" name="テキスト プレースホルダ 9">
            <a:extLst>
              <a:ext uri="{FF2B5EF4-FFF2-40B4-BE49-F238E27FC236}">
                <a16:creationId xmlns:a16="http://schemas.microsoft.com/office/drawing/2014/main" id="{EBD286B3-80B5-4147-AA3F-485989544B07}"/>
              </a:ext>
            </a:extLst>
          </p:cNvPr>
          <p:cNvSpPr>
            <a:spLocks noGrp="1"/>
          </p:cNvSpPr>
          <p:nvPr>
            <p:custDataLst>
              <p:tags r:id="rId33"/>
            </p:custDataLst>
          </p:nvPr>
        </p:nvSpPr>
        <p:spPr bwMode="auto">
          <a:xfrm>
            <a:off x="5197475" y="6270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DB643-ECA6-4CEA-AD03-4BD37DE9A66D}" type="datetime'''''''''''''''''''''''2''0''''''''''0''0'''''''">
              <a:rPr kumimoji="0" lang="en-US" altLang="en-US" sz="1000" smtClean="0"/>
              <a:pPr/>
              <a:t>2000</a:t>
            </a:fld>
            <a:endParaRPr kumimoji="0" lang="ja-JP" altLang="en-US" sz="1000" dirty="0">
              <a:sym typeface="+mn-lt"/>
            </a:endParaRPr>
          </a:p>
        </p:txBody>
      </p:sp>
      <p:sp useBgFill="1">
        <p:nvSpPr>
          <p:cNvPr id="155" name="テキスト プレースホルダ 9">
            <a:extLst>
              <a:ext uri="{FF2B5EF4-FFF2-40B4-BE49-F238E27FC236}">
                <a16:creationId xmlns:a16="http://schemas.microsoft.com/office/drawing/2014/main" id="{0ED94DAF-3D9A-404B-9C89-5E38A93A6762}"/>
              </a:ext>
            </a:extLst>
          </p:cNvPr>
          <p:cNvSpPr>
            <a:spLocks noGrp="1"/>
          </p:cNvSpPr>
          <p:nvPr>
            <p:custDataLst>
              <p:tags r:id="rId34"/>
            </p:custDataLst>
          </p:nvPr>
        </p:nvSpPr>
        <p:spPr bwMode="gray">
          <a:xfrm>
            <a:off x="5392738" y="3946525"/>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571B0-EB13-425E-85B6-F2B562EEC827}" type="datetime'''''''''''''''22''2'''''''''''''''''''''''''''''''''''">
              <a:rPr lang="en-US" altLang="en-US" sz="1000" smtClean="0">
                <a:effectLst/>
              </a:rPr>
              <a:pPr/>
              <a:t>222</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13F5292B-9C8F-4F89-85CA-BD5F7587575E}"/>
              </a:ext>
            </a:extLst>
          </p:cNvPr>
          <p:cNvSpPr>
            <a:spLocks noGrp="1"/>
          </p:cNvSpPr>
          <p:nvPr>
            <p:custDataLst>
              <p:tags r:id="rId35"/>
            </p:custDataLst>
          </p:nvPr>
        </p:nvSpPr>
        <p:spPr bwMode="auto">
          <a:xfrm>
            <a:off x="54387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8A08E-887E-48C5-8A61-3E5CB4A12F6B}" type="datetime'''''0''''''''''''''1'">
              <a:rPr kumimoji="0" lang="en-US" altLang="en-US" sz="1000" smtClean="0"/>
              <a:pPr/>
              <a:t>01</a:t>
            </a:fld>
            <a:endParaRPr kumimoji="0" lang="ja-JP" altLang="en-US" sz="1000" dirty="0">
              <a:sym typeface="+mn-lt"/>
            </a:endParaRPr>
          </a:p>
        </p:txBody>
      </p:sp>
      <p:sp useBgFill="1">
        <p:nvSpPr>
          <p:cNvPr id="158" name="テキスト プレースホルダ 9">
            <a:extLst>
              <a:ext uri="{FF2B5EF4-FFF2-40B4-BE49-F238E27FC236}">
                <a16:creationId xmlns:a16="http://schemas.microsoft.com/office/drawing/2014/main" id="{74FEA944-3F27-44E8-B36F-FD959C04EDF5}"/>
              </a:ext>
            </a:extLst>
          </p:cNvPr>
          <p:cNvSpPr>
            <a:spLocks noGrp="1"/>
          </p:cNvSpPr>
          <p:nvPr>
            <p:custDataLst>
              <p:tags r:id="rId36"/>
            </p:custDataLst>
          </p:nvPr>
        </p:nvSpPr>
        <p:spPr bwMode="gray">
          <a:xfrm>
            <a:off x="5564188" y="4583113"/>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785B5-EEEB-4D85-8F0D-D1FCCA105758}" type="datetime'''''1''5''''''''''''''''''''''''''''1'''''''''''">
              <a:rPr lang="en-US" altLang="en-US" sz="1000" smtClean="0">
                <a:effectLst/>
              </a:rPr>
              <a:pPr/>
              <a:t>151</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23627E84-94AE-4461-B16E-6C9254AF2AF0}"/>
              </a:ext>
            </a:extLst>
          </p:cNvPr>
          <p:cNvSpPr>
            <a:spLocks noGrp="1"/>
          </p:cNvSpPr>
          <p:nvPr>
            <p:custDataLst>
              <p:tags r:id="rId37"/>
            </p:custDataLst>
          </p:nvPr>
        </p:nvSpPr>
        <p:spPr bwMode="auto">
          <a:xfrm>
            <a:off x="56102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1A169-F4F2-45D5-9E2D-CD1B11856751}" type="datetime'''0''''''2'''''''''''''">
              <a:rPr kumimoji="0" lang="en-US" altLang="en-US" sz="1000" smtClean="0"/>
              <a:pPr/>
              <a:t>02</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BBA86B77-2849-42D2-8894-EDB5826167D5}"/>
              </a:ext>
            </a:extLst>
          </p:cNvPr>
          <p:cNvSpPr>
            <a:spLocks noGrp="1"/>
          </p:cNvSpPr>
          <p:nvPr>
            <p:custDataLst>
              <p:tags r:id="rId38"/>
            </p:custDataLst>
          </p:nvPr>
        </p:nvSpPr>
        <p:spPr bwMode="gray">
          <a:xfrm>
            <a:off x="5735638" y="4525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B0FE65-13A1-4F5C-AC98-E0108BB3AB11}" type="datetime'''''''''1''''''''''''''''''''''''''''''5''''7'''''''''">
              <a:rPr kumimoji="0" lang="en-US" altLang="en-US" sz="1000" smtClean="0"/>
              <a:pPr/>
              <a:t>157</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48498DC3-9A6B-4D39-AC3E-56FB84C5EE72}"/>
              </a:ext>
            </a:extLst>
          </p:cNvPr>
          <p:cNvSpPr>
            <a:spLocks noGrp="1"/>
          </p:cNvSpPr>
          <p:nvPr>
            <p:custDataLst>
              <p:tags r:id="rId39"/>
            </p:custDataLst>
          </p:nvPr>
        </p:nvSpPr>
        <p:spPr bwMode="auto">
          <a:xfrm>
            <a:off x="57816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6BDCF6-33C1-43A0-94B7-0A5DF5A13261}" type="datetime'''''''''0''''''''3'''''''''''">
              <a:rPr kumimoji="0" lang="en-US" altLang="en-US" sz="1000" smtClean="0"/>
              <a:pPr/>
              <a:t>03</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154E1855-302E-4395-8639-AC52573C0C67}"/>
              </a:ext>
            </a:extLst>
          </p:cNvPr>
          <p:cNvSpPr>
            <a:spLocks noGrp="1"/>
          </p:cNvSpPr>
          <p:nvPr>
            <p:custDataLst>
              <p:tags r:id="rId40"/>
            </p:custDataLst>
          </p:nvPr>
        </p:nvSpPr>
        <p:spPr bwMode="gray">
          <a:xfrm>
            <a:off x="5907088" y="4806950"/>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5FD214-AE75-49B9-9BAD-C42313270BD3}" type="datetime'''''''''''''''''1''2''''''6'''''''''''">
              <a:rPr kumimoji="0" lang="en-US" altLang="en-US" sz="1000" smtClean="0">
                <a:effectLst/>
              </a:rPr>
              <a:pPr/>
              <a:t>126</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A3F6B086-2126-4637-A2A7-3BEF1F506C2A}"/>
              </a:ext>
            </a:extLst>
          </p:cNvPr>
          <p:cNvSpPr>
            <a:spLocks noGrp="1"/>
          </p:cNvSpPr>
          <p:nvPr>
            <p:custDataLst>
              <p:tags r:id="rId41"/>
            </p:custDataLst>
          </p:nvPr>
        </p:nvSpPr>
        <p:spPr bwMode="gray">
          <a:xfrm>
            <a:off x="5375275" y="2563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144DE9-012C-423A-AD83-BA9DCECC3CDA}" type="datetime'''''''''''''''''''3''''7''''''6'''''''''''''''''''''''">
              <a:rPr kumimoji="0" lang="en-US" altLang="en-US" sz="1000" smtClean="0"/>
              <a:pPr/>
              <a:t>376</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07134DDA-5C94-4E5F-92BB-6D402D0A7677}"/>
              </a:ext>
            </a:extLst>
          </p:cNvPr>
          <p:cNvSpPr>
            <a:spLocks noGrp="1"/>
          </p:cNvSpPr>
          <p:nvPr>
            <p:custDataLst>
              <p:tags r:id="rId42"/>
            </p:custDataLst>
          </p:nvPr>
        </p:nvSpPr>
        <p:spPr bwMode="auto">
          <a:xfrm>
            <a:off x="59531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7BA31-250C-4EB6-AD61-3D1A5D5C4AD8}" type="datetime'''''''''''''''''''''''''''''''''''0''''4'''''''''''">
              <a:rPr kumimoji="0" lang="en-US" altLang="en-US" sz="1000" smtClean="0"/>
              <a:pPr/>
              <a:t>04</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79848E9B-CAD1-48BA-A480-04A4C60DFB99}"/>
              </a:ext>
            </a:extLst>
          </p:cNvPr>
          <p:cNvSpPr>
            <a:spLocks noGrp="1"/>
          </p:cNvSpPr>
          <p:nvPr>
            <p:custDataLst>
              <p:tags r:id="rId43"/>
            </p:custDataLst>
          </p:nvPr>
        </p:nvSpPr>
        <p:spPr bwMode="gray">
          <a:xfrm>
            <a:off x="6078538" y="4973638"/>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29E216-3C2F-4FE4-BB0E-34CF40EA8C04}" type="datetime'''''''''''''''''''''''''''''''1''''0''''''''7'''''">
              <a:rPr lang="en-US" altLang="en-US" sz="1000" smtClean="0"/>
              <a:pPr/>
              <a:t>107</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08717B24-8956-477D-9B27-5463E0C40CFE}"/>
              </a:ext>
            </a:extLst>
          </p:cNvPr>
          <p:cNvSpPr>
            <a:spLocks noGrp="1"/>
          </p:cNvSpPr>
          <p:nvPr>
            <p:custDataLst>
              <p:tags r:id="rId44"/>
            </p:custDataLst>
          </p:nvPr>
        </p:nvSpPr>
        <p:spPr bwMode="auto">
          <a:xfrm>
            <a:off x="61245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7FEBEE-B117-4FB0-B2A8-AA61F1FCDE7B}" type="datetime'''''''''''''''''''''''''''''''''''''0''5'''''">
              <a:rPr kumimoji="0" lang="en-US" altLang="en-US" sz="1000" smtClean="0"/>
              <a:pPr/>
              <a:t>05</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187E7058-BF49-4ADB-AAD1-05A58D23645A}"/>
              </a:ext>
            </a:extLst>
          </p:cNvPr>
          <p:cNvSpPr>
            <a:spLocks noGrp="1"/>
          </p:cNvSpPr>
          <p:nvPr>
            <p:custDataLst>
              <p:tags r:id="rId45"/>
            </p:custDataLst>
          </p:nvPr>
        </p:nvSpPr>
        <p:spPr bwMode="gray">
          <a:xfrm>
            <a:off x="6249988" y="5038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793A25-FFDD-4767-95FE-F21E0ACD184D}" type="datetime'''''''''''''''''''''''''''''''''''''''''''''10''''''0'''''">
              <a:rPr kumimoji="0" lang="en-US" altLang="en-US" sz="1000" smtClean="0"/>
              <a:pPr/>
              <a:t>100</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A859250C-28FE-49AC-9DF0-D55A34301F1D}"/>
              </a:ext>
            </a:extLst>
          </p:cNvPr>
          <p:cNvSpPr>
            <a:spLocks noGrp="1"/>
          </p:cNvSpPr>
          <p:nvPr>
            <p:custDataLst>
              <p:tags r:id="rId46"/>
            </p:custDataLst>
          </p:nvPr>
        </p:nvSpPr>
        <p:spPr bwMode="auto">
          <a:xfrm>
            <a:off x="62960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5D4200-37F0-4686-86A5-6C4D7BC5C53F}" type="datetime'''''''''''''''''''''''''''0''''''''''''6'''''''''''''">
              <a:rPr kumimoji="0" lang="en-US" altLang="en-US" sz="1000" smtClean="0"/>
              <a:pPr/>
              <a:t>06</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0F09A09-D0A2-4EC1-908E-77C909F3656B}"/>
              </a:ext>
            </a:extLst>
          </p:cNvPr>
          <p:cNvSpPr>
            <a:spLocks noGrp="1"/>
          </p:cNvSpPr>
          <p:nvPr>
            <p:custDataLst>
              <p:tags r:id="rId47"/>
            </p:custDataLst>
          </p:nvPr>
        </p:nvSpPr>
        <p:spPr bwMode="gray">
          <a:xfrm>
            <a:off x="6423025" y="5024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F9D27A-F319-442B-8D67-4BEDE50EE7F1}" type="datetime'''1''''''''''''0''''''''''''''''''''''''''2'''''''''''''''">
              <a:rPr kumimoji="0" lang="en-US" altLang="en-US" sz="1000" smtClean="0"/>
              <a:pPr/>
              <a:t>102</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D3628518-2584-4DE9-97DD-D5C9E7F7FB54}"/>
              </a:ext>
            </a:extLst>
          </p:cNvPr>
          <p:cNvSpPr>
            <a:spLocks noGrp="1"/>
          </p:cNvSpPr>
          <p:nvPr>
            <p:custDataLst>
              <p:tags r:id="rId48"/>
            </p:custDataLst>
          </p:nvPr>
        </p:nvSpPr>
        <p:spPr bwMode="auto">
          <a:xfrm>
            <a:off x="64690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54FCEE-71FA-4EB7-ABC4-4B8DD617A5E1}" type="datetime'0''''''''''''''''''''''''''''''''''7'''">
              <a:rPr kumimoji="0" lang="en-US" altLang="en-US" sz="1000" smtClean="0"/>
              <a:pPr/>
              <a:t>07</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FFC78B86-6EBF-4082-9358-4C0C00B8225C}"/>
              </a:ext>
            </a:extLst>
          </p:cNvPr>
          <p:cNvSpPr>
            <a:spLocks noGrp="1"/>
          </p:cNvSpPr>
          <p:nvPr>
            <p:custDataLst>
              <p:tags r:id="rId49"/>
            </p:custDataLst>
          </p:nvPr>
        </p:nvSpPr>
        <p:spPr bwMode="gray">
          <a:xfrm>
            <a:off x="6594475" y="4926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5A42A5-F0F8-4D1A-BFD5-9BA47E906B61}" type="datetime'''''''1''''''''''''''''''''''''''1''3'''''''''''''''''''''''''">
              <a:rPr kumimoji="0" lang="en-US" altLang="en-US" sz="1000" smtClean="0"/>
              <a:pPr/>
              <a:t>113</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EE6C68EF-B246-43E8-9029-BD3001472A46}"/>
              </a:ext>
            </a:extLst>
          </p:cNvPr>
          <p:cNvSpPr>
            <a:spLocks noGrp="1"/>
          </p:cNvSpPr>
          <p:nvPr>
            <p:custDataLst>
              <p:tags r:id="rId50"/>
            </p:custDataLst>
          </p:nvPr>
        </p:nvSpPr>
        <p:spPr bwMode="auto">
          <a:xfrm>
            <a:off x="66405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64F6D2-2EF4-4315-BDC3-BC505B9675E1}" type="datetime'''''''''''''''''''''''''''''''''''0''''''''''''8'''''''''">
              <a:rPr kumimoji="0" lang="en-US" altLang="en-US" sz="1000" smtClean="0"/>
              <a:pPr/>
              <a:t>08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C5247750-55D5-4A47-AF78-0773FFDA71D8}"/>
              </a:ext>
            </a:extLst>
          </p:cNvPr>
          <p:cNvSpPr>
            <a:spLocks noGrp="1"/>
          </p:cNvSpPr>
          <p:nvPr>
            <p:custDataLst>
              <p:tags r:id="rId51"/>
            </p:custDataLst>
          </p:nvPr>
        </p:nvSpPr>
        <p:spPr bwMode="gray">
          <a:xfrm>
            <a:off x="6765925" y="50228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5052D-4924-43DF-902D-B7920771E30C}" type="datetime'''''''''''''10''''''''2'''''''''''''''''''''">
              <a:rPr kumimoji="0" lang="en-US" altLang="en-US" sz="1000" smtClean="0"/>
              <a:pPr/>
              <a:t>102</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90F79AC5-BE7B-43F1-A757-45CDFB2E4E56}"/>
              </a:ext>
            </a:extLst>
          </p:cNvPr>
          <p:cNvSpPr>
            <a:spLocks noGrp="1"/>
          </p:cNvSpPr>
          <p:nvPr>
            <p:custDataLst>
              <p:tags r:id="rId52"/>
            </p:custDataLst>
          </p:nvPr>
        </p:nvSpPr>
        <p:spPr bwMode="auto">
          <a:xfrm>
            <a:off x="68119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1E024-4288-4296-BAFF-5E78B8881E87}" type="datetime'''''''''''''''''0''''''''9'">
              <a:rPr kumimoji="0" lang="en-US" altLang="en-US" sz="1000" smtClean="0"/>
              <a:pPr/>
              <a:t>09</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12030C82-3FC6-4D43-BAE7-F9284F970779}"/>
              </a:ext>
            </a:extLst>
          </p:cNvPr>
          <p:cNvSpPr>
            <a:spLocks noGrp="1"/>
          </p:cNvSpPr>
          <p:nvPr>
            <p:custDataLst>
              <p:tags r:id="rId53"/>
            </p:custDataLst>
          </p:nvPr>
        </p:nvSpPr>
        <p:spPr bwMode="gray">
          <a:xfrm>
            <a:off x="6937375" y="4956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652BF-60D4-4FA4-824D-C79C4A9262A2}" type="datetime'''''''''''1''''''''0''''''''''''''''''''''9'''''''">
              <a:rPr kumimoji="0" lang="en-US" altLang="en-US" sz="1000" smtClean="0"/>
              <a:pPr/>
              <a:t>109</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49DFB48F-03BD-49A1-A156-E361302E5CAF}"/>
              </a:ext>
            </a:extLst>
          </p:cNvPr>
          <p:cNvSpPr>
            <a:spLocks noGrp="1"/>
          </p:cNvSpPr>
          <p:nvPr>
            <p:custDataLst>
              <p:tags r:id="rId54"/>
            </p:custDataLst>
          </p:nvPr>
        </p:nvSpPr>
        <p:spPr bwMode="auto">
          <a:xfrm>
            <a:off x="69834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78E38A-DD3D-4053-9264-FA4AEB82FD86}" type="datetime'''''''''1''''''0'''''''''''''''''''''''''''''''''''''''''">
              <a:rPr kumimoji="0" lang="en-US" altLang="en-US" sz="1000" smtClean="0"/>
              <a:pPr/>
              <a:t>10</a:t>
            </a:fld>
            <a:endParaRPr kumimoji="0" lang="ja-JP" altLang="en-US" sz="1000" dirty="0">
              <a:sym typeface="+mn-lt"/>
            </a:endParaRPr>
          </a:p>
        </p:txBody>
      </p:sp>
      <p:sp>
        <p:nvSpPr>
          <p:cNvPr id="146" name="テキスト プレースホルダ 9">
            <a:extLst>
              <a:ext uri="{FF2B5EF4-FFF2-40B4-BE49-F238E27FC236}">
                <a16:creationId xmlns:a16="http://schemas.microsoft.com/office/drawing/2014/main" id="{97661FC5-7E07-42C0-9CE9-64C9D1D56EF2}"/>
              </a:ext>
            </a:extLst>
          </p:cNvPr>
          <p:cNvSpPr>
            <a:spLocks noGrp="1"/>
          </p:cNvSpPr>
          <p:nvPr>
            <p:custDataLst>
              <p:tags r:id="rId55"/>
            </p:custDataLst>
          </p:nvPr>
        </p:nvSpPr>
        <p:spPr bwMode="gray">
          <a:xfrm>
            <a:off x="7108825" y="504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9B7319-BE7A-4F9D-808B-E902E4401E65}" type="datetime'''''''''''''''1''''''''''''''''''0''''''''''''0'''''">
              <a:rPr kumimoji="0" lang="en-US" altLang="en-US" sz="1000" smtClean="0"/>
              <a:pPr/>
              <a:t>100</a:t>
            </a:fld>
            <a:endParaRPr kumimoji="0" lang="ja-JP" altLang="en-US" sz="1000" dirty="0">
              <a:sym typeface="+mn-lt"/>
            </a:endParaRPr>
          </a:p>
        </p:txBody>
      </p:sp>
      <p:sp>
        <p:nvSpPr>
          <p:cNvPr id="147" name="テキスト プレースホルダ 9">
            <a:extLst>
              <a:ext uri="{FF2B5EF4-FFF2-40B4-BE49-F238E27FC236}">
                <a16:creationId xmlns:a16="http://schemas.microsoft.com/office/drawing/2014/main" id="{7E6ACD41-684B-4EE3-AB7B-F569EF179199}"/>
              </a:ext>
            </a:extLst>
          </p:cNvPr>
          <p:cNvSpPr>
            <a:spLocks noGrp="1"/>
          </p:cNvSpPr>
          <p:nvPr>
            <p:custDataLst>
              <p:tags r:id="rId56"/>
            </p:custDataLst>
          </p:nvPr>
        </p:nvSpPr>
        <p:spPr bwMode="auto">
          <a:xfrm>
            <a:off x="73263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923CED-9EA4-4A16-BB69-3DD8BB27DA77}" type="datetime'''''''''''''''''1''''''''''''''''''''''2'''''''''''''''''">
              <a:rPr kumimoji="0" lang="en-US" altLang="en-US" sz="1000" smtClean="0"/>
              <a:pPr/>
              <a:t>12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735B8B7D-AB96-4B98-ABE8-D7EA100461CF}"/>
              </a:ext>
            </a:extLst>
          </p:cNvPr>
          <p:cNvSpPr>
            <a:spLocks noGrp="1"/>
          </p:cNvSpPr>
          <p:nvPr>
            <p:custDataLst>
              <p:tags r:id="rId57"/>
            </p:custDataLst>
          </p:nvPr>
        </p:nvSpPr>
        <p:spPr bwMode="auto">
          <a:xfrm>
            <a:off x="80121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2A073-30C6-4BE8-A0A0-6239670C140E}" type="datetime'''''''1''''''6'''''''''''''''''''''">
              <a:rPr kumimoji="0" lang="en-US" altLang="en-US" sz="1000" smtClean="0"/>
              <a:pPr/>
              <a:t>16</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4E0851BA-68C3-4988-951E-6040AB9712A1}"/>
              </a:ext>
            </a:extLst>
          </p:cNvPr>
          <p:cNvSpPr>
            <a:spLocks noGrp="1"/>
          </p:cNvSpPr>
          <p:nvPr>
            <p:custDataLst>
              <p:tags r:id="rId58"/>
            </p:custDataLst>
          </p:nvPr>
        </p:nvSpPr>
        <p:spPr bwMode="gray">
          <a:xfrm>
            <a:off x="8172450" y="5194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C1B323-AA70-4B96-8893-549EF223531B}" type="datetime'8''''''''''''''''''''''''''''''''''''''''''''''3'''">
              <a:rPr lang="en-US" altLang="en-US" sz="1000" smtClean="0"/>
              <a:pPr/>
              <a:t>83</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C40015A1-103A-47A8-9E4B-97FA11E28605}"/>
              </a:ext>
            </a:extLst>
          </p:cNvPr>
          <p:cNvSpPr>
            <a:spLocks noGrp="1"/>
          </p:cNvSpPr>
          <p:nvPr>
            <p:custDataLst>
              <p:tags r:id="rId59"/>
            </p:custDataLst>
          </p:nvPr>
        </p:nvSpPr>
        <p:spPr bwMode="auto">
          <a:xfrm>
            <a:off x="74977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47D73C-1CE4-47CF-81F6-B5E04F758044}" type="datetime'''''''''''''''''''''''''''''''''''1''''''''''3'''''">
              <a:rPr kumimoji="0" lang="en-US" altLang="en-US" sz="1000" smtClean="0"/>
              <a:pPr/>
              <a:t>13</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6BF25A1D-E186-4CE1-9211-0910041DBDEA}"/>
              </a:ext>
            </a:extLst>
          </p:cNvPr>
          <p:cNvSpPr>
            <a:spLocks noGrp="1"/>
          </p:cNvSpPr>
          <p:nvPr>
            <p:custDataLst>
              <p:tags r:id="rId60"/>
            </p:custDataLst>
          </p:nvPr>
        </p:nvSpPr>
        <p:spPr bwMode="auto">
          <a:xfrm>
            <a:off x="81835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A22800-7C73-4BAE-A8DE-0F1BD0976F09}" type="datetime'''''1''''''''''''7'''''''''''''''''''''''''''''''''''''''''">
              <a:rPr kumimoji="0" lang="en-US" altLang="en-US" sz="1000" smtClean="0"/>
              <a:pPr/>
              <a:t>17</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450C0C72-6D57-48FC-9569-41A83EAE84A9}"/>
              </a:ext>
            </a:extLst>
          </p:cNvPr>
          <p:cNvSpPr>
            <a:spLocks noGrp="1"/>
          </p:cNvSpPr>
          <p:nvPr>
            <p:custDataLst>
              <p:tags r:id="rId61"/>
            </p:custDataLst>
          </p:nvPr>
        </p:nvSpPr>
        <p:spPr bwMode="gray">
          <a:xfrm>
            <a:off x="8343900" y="5245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6AAD8F-036E-4C8C-8C24-E4C9A0753547}" type="datetime'''''''''7''''''''''''''''7'''''''''''''">
              <a:rPr kumimoji="0" lang="en-US" altLang="en-US" sz="1000" smtClean="0"/>
              <a:pPr/>
              <a:t>77</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D1986EC4-116B-4E9C-A62B-218C233C8566}"/>
              </a:ext>
            </a:extLst>
          </p:cNvPr>
          <p:cNvSpPr>
            <a:spLocks noGrp="1"/>
          </p:cNvSpPr>
          <p:nvPr>
            <p:custDataLst>
              <p:tags r:id="rId62"/>
            </p:custDataLst>
          </p:nvPr>
        </p:nvSpPr>
        <p:spPr bwMode="gray">
          <a:xfrm>
            <a:off x="7623175" y="4972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8DDD4-BAE7-4CF9-B997-6DBE7373782B}" type="datetime'''''''''''''''1''''''''''''''''''''''''''''''08'''''''''''''''">
              <a:rPr lang="en-US" altLang="en-US" sz="1000" smtClean="0"/>
              <a:pPr/>
              <a:t>108</a:t>
            </a:fld>
            <a:endParaRPr kumimoji="0" lang="ja-JP" altLang="en-US" sz="1000" dirty="0">
              <a:sym typeface="+mn-lt"/>
            </a:endParaRPr>
          </a:p>
        </p:txBody>
      </p:sp>
      <p:sp>
        <p:nvSpPr>
          <p:cNvPr id="194" name="テキスト プレースホルダ 9">
            <a:extLst>
              <a:ext uri="{FF2B5EF4-FFF2-40B4-BE49-F238E27FC236}">
                <a16:creationId xmlns:a16="http://schemas.microsoft.com/office/drawing/2014/main" id="{35FC0321-AD0E-4692-9514-5FAB193621B6}"/>
              </a:ext>
            </a:extLst>
          </p:cNvPr>
          <p:cNvSpPr>
            <a:spLocks noGrp="1"/>
          </p:cNvSpPr>
          <p:nvPr>
            <p:custDataLst>
              <p:tags r:id="rId63"/>
            </p:custDataLst>
          </p:nvPr>
        </p:nvSpPr>
        <p:spPr bwMode="auto">
          <a:xfrm>
            <a:off x="83550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DF6B9D-BBC5-40D6-8880-A2E0B37ABD68}" type="datetime'''1''8'''''''''''''''''''''''">
              <a:rPr kumimoji="0" lang="en-US" altLang="en-US" sz="1000" smtClean="0"/>
              <a:pPr/>
              <a:t>18</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F66FF65D-3520-4AA3-B7E3-18746F78860E}"/>
              </a:ext>
            </a:extLst>
          </p:cNvPr>
          <p:cNvSpPr>
            <a:spLocks noGrp="1"/>
          </p:cNvSpPr>
          <p:nvPr>
            <p:custDataLst>
              <p:tags r:id="rId64"/>
            </p:custDataLst>
          </p:nvPr>
        </p:nvSpPr>
        <p:spPr bwMode="auto">
          <a:xfrm>
            <a:off x="71548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13BDC-0AEA-4A95-953A-288AD2C36541}" type="datetime'''''''''''''''''''''''1''''''''''''1'''''''''">
              <a:rPr kumimoji="0" lang="en-US" altLang="en-US" sz="1000" smtClean="0"/>
              <a:pPr/>
              <a:t>11</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962CBE28-1D6A-421A-A33C-F72F821CD82A}"/>
              </a:ext>
            </a:extLst>
          </p:cNvPr>
          <p:cNvSpPr>
            <a:spLocks noGrp="1"/>
          </p:cNvSpPr>
          <p:nvPr>
            <p:custDataLst>
              <p:tags r:id="rId65"/>
            </p:custDataLst>
          </p:nvPr>
        </p:nvSpPr>
        <p:spPr bwMode="auto">
          <a:xfrm>
            <a:off x="76692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78A5C6-E4D6-462F-BCB9-54A1CF7D932A}" type="datetime'''''1''''''''''''''''''4'''''''">
              <a:rPr kumimoji="0" lang="en-US" altLang="en-US" sz="1000" smtClean="0"/>
              <a:pPr/>
              <a:t>14</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4E11D54F-EE58-4C6A-95F9-50036EB0AC44}"/>
              </a:ext>
            </a:extLst>
          </p:cNvPr>
          <p:cNvSpPr>
            <a:spLocks noGrp="1"/>
          </p:cNvSpPr>
          <p:nvPr>
            <p:custDataLst>
              <p:tags r:id="rId66"/>
            </p:custDataLst>
          </p:nvPr>
        </p:nvSpPr>
        <p:spPr bwMode="auto">
          <a:xfrm>
            <a:off x="85280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8ABC-63B2-4866-9938-3ACD1D66EAC5}" type="datetime'''''''''''''''''''''''''''''''''''''''''''''''19'''''''''''''">
              <a:rPr kumimoji="0" lang="en-US" altLang="en-US" sz="1000" smtClean="0"/>
              <a:pPr/>
              <a:t>19</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CA1D947A-C012-47EB-8A9E-617CB3217978}"/>
              </a:ext>
            </a:extLst>
          </p:cNvPr>
          <p:cNvSpPr>
            <a:spLocks noGrp="1"/>
          </p:cNvSpPr>
          <p:nvPr>
            <p:custDataLst>
              <p:tags r:id="rId67"/>
            </p:custDataLst>
          </p:nvPr>
        </p:nvSpPr>
        <p:spPr bwMode="gray">
          <a:xfrm>
            <a:off x="8688388" y="52784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44CD6-0D31-4CC6-9860-9E3F98C489DC}" type="datetime'7''''''''''''''''''''''3'''''''''''''''''''''''''''">
              <a:rPr lang="en-US" altLang="en-US" sz="1000" smtClean="0"/>
              <a:pPr/>
              <a:t>73</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60270FD3-ED3D-492A-AD0C-2240219000EA}"/>
              </a:ext>
            </a:extLst>
          </p:cNvPr>
          <p:cNvSpPr>
            <a:spLocks noGrp="1"/>
          </p:cNvSpPr>
          <p:nvPr>
            <p:custDataLst>
              <p:tags r:id="rId68"/>
            </p:custDataLst>
          </p:nvPr>
        </p:nvSpPr>
        <p:spPr bwMode="gray">
          <a:xfrm>
            <a:off x="7794625" y="5003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FEC6FE-E964-448F-9771-8DF2BBD8A5AC}" type="datetime'''''1''''0''''''''''''''''4'''''''''''''''''''''''''''''''">
              <a:rPr kumimoji="0" lang="en-US" altLang="en-US" sz="1000" smtClean="0"/>
              <a:pPr/>
              <a:t>104</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E97C0D41-EF30-4A51-8816-665E4355D178}"/>
              </a:ext>
            </a:extLst>
          </p:cNvPr>
          <p:cNvSpPr>
            <a:spLocks noGrp="1"/>
          </p:cNvSpPr>
          <p:nvPr>
            <p:custDataLst>
              <p:tags r:id="rId69"/>
            </p:custDataLst>
          </p:nvPr>
        </p:nvSpPr>
        <p:spPr bwMode="auto">
          <a:xfrm>
            <a:off x="86995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26AF3A-DFC5-41FF-B6D7-942BB1F76B4A}" type="datetime'''''''''''''''''''''''''''''''2''''0'''''">
              <a:rPr kumimoji="0" lang="en-US" altLang="en-US" sz="1000" smtClean="0"/>
              <a:pPr/>
              <a:t>20</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C497C640-9C85-4EC3-B66C-43D6C12A4AAD}"/>
              </a:ext>
            </a:extLst>
          </p:cNvPr>
          <p:cNvSpPr>
            <a:spLocks noGrp="1"/>
          </p:cNvSpPr>
          <p:nvPr>
            <p:custDataLst>
              <p:tags r:id="rId70"/>
            </p:custDataLst>
          </p:nvPr>
        </p:nvSpPr>
        <p:spPr bwMode="gray">
          <a:xfrm>
            <a:off x="8859838" y="5310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882F3-464B-442C-8DD4-0162AB6D44E2}" type="datetime'7''''''''''0'''''''''''''''''''''''''''''''''">
              <a:rPr lang="en-US" altLang="en-US" sz="1000" smtClean="0"/>
              <a:pPr/>
              <a:t>70</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8D0C8FCE-B79B-4E4A-9860-BB4BDF1E8826}"/>
              </a:ext>
            </a:extLst>
          </p:cNvPr>
          <p:cNvSpPr>
            <a:spLocks noGrp="1"/>
          </p:cNvSpPr>
          <p:nvPr>
            <p:custDataLst>
              <p:tags r:id="rId71"/>
            </p:custDataLst>
          </p:nvPr>
        </p:nvSpPr>
        <p:spPr bwMode="gray">
          <a:xfrm>
            <a:off x="7451725" y="4999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7072A-6598-4AC7-BAE0-33D62CC5C80A}" type="datetime'''''''''''''''''1''''''''''''''''0''''''''''''''5'">
              <a:rPr kumimoji="0" lang="en-US" altLang="en-US" sz="1000" smtClean="0"/>
              <a:pPr/>
              <a:t>105</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879E013C-B497-4303-90A7-0853462BE317}"/>
              </a:ext>
            </a:extLst>
          </p:cNvPr>
          <p:cNvSpPr>
            <a:spLocks noGrp="1"/>
          </p:cNvSpPr>
          <p:nvPr>
            <p:custDataLst>
              <p:tags r:id="rId72"/>
            </p:custDataLst>
          </p:nvPr>
        </p:nvSpPr>
        <p:spPr bwMode="auto">
          <a:xfrm>
            <a:off x="88709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50DEA2-89C7-457A-B413-641D11697B9E}" type="datetime'''''''''21'''''''''''''''">
              <a:rPr lang="en-US" altLang="en-US" sz="1000" smtClean="0"/>
              <a:pPr/>
              <a:t>21</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9BD9E266-C8EF-47C5-83B5-D2BD7ABEC4AC}"/>
              </a:ext>
            </a:extLst>
          </p:cNvPr>
          <p:cNvSpPr>
            <a:spLocks noGrp="1"/>
          </p:cNvSpPr>
          <p:nvPr>
            <p:custDataLst>
              <p:tags r:id="rId73"/>
            </p:custDataLst>
          </p:nvPr>
        </p:nvSpPr>
        <p:spPr bwMode="gray">
          <a:xfrm>
            <a:off x="9031288" y="5335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6F01F8-BC54-4350-B572-CCA8E59E69FF}" type="datetime'''''''''''''''''''''''''6''''''''''''''''''7'">
              <a:rPr lang="en-US" altLang="en-US" sz="1000" smtClean="0"/>
              <a:pPr/>
              <a:t>67</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5815839D-5066-4807-AFD8-2B0FA2C430CD}"/>
              </a:ext>
            </a:extLst>
          </p:cNvPr>
          <p:cNvSpPr>
            <a:spLocks noGrp="1"/>
          </p:cNvSpPr>
          <p:nvPr>
            <p:custDataLst>
              <p:tags r:id="rId74"/>
            </p:custDataLst>
          </p:nvPr>
        </p:nvSpPr>
        <p:spPr bwMode="gray">
          <a:xfrm>
            <a:off x="7315200" y="5084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FBE98B-85C3-40EC-966F-D2887ECC9991}" type="datetime'''''''''''''9''''''''''''''''''''''''''5'''''''">
              <a:rPr kumimoji="0" lang="en-US" altLang="en-US" sz="1000" smtClean="0"/>
              <a:pPr/>
              <a:t>95</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77E36AF7-6BDF-479C-91FC-8D5A2B1285A5}"/>
              </a:ext>
            </a:extLst>
          </p:cNvPr>
          <p:cNvSpPr>
            <a:spLocks noGrp="1"/>
          </p:cNvSpPr>
          <p:nvPr>
            <p:custDataLst>
              <p:tags r:id="rId75"/>
            </p:custDataLst>
          </p:nvPr>
        </p:nvSpPr>
        <p:spPr bwMode="auto">
          <a:xfrm>
            <a:off x="90424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215AC-D9D2-476A-91C6-6D83C54F746B}" type="datetime'''''''''''''''''''''''2''''''''''''2'''''''">
              <a:rPr lang="en-US" altLang="en-US" sz="1000" smtClean="0"/>
              <a:pPr/>
              <a:t>22</a:t>
            </a:fld>
            <a:r>
              <a:rPr lang="en-US" altLang="en-US" sz="1000" dirty="0"/>
              <a:t> </a:t>
            </a:r>
            <a:endParaRPr kumimoji="0" lang="ja-JP" altLang="en-US" sz="1000" dirty="0">
              <a:sym typeface="+mn-lt"/>
            </a:endParaRPr>
          </a:p>
        </p:txBody>
      </p:sp>
      <p:sp>
        <p:nvSpPr>
          <p:cNvPr id="86" name="テキスト プレースホルダ 9">
            <a:extLst>
              <a:ext uri="{FF2B5EF4-FFF2-40B4-BE49-F238E27FC236}">
                <a16:creationId xmlns:a16="http://schemas.microsoft.com/office/drawing/2014/main" id="{AE4B07FD-1750-C29D-FC7B-97E34C20C1C3}"/>
              </a:ext>
            </a:extLst>
          </p:cNvPr>
          <p:cNvSpPr>
            <a:spLocks noGrp="1"/>
          </p:cNvSpPr>
          <p:nvPr>
            <p:custDataLst>
              <p:tags r:id="rId76"/>
            </p:custDataLst>
          </p:nvPr>
        </p:nvSpPr>
        <p:spPr bwMode="gray">
          <a:xfrm>
            <a:off x="9202738" y="5372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D44B02-1795-4508-96EB-7BA348B4FE87}" type="datetime'''''''''''''''''6''''''''''''''''''''3'''''''''''''''''''''''">
              <a:rPr lang="en-US" altLang="en-US" sz="1000" smtClean="0">
                <a:sym typeface="+mn-lt"/>
              </a:rPr>
              <a:pPr/>
              <a:t>63</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0C31CFB1-454B-414B-B4A6-ED205317B035}"/>
              </a:ext>
            </a:extLst>
          </p:cNvPr>
          <p:cNvSpPr>
            <a:spLocks noGrp="1"/>
          </p:cNvSpPr>
          <p:nvPr>
            <p:custDataLst>
              <p:tags r:id="rId77"/>
            </p:custDataLst>
          </p:nvPr>
        </p:nvSpPr>
        <p:spPr bwMode="auto">
          <a:xfrm>
            <a:off x="78406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A52FD-EC6D-4313-B175-B5577FC18BEA}" type="datetime'''''''''''''''''''''''''''''''''''''''1''''''5'''''''''''''''">
              <a:rPr kumimoji="0" lang="en-US" altLang="en-US" sz="1000" smtClean="0"/>
              <a:pPr/>
              <a:t>15</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F367E508-5113-2B4D-E175-845B9B831C73}"/>
              </a:ext>
            </a:extLst>
          </p:cNvPr>
          <p:cNvSpPr>
            <a:spLocks noGrp="1"/>
          </p:cNvSpPr>
          <p:nvPr>
            <p:custDataLst>
              <p:tags r:id="rId78"/>
            </p:custDataLst>
          </p:nvPr>
        </p:nvSpPr>
        <p:spPr bwMode="auto">
          <a:xfrm>
            <a:off x="92138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B86ABB-1B23-4E56-A952-165575A4F298}" type="datetime'''''''''''2''''''''''''''''''''''''''3'''''''''''">
              <a:rPr kumimoji="0" lang="en-US" altLang="en-US" sz="1000" smtClean="0"/>
              <a:pPr/>
              <a:t>23</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1804E293-70CB-4697-57D4-2B0CB51E4295}"/>
              </a:ext>
            </a:extLst>
          </p:cNvPr>
          <p:cNvSpPr>
            <a:spLocks noGrp="1"/>
          </p:cNvSpPr>
          <p:nvPr>
            <p:custDataLst>
              <p:tags r:id="rId79"/>
            </p:custDataLst>
          </p:nvPr>
        </p:nvSpPr>
        <p:spPr bwMode="gray">
          <a:xfrm>
            <a:off x="9374188" y="5318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2C9590-B2AA-4CFD-BAF5-EF7BAD817EEB}" type="datetime'6''''''''''''''''''''''''''''''9'''''''''''''''''''''''">
              <a:rPr lang="en-US" altLang="en-US" sz="1000" smtClean="0">
                <a:sym typeface="+mn-lt"/>
              </a:rPr>
              <a:pPr/>
              <a:t>69</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38FCDADF-CE51-4183-AAA2-9A7648382106}"/>
              </a:ext>
            </a:extLst>
          </p:cNvPr>
          <p:cNvSpPr>
            <a:spLocks noGrp="1"/>
          </p:cNvSpPr>
          <p:nvPr>
            <p:custDataLst>
              <p:tags r:id="rId80"/>
            </p:custDataLst>
          </p:nvPr>
        </p:nvSpPr>
        <p:spPr bwMode="gray">
          <a:xfrm>
            <a:off x="8001000" y="51625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AA0366-3D4B-4BD8-9AFA-7E9ED7B47E67}" type="datetime'''''''''''''''''''''''''''''''''''''''8''6'''''''''">
              <a:rPr kumimoji="0" lang="en-US" altLang="en-US" sz="1000" smtClean="0"/>
              <a:pPr/>
              <a:t>86</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8141FC8E-2E59-2E5C-13EB-330AF1365D4D}"/>
              </a:ext>
            </a:extLst>
          </p:cNvPr>
          <p:cNvSpPr>
            <a:spLocks noGrp="1"/>
          </p:cNvSpPr>
          <p:nvPr>
            <p:custDataLst>
              <p:tags r:id="rId81"/>
            </p:custDataLst>
          </p:nvPr>
        </p:nvSpPr>
        <p:spPr bwMode="auto">
          <a:xfrm>
            <a:off x="93853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E9394D-7E1B-4B1C-AB89-7F4608FA1E04}" type="datetime'''2''''''''4'''''">
              <a:rPr kumimoji="0" lang="en-US" altLang="en-US" sz="1000" smtClean="0"/>
              <a:pPr/>
              <a:t>24</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B2B3C5E-494F-5EF1-805A-8C6E2E867B8A}"/>
              </a:ext>
            </a:extLst>
          </p:cNvPr>
          <p:cNvSpPr>
            <a:spLocks noGrp="1"/>
          </p:cNvSpPr>
          <p:nvPr>
            <p:custDataLst>
              <p:tags r:id="rId82"/>
            </p:custDataLst>
          </p:nvPr>
        </p:nvSpPr>
        <p:spPr bwMode="gray">
          <a:xfrm>
            <a:off x="9545638" y="52641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2A1C23-48E6-45D6-A52A-694ACBC84D44}" type="datetime'''7''''''''''''''''''''''''5'''''''''''''''">
              <a:rPr lang="en-US" altLang="en-US" sz="1000" smtClean="0">
                <a:sym typeface="+mn-lt"/>
              </a:rPr>
              <a:pPr/>
              <a:t>75</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7579D02B-9D8C-CD0E-3F55-E95D5ACCF92A}"/>
              </a:ext>
            </a:extLst>
          </p:cNvPr>
          <p:cNvSpPr>
            <a:spLocks noGrp="1"/>
          </p:cNvSpPr>
          <p:nvPr>
            <p:custDataLst>
              <p:tags r:id="rId83"/>
            </p:custDataLst>
          </p:nvPr>
        </p:nvSpPr>
        <p:spPr bwMode="auto">
          <a:xfrm>
            <a:off x="95567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CFE3B-9BA3-4EDB-943A-24D21E877C1E}" type="datetime'''''''''''2''''''''''''''''''''''''''''''''5'''''''''''''''">
              <a:rPr kumimoji="0" lang="en-US" altLang="en-US" sz="1000" smtClean="0"/>
              <a:pPr/>
              <a:t>25</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A2551A06-0339-4E2B-BD88-7CA2A44C4058}"/>
              </a:ext>
            </a:extLst>
          </p:cNvPr>
          <p:cNvSpPr>
            <a:spLocks noGrp="1"/>
          </p:cNvSpPr>
          <p:nvPr>
            <p:custDataLst>
              <p:tags r:id="rId84"/>
            </p:custDataLst>
          </p:nvPr>
        </p:nvSpPr>
        <p:spPr bwMode="gray">
          <a:xfrm>
            <a:off x="8516938" y="5262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44C671-DB1C-4D4C-848C-D8407A01A8AF}" type="datetime'''''''''''''''''''''''''''''''''''7''''''''''''''5'''''''">
              <a:rPr lang="en-US" altLang="en-US" sz="1000" smtClean="0"/>
              <a:pPr/>
              <a:t>75</a:t>
            </a:fld>
            <a:endParaRPr kumimoji="0" lang="ja-JP" altLang="en-US" sz="1000" dirty="0">
              <a:sym typeface="+mn-lt"/>
            </a:endParaRPr>
          </a:p>
        </p:txBody>
      </p:sp>
      <p:graphicFrame>
        <p:nvGraphicFramePr>
          <p:cNvPr id="81" name="Chart 3">
            <a:extLst>
              <a:ext uri="{FF2B5EF4-FFF2-40B4-BE49-F238E27FC236}">
                <a16:creationId xmlns:a16="http://schemas.microsoft.com/office/drawing/2014/main" id="{132104A0-AB5E-AE35-8A13-632318CE8661}"/>
              </a:ext>
            </a:extLst>
          </p:cNvPr>
          <p:cNvGraphicFramePr/>
          <p:nvPr>
            <p:custDataLst>
              <p:tags r:id="rId85"/>
            </p:custDataLst>
            <p:extLst>
              <p:ext uri="{D42A27DB-BD31-4B8C-83A1-F6EECF244321}">
                <p14:modId xmlns:p14="http://schemas.microsoft.com/office/powerpoint/2010/main" val="3027549712"/>
              </p:ext>
            </p:extLst>
          </p:nvPr>
        </p:nvGraphicFramePr>
        <p:xfrm>
          <a:off x="-25400" y="2222500"/>
          <a:ext cx="4951413" cy="4046538"/>
        </p:xfrm>
        <a:graphic>
          <a:graphicData uri="http://schemas.openxmlformats.org/drawingml/2006/chart">
            <c:chart xmlns:c="http://schemas.openxmlformats.org/drawingml/2006/chart" xmlns:r="http://schemas.openxmlformats.org/officeDocument/2006/relationships" r:id="rId131"/>
          </a:graphicData>
        </a:graphic>
      </p:graphicFrame>
      <p:cxnSp>
        <p:nvCxnSpPr>
          <p:cNvPr id="68" name="Straight Connector 67">
            <a:extLst>
              <a:ext uri="{FF2B5EF4-FFF2-40B4-BE49-F238E27FC236}">
                <a16:creationId xmlns:a16="http://schemas.microsoft.com/office/drawing/2014/main" id="{51D5219A-911F-3319-EBE6-8EF4E8D35CAF}"/>
              </a:ext>
            </a:extLst>
          </p:cNvPr>
          <p:cNvCxnSpPr/>
          <p:nvPr>
            <p:custDataLst>
              <p:tags r:id="rId86"/>
            </p:custDataLst>
          </p:nvPr>
        </p:nvCxnSpPr>
        <p:spPr bwMode="auto">
          <a:xfrm>
            <a:off x="3071813" y="4589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228B81F-B181-D0B9-ED6F-2E01C8AE5742}"/>
              </a:ext>
            </a:extLst>
          </p:cNvPr>
          <p:cNvCxnSpPr/>
          <p:nvPr>
            <p:custDataLst>
              <p:tags r:id="rId87"/>
            </p:custDataLst>
          </p:nvPr>
        </p:nvCxnSpPr>
        <p:spPr bwMode="auto">
          <a:xfrm>
            <a:off x="2749550" y="4645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5909120-ED46-E17C-0F06-8E2DC49F9D5B}"/>
              </a:ext>
            </a:extLst>
          </p:cNvPr>
          <p:cNvCxnSpPr/>
          <p:nvPr>
            <p:custDataLst>
              <p:tags r:id="rId88"/>
            </p:custDataLst>
          </p:nvPr>
        </p:nvCxnSpPr>
        <p:spPr bwMode="auto">
          <a:xfrm>
            <a:off x="2105025" y="4633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A9C26A9-E1C3-7FC9-6166-FDC8380AA66D}"/>
              </a:ext>
            </a:extLst>
          </p:cNvPr>
          <p:cNvCxnSpPr/>
          <p:nvPr>
            <p:custDataLst>
              <p:tags r:id="rId89"/>
            </p:custDataLst>
          </p:nvPr>
        </p:nvCxnSpPr>
        <p:spPr bwMode="auto">
          <a:xfrm>
            <a:off x="3394075" y="4564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6994726-B945-90B4-8FB7-C1A7CFC7FCAE}"/>
              </a:ext>
            </a:extLst>
          </p:cNvPr>
          <p:cNvCxnSpPr/>
          <p:nvPr>
            <p:custDataLst>
              <p:tags r:id="rId90"/>
            </p:custDataLst>
          </p:nvPr>
        </p:nvCxnSpPr>
        <p:spPr bwMode="auto">
          <a:xfrm>
            <a:off x="3716338" y="4822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4A0B34C-B21F-3CA5-0C1B-0064EF7AD63D}"/>
              </a:ext>
            </a:extLst>
          </p:cNvPr>
          <p:cNvCxnSpPr/>
          <p:nvPr>
            <p:custDataLst>
              <p:tags r:id="rId91"/>
            </p:custDataLst>
          </p:nvPr>
        </p:nvCxnSpPr>
        <p:spPr bwMode="auto">
          <a:xfrm>
            <a:off x="4198938" y="3640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BC34728-8A61-7052-1788-59E3EA34E3D4}"/>
              </a:ext>
            </a:extLst>
          </p:cNvPr>
          <p:cNvCxnSpPr/>
          <p:nvPr>
            <p:custDataLst>
              <p:tags r:id="rId92"/>
            </p:custDataLst>
          </p:nvPr>
        </p:nvCxnSpPr>
        <p:spPr bwMode="auto">
          <a:xfrm>
            <a:off x="4683125" y="351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12">
            <a:extLst>
              <a:ext uri="{FF2B5EF4-FFF2-40B4-BE49-F238E27FC236}">
                <a16:creationId xmlns:a16="http://schemas.microsoft.com/office/drawing/2014/main" id="{A84D9A99-B1E6-DEA1-F2BE-033A5358FF44}"/>
              </a:ext>
            </a:extLst>
          </p:cNvPr>
          <p:cNvSpPr>
            <a:spLocks noGrp="1"/>
          </p:cNvSpPr>
          <p:nvPr>
            <p:custDataLst>
              <p:tags r:id="rId93"/>
            </p:custDataLst>
          </p:nvPr>
        </p:nvSpPr>
        <p:spPr bwMode="auto">
          <a:xfrm>
            <a:off x="106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p:nvSpPr>
          <p:cNvPr id="15" name="Text Placeholder 12">
            <a:extLst>
              <a:ext uri="{FF2B5EF4-FFF2-40B4-BE49-F238E27FC236}">
                <a16:creationId xmlns:a16="http://schemas.microsoft.com/office/drawing/2014/main" id="{DA1F5D61-4A28-2880-BDEE-9956E7A3623C}"/>
              </a:ext>
            </a:extLst>
          </p:cNvPr>
          <p:cNvSpPr>
            <a:spLocks noGrp="1"/>
          </p:cNvSpPr>
          <p:nvPr>
            <p:custDataLst>
              <p:tags r:id="rId94"/>
            </p:custDataLst>
          </p:nvPr>
        </p:nvSpPr>
        <p:spPr bwMode="auto">
          <a:xfrm>
            <a:off x="12223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p:nvSpPr>
          <p:cNvPr id="16" name="Text Placeholder 12">
            <a:extLst>
              <a:ext uri="{FF2B5EF4-FFF2-40B4-BE49-F238E27FC236}">
                <a16:creationId xmlns:a16="http://schemas.microsoft.com/office/drawing/2014/main" id="{79672021-247E-AB12-53F1-FC3D4D3F9923}"/>
              </a:ext>
            </a:extLst>
          </p:cNvPr>
          <p:cNvSpPr>
            <a:spLocks noGrp="1"/>
          </p:cNvSpPr>
          <p:nvPr>
            <p:custDataLst>
              <p:tags r:id="rId95"/>
            </p:custDataLst>
          </p:nvPr>
        </p:nvSpPr>
        <p:spPr bwMode="auto">
          <a:xfrm>
            <a:off x="1384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p:nvSpPr>
          <p:cNvPr id="17" name="Text Placeholder 12">
            <a:extLst>
              <a:ext uri="{FF2B5EF4-FFF2-40B4-BE49-F238E27FC236}">
                <a16:creationId xmlns:a16="http://schemas.microsoft.com/office/drawing/2014/main" id="{392D55CC-A940-0E07-1E1D-94A23F709070}"/>
              </a:ext>
            </a:extLst>
          </p:cNvPr>
          <p:cNvSpPr>
            <a:spLocks noGrp="1"/>
          </p:cNvSpPr>
          <p:nvPr>
            <p:custDataLst>
              <p:tags r:id="rId96"/>
            </p:custDataLst>
          </p:nvPr>
        </p:nvSpPr>
        <p:spPr bwMode="auto">
          <a:xfrm>
            <a:off x="1544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20" name="Text Placeholder 12">
            <a:extLst>
              <a:ext uri="{FF2B5EF4-FFF2-40B4-BE49-F238E27FC236}">
                <a16:creationId xmlns:a16="http://schemas.microsoft.com/office/drawing/2014/main" id="{E7926AD0-BE21-1850-184D-21E618E24D05}"/>
              </a:ext>
            </a:extLst>
          </p:cNvPr>
          <p:cNvSpPr>
            <a:spLocks noGrp="1"/>
          </p:cNvSpPr>
          <p:nvPr>
            <p:custDataLst>
              <p:tags r:id="rId97"/>
            </p:custDataLst>
          </p:nvPr>
        </p:nvSpPr>
        <p:spPr bwMode="auto">
          <a:xfrm>
            <a:off x="17065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19" name="Text Placeholder 12">
            <a:extLst>
              <a:ext uri="{FF2B5EF4-FFF2-40B4-BE49-F238E27FC236}">
                <a16:creationId xmlns:a16="http://schemas.microsoft.com/office/drawing/2014/main" id="{DC9013A7-DAA1-BDC9-9CF8-D459DA80E035}"/>
              </a:ext>
            </a:extLst>
          </p:cNvPr>
          <p:cNvSpPr>
            <a:spLocks noGrp="1"/>
          </p:cNvSpPr>
          <p:nvPr>
            <p:custDataLst>
              <p:tags r:id="rId98"/>
            </p:custDataLst>
          </p:nvPr>
        </p:nvSpPr>
        <p:spPr bwMode="auto">
          <a:xfrm>
            <a:off x="18669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22" name="Text Placeholder 12">
            <a:extLst>
              <a:ext uri="{FF2B5EF4-FFF2-40B4-BE49-F238E27FC236}">
                <a16:creationId xmlns:a16="http://schemas.microsoft.com/office/drawing/2014/main" id="{A07C4D3E-3A7A-12F8-28F9-BDF2AB6E6F1E}"/>
              </a:ext>
            </a:extLst>
          </p:cNvPr>
          <p:cNvSpPr>
            <a:spLocks noGrp="1"/>
          </p:cNvSpPr>
          <p:nvPr>
            <p:custDataLst>
              <p:tags r:id="rId99"/>
            </p:custDataLst>
          </p:nvPr>
        </p:nvSpPr>
        <p:spPr bwMode="auto">
          <a:xfrm>
            <a:off x="2028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23" name="Text Placeholder 12">
            <a:extLst>
              <a:ext uri="{FF2B5EF4-FFF2-40B4-BE49-F238E27FC236}">
                <a16:creationId xmlns:a16="http://schemas.microsoft.com/office/drawing/2014/main" id="{DE58AB3A-C7C2-630D-9360-B6BADBF44256}"/>
              </a:ext>
            </a:extLst>
          </p:cNvPr>
          <p:cNvSpPr>
            <a:spLocks noGrp="1"/>
          </p:cNvSpPr>
          <p:nvPr>
            <p:custDataLst>
              <p:tags r:id="rId100"/>
            </p:custDataLst>
          </p:nvPr>
        </p:nvSpPr>
        <p:spPr bwMode="auto">
          <a:xfrm>
            <a:off x="218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p:nvSpPr>
          <p:cNvPr id="24" name="Text Placeholder 12">
            <a:extLst>
              <a:ext uri="{FF2B5EF4-FFF2-40B4-BE49-F238E27FC236}">
                <a16:creationId xmlns:a16="http://schemas.microsoft.com/office/drawing/2014/main" id="{AA492B23-A86D-E20C-513D-267DC2E591E6}"/>
              </a:ext>
            </a:extLst>
          </p:cNvPr>
          <p:cNvSpPr>
            <a:spLocks noGrp="1"/>
          </p:cNvSpPr>
          <p:nvPr>
            <p:custDataLst>
              <p:tags r:id="rId101"/>
            </p:custDataLst>
          </p:nvPr>
        </p:nvSpPr>
        <p:spPr bwMode="auto">
          <a:xfrm>
            <a:off x="2351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21" name="Text Placeholder 12">
            <a:extLst>
              <a:ext uri="{FF2B5EF4-FFF2-40B4-BE49-F238E27FC236}">
                <a16:creationId xmlns:a16="http://schemas.microsoft.com/office/drawing/2014/main" id="{7CBE4431-CD2C-F641-EE6E-470322CAFC3D}"/>
              </a:ext>
            </a:extLst>
          </p:cNvPr>
          <p:cNvSpPr>
            <a:spLocks noGrp="1"/>
          </p:cNvSpPr>
          <p:nvPr>
            <p:custDataLst>
              <p:tags r:id="rId102"/>
            </p:custDataLst>
          </p:nvPr>
        </p:nvSpPr>
        <p:spPr bwMode="auto">
          <a:xfrm>
            <a:off x="2511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47" name="テキスト プレースホルダ 9">
            <a:extLst>
              <a:ext uri="{FF2B5EF4-FFF2-40B4-BE49-F238E27FC236}">
                <a16:creationId xmlns:a16="http://schemas.microsoft.com/office/drawing/2014/main" id="{8632D573-2F02-3CC4-4905-A7132E04686C}"/>
              </a:ext>
            </a:extLst>
          </p:cNvPr>
          <p:cNvSpPr>
            <a:spLocks/>
          </p:cNvSpPr>
          <p:nvPr>
            <p:custDataLst>
              <p:tags r:id="rId103"/>
            </p:custDataLst>
          </p:nvPr>
        </p:nvSpPr>
        <p:spPr bwMode="gray">
          <a:xfrm>
            <a:off x="2644775" y="4492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736F85-A07D-4D68-919D-07BC22276F3A}"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32" name="Text Placeholder 12">
            <a:extLst>
              <a:ext uri="{FF2B5EF4-FFF2-40B4-BE49-F238E27FC236}">
                <a16:creationId xmlns:a16="http://schemas.microsoft.com/office/drawing/2014/main" id="{53D20D89-178B-89AE-E403-B383AB448A2F}"/>
              </a:ext>
            </a:extLst>
          </p:cNvPr>
          <p:cNvSpPr>
            <a:spLocks noGrp="1"/>
          </p:cNvSpPr>
          <p:nvPr>
            <p:custDataLst>
              <p:tags r:id="rId104"/>
            </p:custDataLst>
          </p:nvPr>
        </p:nvSpPr>
        <p:spPr bwMode="auto">
          <a:xfrm>
            <a:off x="2673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p:nvSpPr>
          <p:cNvPr id="13" name="Text Placeholder 12">
            <a:extLst>
              <a:ext uri="{FF2B5EF4-FFF2-40B4-BE49-F238E27FC236}">
                <a16:creationId xmlns:a16="http://schemas.microsoft.com/office/drawing/2014/main" id="{D066B148-CA00-7BEA-0104-7CC3C4224932}"/>
              </a:ext>
            </a:extLst>
          </p:cNvPr>
          <p:cNvSpPr>
            <a:spLocks noGrp="1"/>
          </p:cNvSpPr>
          <p:nvPr>
            <p:custDataLst>
              <p:tags r:id="rId105"/>
            </p:custDataLst>
          </p:nvPr>
        </p:nvSpPr>
        <p:spPr bwMode="auto">
          <a:xfrm>
            <a:off x="2833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34" name="Text Placeholder 12">
            <a:extLst>
              <a:ext uri="{FF2B5EF4-FFF2-40B4-BE49-F238E27FC236}">
                <a16:creationId xmlns:a16="http://schemas.microsoft.com/office/drawing/2014/main" id="{40F4BFB1-95CE-7C67-C906-BB994C109393}"/>
              </a:ext>
            </a:extLst>
          </p:cNvPr>
          <p:cNvSpPr>
            <a:spLocks noGrp="1"/>
          </p:cNvSpPr>
          <p:nvPr>
            <p:custDataLst>
              <p:tags r:id="rId106"/>
            </p:custDataLst>
          </p:nvPr>
        </p:nvSpPr>
        <p:spPr bwMode="auto">
          <a:xfrm>
            <a:off x="299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p:nvSpPr>
          <p:cNvPr id="35" name="Text Placeholder 12">
            <a:extLst>
              <a:ext uri="{FF2B5EF4-FFF2-40B4-BE49-F238E27FC236}">
                <a16:creationId xmlns:a16="http://schemas.microsoft.com/office/drawing/2014/main" id="{FD60D94A-AAE0-1D71-F167-9A96EA531288}"/>
              </a:ext>
            </a:extLst>
          </p:cNvPr>
          <p:cNvSpPr>
            <a:spLocks noGrp="1"/>
          </p:cNvSpPr>
          <p:nvPr>
            <p:custDataLst>
              <p:tags r:id="rId107"/>
            </p:custDataLst>
          </p:nvPr>
        </p:nvSpPr>
        <p:spPr bwMode="auto">
          <a:xfrm>
            <a:off x="31559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75" name="Text Placeholder 12"/>
          <p:cNvSpPr>
            <a:spLocks noGrp="1"/>
          </p:cNvSpPr>
          <p:nvPr>
            <p:custDataLst>
              <p:tags r:id="rId108"/>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8" name="Text Placeholder 12">
            <a:extLst>
              <a:ext uri="{FF2B5EF4-FFF2-40B4-BE49-F238E27FC236}">
                <a16:creationId xmlns:a16="http://schemas.microsoft.com/office/drawing/2014/main" id="{8B98EB0B-FD7D-259E-6D6C-5A65CFE4A482}"/>
              </a:ext>
            </a:extLst>
          </p:cNvPr>
          <p:cNvSpPr>
            <a:spLocks noGrp="1"/>
          </p:cNvSpPr>
          <p:nvPr>
            <p:custDataLst>
              <p:tags r:id="rId109"/>
            </p:custDataLst>
          </p:nvPr>
        </p:nvSpPr>
        <p:spPr bwMode="auto">
          <a:xfrm>
            <a:off x="33178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12" name="Text Placeholder 12">
            <a:extLst>
              <a:ext uri="{FF2B5EF4-FFF2-40B4-BE49-F238E27FC236}">
                <a16:creationId xmlns:a16="http://schemas.microsoft.com/office/drawing/2014/main" id="{0169EC6A-B1EA-D95D-13E4-CD529766FE1B}"/>
              </a:ext>
            </a:extLst>
          </p:cNvPr>
          <p:cNvSpPr>
            <a:spLocks noGrp="1"/>
          </p:cNvSpPr>
          <p:nvPr>
            <p:custDataLst>
              <p:tags r:id="rId110"/>
            </p:custDataLst>
          </p:nvPr>
        </p:nvSpPr>
        <p:spPr bwMode="auto">
          <a:xfrm>
            <a:off x="3478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54279FD6-3616-D1E7-72E4-7FDAC5AD59E7}"/>
              </a:ext>
            </a:extLst>
          </p:cNvPr>
          <p:cNvSpPr>
            <a:spLocks/>
          </p:cNvSpPr>
          <p:nvPr>
            <p:custDataLst>
              <p:tags r:id="rId111"/>
            </p:custDataLst>
          </p:nvPr>
        </p:nvSpPr>
        <p:spPr bwMode="gray">
          <a:xfrm>
            <a:off x="3611563" y="4670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A1226-A9F6-4DFA-868D-8EC9C56CB1B4}"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 name="Text Placeholder 12">
            <a:extLst>
              <a:ext uri="{FF2B5EF4-FFF2-40B4-BE49-F238E27FC236}">
                <a16:creationId xmlns:a16="http://schemas.microsoft.com/office/drawing/2014/main" id="{742F2550-72BD-0BF9-D08B-4E0FE3AAED9F}"/>
              </a:ext>
            </a:extLst>
          </p:cNvPr>
          <p:cNvSpPr>
            <a:spLocks noGrp="1"/>
          </p:cNvSpPr>
          <p:nvPr>
            <p:custDataLst>
              <p:tags r:id="rId112"/>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p:nvSpPr>
          <p:cNvPr id="36" name="Text Placeholder 12">
            <a:extLst>
              <a:ext uri="{FF2B5EF4-FFF2-40B4-BE49-F238E27FC236}">
                <a16:creationId xmlns:a16="http://schemas.microsoft.com/office/drawing/2014/main" id="{34E61DD2-2644-4BA9-5C5E-89A925E4DE6B}"/>
              </a:ext>
            </a:extLst>
          </p:cNvPr>
          <p:cNvSpPr>
            <a:spLocks noGrp="1"/>
          </p:cNvSpPr>
          <p:nvPr>
            <p:custDataLst>
              <p:tags r:id="rId113"/>
            </p:custDataLst>
          </p:nvPr>
        </p:nvSpPr>
        <p:spPr bwMode="auto">
          <a:xfrm>
            <a:off x="3640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37" name="Text Placeholder 12">
            <a:extLst>
              <a:ext uri="{FF2B5EF4-FFF2-40B4-BE49-F238E27FC236}">
                <a16:creationId xmlns:a16="http://schemas.microsoft.com/office/drawing/2014/main" id="{93476887-4D7D-7ACC-3CDA-038A217144B4}"/>
              </a:ext>
            </a:extLst>
          </p:cNvPr>
          <p:cNvSpPr>
            <a:spLocks noGrp="1"/>
          </p:cNvSpPr>
          <p:nvPr>
            <p:custDataLst>
              <p:tags r:id="rId114"/>
            </p:custDataLst>
          </p:nvPr>
        </p:nvSpPr>
        <p:spPr bwMode="auto">
          <a:xfrm>
            <a:off x="3800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38" name="Text Placeholder 12">
            <a:extLst>
              <a:ext uri="{FF2B5EF4-FFF2-40B4-BE49-F238E27FC236}">
                <a16:creationId xmlns:a16="http://schemas.microsoft.com/office/drawing/2014/main" id="{06D344B6-EA74-0652-92D7-863022DBF644}"/>
              </a:ext>
            </a:extLst>
          </p:cNvPr>
          <p:cNvSpPr>
            <a:spLocks noGrp="1"/>
          </p:cNvSpPr>
          <p:nvPr>
            <p:custDataLst>
              <p:tags r:id="rId115"/>
            </p:custDataLst>
          </p:nvPr>
        </p:nvSpPr>
        <p:spPr bwMode="auto">
          <a:xfrm>
            <a:off x="39624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3" name="Text Placeholder 12">
            <a:extLst>
              <a:ext uri="{FF2B5EF4-FFF2-40B4-BE49-F238E27FC236}">
                <a16:creationId xmlns:a16="http://schemas.microsoft.com/office/drawing/2014/main" id="{05F07712-502B-88F8-73C6-30CEF79FFCE1}"/>
              </a:ext>
            </a:extLst>
          </p:cNvPr>
          <p:cNvSpPr>
            <a:spLocks noGrp="1"/>
          </p:cNvSpPr>
          <p:nvPr>
            <p:custDataLst>
              <p:tags r:id="rId116"/>
            </p:custDataLst>
          </p:nvPr>
        </p:nvSpPr>
        <p:spPr bwMode="auto">
          <a:xfrm>
            <a:off x="5778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11" name="Text Placeholder 12">
            <a:extLst>
              <a:ext uri="{FF2B5EF4-FFF2-40B4-BE49-F238E27FC236}">
                <a16:creationId xmlns:a16="http://schemas.microsoft.com/office/drawing/2014/main" id="{B783CFF3-719A-C79D-849F-DC7C593FB77D}"/>
              </a:ext>
            </a:extLst>
          </p:cNvPr>
          <p:cNvSpPr>
            <a:spLocks noGrp="1"/>
          </p:cNvSpPr>
          <p:nvPr>
            <p:custDataLst>
              <p:tags r:id="rId117"/>
            </p:custDataLst>
          </p:nvPr>
        </p:nvSpPr>
        <p:spPr bwMode="auto">
          <a:xfrm>
            <a:off x="73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39" name="Text Placeholder 12">
            <a:extLst>
              <a:ext uri="{FF2B5EF4-FFF2-40B4-BE49-F238E27FC236}">
                <a16:creationId xmlns:a16="http://schemas.microsoft.com/office/drawing/2014/main" id="{FB39E696-63E3-F935-586E-7F2B7D8C00BD}"/>
              </a:ext>
            </a:extLst>
          </p:cNvPr>
          <p:cNvSpPr>
            <a:spLocks noGrp="1"/>
          </p:cNvSpPr>
          <p:nvPr>
            <p:custDataLst>
              <p:tags r:id="rId118"/>
            </p:custDataLst>
          </p:nvPr>
        </p:nvSpPr>
        <p:spPr bwMode="auto">
          <a:xfrm>
            <a:off x="412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lang="en-US" altLang="en-US" sz="1000" b="0" smtClean="0"/>
              <a:pPr/>
              <a:t>23</a:t>
            </a:fld>
            <a:endParaRPr lang="ja-JP" altLang="en-US" sz="1000" b="0" dirty="0">
              <a:sym typeface="+mn-lt"/>
            </a:endParaRPr>
          </a:p>
        </p:txBody>
      </p:sp>
      <p:sp>
        <p:nvSpPr>
          <p:cNvPr id="43" name="Text Placeholder 12">
            <a:extLst>
              <a:ext uri="{FF2B5EF4-FFF2-40B4-BE49-F238E27FC236}">
                <a16:creationId xmlns:a16="http://schemas.microsoft.com/office/drawing/2014/main" id="{902F065D-6BC5-B530-D9E4-2C310504DDFF}"/>
              </a:ext>
            </a:extLst>
          </p:cNvPr>
          <p:cNvSpPr>
            <a:spLocks noGrp="1"/>
          </p:cNvSpPr>
          <p:nvPr>
            <p:custDataLst>
              <p:tags r:id="rId119"/>
            </p:custDataLst>
          </p:nvPr>
        </p:nvSpPr>
        <p:spPr bwMode="auto">
          <a:xfrm>
            <a:off x="42846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lang="en-US" altLang="en-US" sz="1000" b="0" smtClean="0"/>
              <a:pPr/>
              <a:t>24</a:t>
            </a:fld>
            <a:endParaRPr lang="ja-JP" altLang="en-US" sz="1000" b="0" dirty="0">
              <a:sym typeface="+mn-lt"/>
            </a:endParaRPr>
          </a:p>
        </p:txBody>
      </p:sp>
      <p:sp>
        <p:nvSpPr>
          <p:cNvPr id="44" name="Text Placeholder 12">
            <a:extLst>
              <a:ext uri="{FF2B5EF4-FFF2-40B4-BE49-F238E27FC236}">
                <a16:creationId xmlns:a16="http://schemas.microsoft.com/office/drawing/2014/main" id="{DA5B6B7B-387A-AB85-87F0-28CA69EDA761}"/>
              </a:ext>
            </a:extLst>
          </p:cNvPr>
          <p:cNvSpPr>
            <a:spLocks noGrp="1"/>
          </p:cNvSpPr>
          <p:nvPr>
            <p:custDataLst>
              <p:tags r:id="rId120"/>
            </p:custDataLst>
          </p:nvPr>
        </p:nvSpPr>
        <p:spPr bwMode="auto">
          <a:xfrm>
            <a:off x="4445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lang="en-US" altLang="en-US" sz="1000" b="0" smtClean="0"/>
              <a:pPr/>
              <a:t>25</a:t>
            </a:fld>
            <a:endParaRPr lang="ja-JP" altLang="en-US" sz="1000" b="0" dirty="0">
              <a:sym typeface="+mn-lt"/>
            </a:endParaRPr>
          </a:p>
        </p:txBody>
      </p:sp>
      <p:sp useBgFill="1">
        <p:nvSpPr>
          <p:cNvPr id="55" name="テキスト プレースホルダ 9">
            <a:extLst>
              <a:ext uri="{FF2B5EF4-FFF2-40B4-BE49-F238E27FC236}">
                <a16:creationId xmlns:a16="http://schemas.microsoft.com/office/drawing/2014/main" id="{FB9B2BA0-5139-745F-6CA6-D80CE2C49F51}"/>
              </a:ext>
            </a:extLst>
          </p:cNvPr>
          <p:cNvSpPr>
            <a:spLocks/>
          </p:cNvSpPr>
          <p:nvPr>
            <p:custDataLst>
              <p:tags r:id="rId121"/>
            </p:custDataLst>
          </p:nvPr>
        </p:nvSpPr>
        <p:spPr bwMode="gray">
          <a:xfrm>
            <a:off x="4059238" y="3487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4036D-0CAE-4EED-8E9D-C88F379E1917}" type="datetime'''''''''''''''''''''''''2''''5.''''5'''''''''''''''''''''">
              <a:rPr lang="en-US" altLang="en-US" sz="1000" smtClean="0">
                <a:effectLst/>
                <a:sym typeface="+mn-lt"/>
              </a:rPr>
              <a:pPr marL="0" lvl="0" indent="0" algn="ctr">
                <a:spcBef>
                  <a:spcPct val="0"/>
                </a:spcBef>
                <a:buNone/>
              </a:pPr>
              <a:t>25.5</a:t>
            </a:fld>
            <a:endParaRPr kumimoji="1" lang="en-US" altLang="ja-JP" sz="1000" dirty="0">
              <a:sym typeface="+mn-lt"/>
            </a:endParaRPr>
          </a:p>
        </p:txBody>
      </p:sp>
      <p:sp>
        <p:nvSpPr>
          <p:cNvPr id="14" name="Text Placeholder 12">
            <a:extLst>
              <a:ext uri="{FF2B5EF4-FFF2-40B4-BE49-F238E27FC236}">
                <a16:creationId xmlns:a16="http://schemas.microsoft.com/office/drawing/2014/main" id="{2847407B-654B-A9D6-3D73-333C87226E56}"/>
              </a:ext>
            </a:extLst>
          </p:cNvPr>
          <p:cNvSpPr>
            <a:spLocks noGrp="1"/>
          </p:cNvSpPr>
          <p:nvPr>
            <p:custDataLst>
              <p:tags r:id="rId122"/>
            </p:custDataLst>
          </p:nvPr>
        </p:nvSpPr>
        <p:spPr bwMode="auto">
          <a:xfrm>
            <a:off x="90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2" name="Text Placeholder 12">
            <a:extLst>
              <a:ext uri="{FF2B5EF4-FFF2-40B4-BE49-F238E27FC236}">
                <a16:creationId xmlns:a16="http://schemas.microsoft.com/office/drawing/2014/main" id="{CFD6BF7D-302C-011C-E2D6-863DD988CB38}"/>
              </a:ext>
            </a:extLst>
          </p:cNvPr>
          <p:cNvSpPr>
            <a:spLocks noGrp="1"/>
          </p:cNvSpPr>
          <p:nvPr>
            <p:custDataLst>
              <p:tags r:id="rId123"/>
            </p:custDataLst>
          </p:nvPr>
        </p:nvSpPr>
        <p:spPr bwMode="auto">
          <a:xfrm>
            <a:off x="460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938BD3-66AE-4AA0-BD36-A2DDDA60A1A1}" type="datetime'''''''''''2''''''''''''''''''''''''''''6'''''''''">
              <a:rPr lang="en-US" altLang="en-US" sz="1000" b="0" smtClean="0"/>
              <a:pPr/>
              <a:t>26</a:t>
            </a:fld>
            <a:endParaRPr lang="ja-JP" altLang="en-US" sz="1000" b="0" dirty="0">
              <a:sym typeface="+mn-lt"/>
            </a:endParaRPr>
          </a:p>
        </p:txBody>
      </p:sp>
      <p:sp useBgFill="1">
        <p:nvSpPr>
          <p:cNvPr id="57" name="テキスト プレースホルダ 9">
            <a:extLst>
              <a:ext uri="{FF2B5EF4-FFF2-40B4-BE49-F238E27FC236}">
                <a16:creationId xmlns:a16="http://schemas.microsoft.com/office/drawing/2014/main" id="{FE2F86D4-79F7-A7DB-5E1A-72AE75DA322C}"/>
              </a:ext>
            </a:extLst>
          </p:cNvPr>
          <p:cNvSpPr>
            <a:spLocks/>
          </p:cNvSpPr>
          <p:nvPr>
            <p:custDataLst>
              <p:tags r:id="rId124"/>
            </p:custDataLst>
          </p:nvPr>
        </p:nvSpPr>
        <p:spPr bwMode="gray">
          <a:xfrm>
            <a:off x="4703763" y="39703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5163C-376F-4A19-8950-70489A842D66}" type="datetime'''''''''16''''.''''''0'''">
              <a:rPr lang="en-US" altLang="en-US" sz="1000" smtClean="0">
                <a:effectLst/>
                <a:sym typeface="+mn-lt"/>
              </a:rPr>
              <a:pPr/>
              <a:t>16.0</a:t>
            </a:fld>
            <a:endParaRPr kumimoji="1" lang="en-US" altLang="ja-JP" sz="1000" dirty="0">
              <a:sym typeface="+mn-lt"/>
            </a:endParaRPr>
          </a:p>
        </p:txBody>
      </p:sp>
      <p:sp>
        <p:nvSpPr>
          <p:cNvPr id="53" name="Text Placeholder 12">
            <a:extLst>
              <a:ext uri="{FF2B5EF4-FFF2-40B4-BE49-F238E27FC236}">
                <a16:creationId xmlns:a16="http://schemas.microsoft.com/office/drawing/2014/main" id="{779CC443-B97C-B82B-A498-DEA7FAFD93E3}"/>
              </a:ext>
            </a:extLst>
          </p:cNvPr>
          <p:cNvSpPr>
            <a:spLocks noGrp="1"/>
          </p:cNvSpPr>
          <p:nvPr>
            <p:custDataLst>
              <p:tags r:id="rId125"/>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458D057-B0E3-4330-845C-3C722D6F8BC9}" type="datetime'2''''''''''''''''''''''''''''''''''7'''''''''''''''''''''">
              <a:rPr lang="en-US" altLang="en-US" sz="1000" b="0" smtClean="0"/>
              <a:pPr/>
              <a:t>27</a:t>
            </a:fld>
            <a:endParaRPr lang="ja-JP" altLang="en-US" sz="1000" b="0" dirty="0">
              <a:sym typeface="+mn-lt"/>
            </a:endParaRPr>
          </a:p>
        </p:txBody>
      </p:sp>
      <p:sp useBgFill="1">
        <p:nvSpPr>
          <p:cNvPr id="50" name="テキスト プレースホルダ 9">
            <a:extLst>
              <a:ext uri="{FF2B5EF4-FFF2-40B4-BE49-F238E27FC236}">
                <a16:creationId xmlns:a16="http://schemas.microsoft.com/office/drawing/2014/main" id="{C0A43D5C-3A41-06D5-8AD1-CC77B0831636}"/>
              </a:ext>
            </a:extLst>
          </p:cNvPr>
          <p:cNvSpPr>
            <a:spLocks/>
          </p:cNvSpPr>
          <p:nvPr>
            <p:custDataLst>
              <p:tags r:id="rId126"/>
            </p:custDataLst>
          </p:nvPr>
        </p:nvSpPr>
        <p:spPr bwMode="gray">
          <a:xfrm>
            <a:off x="4543425" y="3360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2DF3CD-91FB-48C6-AD0C-D15CF29EDE19}" type="datetime'''''''''''28''''''''''''''''''''.''''''''''''0'''''''">
              <a:rPr lang="en-US" altLang="en-US" sz="1000" smtClean="0">
                <a:effectLst/>
                <a:sym typeface="+mn-lt"/>
              </a:rPr>
              <a:pPr marL="0" lvl="0" indent="0" algn="ctr">
                <a:spcBef>
                  <a:spcPct val="0"/>
                </a:spcBef>
                <a:buNone/>
              </a:pPr>
              <a:t>28.0</a:t>
            </a:fld>
            <a:endParaRPr kumimoji="1" lang="en-US" altLang="ja-JP" sz="1000" dirty="0">
              <a:sym typeface="+mn-lt"/>
            </a:endParaRPr>
          </a:p>
        </p:txBody>
      </p:sp>
      <p:grpSp>
        <p:nvGrpSpPr>
          <p:cNvPr id="40" name="グループ化 39"/>
          <p:cNvGrpSpPr/>
          <p:nvPr/>
        </p:nvGrpSpPr>
        <p:grpSpPr>
          <a:xfrm>
            <a:off x="4002159" y="2370138"/>
            <a:ext cx="1149274" cy="4165679"/>
            <a:chOff x="6342493" y="-215875"/>
            <a:chExt cx="1480841" cy="4196021"/>
          </a:xfrm>
        </p:grpSpPr>
        <p:sp>
          <p:nvSpPr>
            <p:cNvPr id="41" name="フリーフォーム 40"/>
            <p:cNvSpPr/>
            <p:nvPr/>
          </p:nvSpPr>
          <p:spPr>
            <a:xfrm>
              <a:off x="6906960" y="-215875"/>
              <a:ext cx="91637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534503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3.24080761653541404854E+00&quot;&gt;&lt;m_msothmcolidx val=&quot;0&quot;/&gt;&lt;m_rgb r=&quot;1F&quot; g=&quot;49&quot; b=&quot;7D&quot;/&gt;&lt;/elem&gt;&lt;elem m_fUsage=&quot;3.01090337953166109486E+00&quot;&gt;&lt;m_msothmcolidx val=&quot;0&quot;/&gt;&lt;m_rgb r=&quot;80&quot; g=&quot;CC&quot; b=&quot;E8&quot;/&gt;&lt;/elem&gt;&lt;elem m_fUsage=&quot;2.32337196386634525780E+00&quot;&gt;&lt;m_msothmcolidx val=&quot;0&quot;/&gt;&lt;m_rgb r=&quot;C0&quot; g=&quot;E6&quot; b=&quot;F4&quot;/&gt;&lt;/elem&gt;&lt;elem m_fUsage=&quot;9.00000000000000022204E-01&quot;&gt;&lt;m_msothmcolidx val=&quot;0&quot;/&gt;&lt;m_rgb r=&quot;C8&quot; g=&quot;D4&quot; b=&quot;E6&quot;/&gt;&lt;/elem&gt;&lt;elem m_fUsage=&quot;1.50094635296999207030E-01&quot;&gt;&lt;m_msothmcolidx val=&quot;0&quot;/&gt;&lt;m_rgb r=&quot;F3&quot; g=&quot;F3&quot; b=&quot;F3&quot;/&gt;&lt;/elem&gt;&lt;elem m_fUsage=&quot;1.35085171767299283552E-01&quot;&gt;&lt;m_msothmcolidx val=&quot;0&quot;/&gt;&lt;m_rgb r=&quot;FF&quot; g=&quot;FF&quot; b=&quot;CC&quot;/&gt;&lt;/elem&gt;&lt;elem m_fUsage=&quot;1.21576654590569363523E-01&quot;&gt;&lt;m_msothmcolidx val=&quot;0&quot;/&gt;&lt;m_rgb r=&quot;FF&quot; g=&quot;EF&quot; b=&quot;CF&quot;/&gt;&lt;/elem&gt;&lt;elem m_fUsage=&quot;1.10480105743508916216E-01&quot;&gt;&lt;m_msothmcolidx val=&quot;0&quot;/&gt;&lt;m_rgb r=&quot;EC&quot; g=&quot;E5&quot; b=&quot;F4&quot;/&gt;&lt;/elem&gt;&lt;elem m_fUsage=&quot;4.68356593942033383460E-03&quot;&gt;&lt;m_msothmcolidx val=&quot;0&quot;/&gt;&lt;m_rgb r=&quot;33&quot; g=&quot;99&quot; b=&quot;CC&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HXsJ8visXXEGLvkG8pla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YIDqszjO.wJUPuL56dEe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NLQjxkhE3qQpN9EAXBQJ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44JiBIKVBHRscavu6h3P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Y1lmyyJdVN1VtJ3xrRek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paFID8NEk9M8xfyosgndN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_xlRBLdFHkKC.3gyrUdyK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HhHREnLpjU19LvCMK4C0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tOBc327h.5.EPg8la1.m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I3pBFsQO4TbVdrJSxr3rm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74hrMhb6sZFs38awyLN2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INb3s46bE6pZHFmmSI7K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dbbgc2avhFU12O6fj6rx4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2WkYRhLnX1Ht41CdFwaN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kp6gO4nzk1z_InqrbdRw5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E_U.1uc4j_bzFkajmvVh9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uFDe7.auIlnCbVpljM68q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G_BT0fbHxMnEBBZbYSGi.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bN9E3ChSSm8B.dLBtp5QB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ygSnL82.rVuw4yV3tCKua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o8I0JJHdpTYDhWGCKp8lr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Bv54cDK71EzieDd4dh1j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UbEFds3aUyFbYSOnciEw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6CCVDeQsl0ko8FzMYRy7b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YA09FnlXkFRDm49YCbqg3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75aZPKrrD91bXsq_5j9Fs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EFLL2.LgcZXssonHWL28B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Gf7u0jL_lMMLuMgu8sj00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T_zUpJntMERYnz1CRBJ9U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kuMJHqJBNuhEtQiAQpeu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ifTpyH4uPjJhaUe0OH5E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Uk9OfDzcpxdeaovELh.9N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WwME_9WBT6x5iCITcB5Hl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FPKqraA2raFbOSlSxd9X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18wBTwEBZIGPgRApuYedd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DjL6YKDSLEY7vHxHVfPMt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uNfb.0WEfhJx.iluceSGE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bHxjwl3Fj7Am5iwErc53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nP.MWA91uEVHbdwxp8viE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KDk8l8R4cyhRTi9UHwE_o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1jVnoCIdzGPvLzQ.AV7da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rFB17HtCraCibi9Ahz6e_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erxs12DUdnbD9tiB9SVfk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rx2z2UYopZeT6__AQiKSm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CN44c7vXhzZGuays3PdWy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joad7SPekPaO6kDT6nTh5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JqwkQYny6ZLrSHrCI1Vzg"/>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Ie0I3khbkeck89BbZVwTN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jvrQLoVyYrI0yHOyGEuE3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EBMCTwqIX7sTFgpYdDR4K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C7buWNcm2L29.iRaI62wx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ncUSXyLcI1VbRPihhVoRz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5NDJIFCVxuWMdwNtfmaca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uCospBpmxNvT1V6k.QaLB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UL.oCDfNN.NRNkKbpzm4B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ZGlVQP7ZTKiPRiISiO_Rp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ZXqZ7T3GtcTJYP9cbFyh0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esumN2dbtZ8N.hj8Io0H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4.K.gZqJZA95DdS.jA3jL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RqaGQiHoMcN2KOyu2UGs7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Gft9_75yBNWV2DN6X.or2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114.RuqoAS2pb7.N4pIdr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WOqhFKXLwOTo2aWvoZiz9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xBPS5AaWVI0YxX.IdsLxf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1eanzGocEnVQdhtndSlg9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K76WKm1vDZwOF7KSSmDGv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Qqqgc50vCkVGbj2QJSeaG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_x_4cjKev9wTpLykJszRF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_OCHBvl443xPUnq_BVIcZ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fhuvQhnB1HSA.BfMbDkzL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df1u6wv0KOCMq0ggtyWHY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10WEBw3ibdAIKvW8v3gT9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P6A3QJnQ15EznVdPJUCaT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rvOYOlZaI1UrtRn_SSf7Xg"/>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FOQGeIMPpv9XaQWb9wqZ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n4VM0cgeTcaqczpe4Ko9j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V7pa4RLPIp4t2bdcQbJJr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bzjeq9dSo3WFtv_lZJWcr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2H3jKmESlPlYHuUyrwY7H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5CznM7teW9zNSgBpnIfQ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6MOwIm2.Y3GKu2ZVy40a9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pJeSku_uAQVkBr0HCm90x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GTiUi5ePwy48pwJ4QdZqn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ePZdVW_SwopZRVH4ldGpk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qR.ypirE4IXXphfDAAmHW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FxvEWYgnnG6P5FODobbBY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tYU_Dqpwf1SQ.atKXPwF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sifGKVwPPGnTI0q.1fOC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d1JYjNe2sLzYty7l47p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MBdo4mShwjZ6hrGrTfUI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NwvmHej5Xqwnx1UgfCAQ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BoGUlmCaGvhogZV3gQZ_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z6TPCTRdWZw2QI188YFG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ilMdqeF_pMlisLZ767M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07BFZ6SooTsZ76HAN_KN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aSckHCXipZnqX74KjmXZ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S_VXlkyOXZEXZ5BXRb50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MFUvPxWRwu4boeyzyJzs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AoFwqpydtMxUN_niHbe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WIvOV.vq5RcyuFS4oWV3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74pMaozMwC_UWYWHawJ1f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58rrQze3GX5hD13i8A8v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2RUgEVpX1hj5_9hdQOsy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sc4UD8goWYSxJcMg3K7S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faAa8TKdm1dLem8DAmsX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RV436gBfOocdHz3xUfN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hgurqyxVSd0_y7srd06e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_i85NycbpT5V7i0gbfRpR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0m35VnNlksL25hj6BMBy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2iHQOr2bV1Ri00LJRP.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2yFn.jn7V0fAtawSnRE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KmySPPK.QRu6dimmK4ei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BrRSfirRwrN0u8mF4rP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qW5yCvfO7S.OgPyv1Mds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FKB058pkkWbutIANCNQy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CdvbZjzsZPxy1mZXPfk9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CqF4JMJSzqvwwOXY.nui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LFy4oS7YFY3pbD0FFlsH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nrkMCtU.KXXaHOipcojt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uJpOUFhPb9BkGEdQbEu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K6_44WMQhcysCVAUY1Hc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JjGNGqeHNot3o8FOvY0J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TzXEEWK_20Qdy6vxQiM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ldsrVwfNIuUitg.7fTx8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BPUFh3Xo5Z.ZKRzbZPDS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9hfBOkWc2V5DTzzjiYTyR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GhaooQK5TbLUu5cyMOj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QXDRT8m36Tu.n6t_d.aA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TzqxKLmHww4sAZ5UyTy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Jw6CBpf_mJ4HRqOKab5Y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uI4W0NasFGZPiFXUeXFK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TpeVgWxPKXbg7WAYA9jx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C8koQMaXFh7lGOcVztSX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wn_T8.8Sd2aE5ZWwIeN2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kBCFq0yiL1or9fYLbw5h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wRBTX4f.xqz.qdGKJZLS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8oTSBnlsWwUPZPhLXFqi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mZZ53rS78Nv.HwcYFzzF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7O.PocX9u3T37veKc.x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E0Xy9X0VWh8T7j5WxbX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uK5BNjLPHYb2PsDgA.rN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Bov3iD974y5hkTqFLjK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9iADllDmconoPQ4VBCz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uPjW1Y1ZxuZYe.p1wSmy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Txbj9obNb2C3UTOXNCfA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FQ6PREl7mPiKamX5E7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bz1xIRx3HUpp8jnC7TBx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y4goeeWv_zTyvoCZCsx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RC4Uft68J.H5RChIsYmEm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Yn8ssJWPy7EXdw6FT8i4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z_g7lYff_TpGGHmP9oYZJ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bs2bZ_Cty09TMwuzJx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jZxk9DXgiFOrDPLaW3gq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qCmbieuQzVFjQr9hJms2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jBJauOF6eDs235OHCJSN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mfedzHhmTP31fg9UtyDz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ahEOPmQlsteUaH3hzg9n_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HeLgRThgOqD7TsEjOTe8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6l6K_5GT_cjnLexqgMgp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l0pvYETVD_X9KX3UcvKnf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EwobhSEDwBIG5Z7JBBvL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y3FJkQT2LW2uYgbKtaUZ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7MO2rolIRW0T4O4Vp_59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daSlDzlFpZsUrmSYU1qU9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9wx_WE4SL66Bjc1Ht9fg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ehmm03SXm_to0N4B6gv1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wymMcln4IRJpkLiVYNWL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aSQDZ213WODFn3zgHXwH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NelsIXpOgh.05vVPylSE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Nuzzmm2ES7HKtQaT1RB4c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LLmufGEwznfsLIaXg0JJb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G8TDM1Q.wwY.gFEllvUc6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ge.clWQVJ0ORKGWLO3S8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53frzQX._t9uL0UIBsUa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efOmdmm6lLGzXBFkqCi2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zwNp5bUwMePn4CD48om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Whvuf4Fs4pcuvSFpxZsd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5JncBTlV_LikqLCFWxxIt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BQzb_7tK1jC4BWjdQ3hz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mTMX1Kkb4HF1op93bdGk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sfgSXuNmQWB39mxpyuO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81u3QHyGld5d_sFhbFXG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4czTSK_lEuvKLqEx7RzjJ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e4JTZBjjNsHmb01_9dvN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8LlEMiF7VGF7EeR72maA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1onpTBuucF8egpTL.rsQ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qhZK7fyMAX1KUZvAXMc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WKRYE0uiXgiOZSLn9tGy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8SgvXfzKgbo.7.oCCHRna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5v4l1Eq4W2BWodM1dbBg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RweCHqSr.4CGQQbISdJN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pNXk_bqyfr9kqzGBZGrM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NIlNsI1KMAN4LrrA9DmF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TtZ8k3IwvxEsMuQoBFsK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EkJikI.uVGmplDgWKj7P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xm8cThyRHEj5_0pKfG39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CVTRkn8DdPgQO5_T5.1c_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Q65eXGrpnt980P8zzZw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Ce2hqRyQPHmHSrF8W8Xv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e_087py9nZxS684FpWqp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uEAFqRoCpOLmJb27xVoq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fRoXDIy7I3XNV2MKcdsx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EVD9GrFxQEREot4AQXGsc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Vz1Chnh9YpEMkymcrRMG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6Lp18936.a1rotxL78SP2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0brE0XR886N9VFZn8g.A7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Vzk_jmMd9p91Hjc.h4a1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LLTkwKf.RAZ8ApJg1D0V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5EIwG6abxVofV4Mx55K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Edzs2cav.IWp0mamimbE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DOGH7YFrb5GJGJbUn.Ss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kXnq7HoI52R7UsOcMS97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tGMX6oEEmz_vRRfKIqET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728akeb63eTFD5xhSv8h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FHLpVicmpLZH47MAUd61X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jm2ZBt2cj33JTj26qBdcO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E3FbIAS3TDchcYaouBVV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_180bxgdHYiM8d0j6yQ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yP5VTWoyzzX4OygVesKAV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jLdT7ic0whDReLCIxms_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FjaMmPn2Gj1MPBpw6YTV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jw.Jt19CJ.11OyCmLU41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z.x3lZRxMCzfcrjBNsAt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4ofGVJo29EJokNrKc10I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3c0aUOSAk5K8OOiI1pjwd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0SzBcKThi_qzMy19Jnkt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7EuBCtwm6EofpJ7_uIgBm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NevyIAJ1QWi1IE3bnpX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151mbLjtuOwVHdzNO1i2M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BNDWPjr_ZCJpKgrLWg60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GXtvnDUXqIV_tITOPZm7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MxGZL12MUBfHyOX2lsG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K4AgOpbK57Lg8C_C2LMb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tVpR023kVZMYU5md7qPj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xlkksRhlMzUn9qVr7SgK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eLsSYwMGTddQJ4c1KeTR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n51bxMe6jbFOSPNySYP_2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HbWcwK.R6Obfyid5ayDW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t0K_xiVhK5C5CK3R32_9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yR1TNMWmoGLSeNWgpdiQ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hK2DNzitCoMiKhlo5Jud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6_l2.U1T0C_DeRqCWpeJ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UAx.FgNmTrwC6myw8sOC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Zj79sab92H1scPUjBbC4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iAHNi_U2S3TVxjjrjx_2B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_2UHcT4OnVVpWwbaiGqTF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IEqG_oTwHqvNB612FVJH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k5IpAs7osZrv2ZMrUbk7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UgETPBqaTrxuG9OR.aBn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oQa6T7jHtGA8nRaCBMHr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kO3UQ619jpr7DgnCtvm4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4D77g7HVzI8r3bCa6Aqzk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2f6mE7LCOBVBuhlBRZH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9UtMSU_3GpJNXQpR7MIO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wkHtPJRs0OterU09LVdX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0kNZGK71sEJApDd6Bdy9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1R4tJfTrzGvfdv.ftYscI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0pqKyab4Le6Rel4akxHvy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wbxuBC_9gbdxDWQYYjZF0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rDFcHspmP4Y3GkGHVB3pn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rbpWn0wStiXb6_J_hw2rO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wwsZH1_MGK024pUbAyhQ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Jm8NalchNpA80fP7e1R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TJyzcKxcFGGDhH6N.pSv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dJZtxexMpLE5n5fEYgta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Bh9ORMfSHlicu_Lce3h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8.bQsI2TjbkQdAL65n7S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pGZkszAP6bwEuweOLSRZ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V0etg1iUgnv5wCdMZsGr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dU_SJuFLCOEGk1CGQLF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CnYjk93FsjAJYgihGSOmK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FnW13Us8zSERNQJy_WnSi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593M9EJeEUpsMFqP7Lcq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l_85P2i5qXONFiWbOrJX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Me1DOe3vO0qeX1pBSY8P_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gGK2LT1fVnHWs6YA0iZ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o6TH3a.jykNryDs2iANz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19fmsgZCoe92MAQbbYBz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BeuU9KW.J7mB8NVZjmpx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nu5XErL6IFo9nTyHa2L5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M78FZuKSBFVCxHvI0h7B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9cGFBMBKflqXc_OffXfF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rrHhsraJPB0Du1tRN.jJ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FxeD.8GNOeh6VAqCXBYd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P9ajmoOCT_zadJOKa71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Ly5QGHsp82lYHs46VId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4hCf6LaeZ198U2dpTmGU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o0SiGeh24zt8gpH59RQe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Wc8dh3YBQkdTY8d4XMNz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7A4zYuLei8hnHbiWvUsdk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QVBrS8cq1nN.hN0dINw3e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LSAz_uyaXJhqjghJ32dg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DOwgcalTLMIPsn4agTHz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oGREC.ZSnDb2oYZR.XYNk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VeXO.OIlHgQPTA.lgFQxK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rBm0A6IV65dZWRaLwF7D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JInw5unVlYPQYOLfLLl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qiX4U4Mo7J7FLuOKCHli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aj1Lh_PjNA.AneE4UTls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9JzNROR5q4Q8xpV9t0V3E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e6If..oxI7XtuhsW4KCE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Hzda1ePX0sbo2MIXEsMQ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HZvQYkqzHIyr844SY4BZ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cvBhL747NALItd9c7xI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CSQeNZk9fOQXUHEBA.6IL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73MDLPIBs0gOMnXlS3m5Q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jf2mEKtRmmf9.jEqql4z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QxslhvMJTSWqdpGHZIiki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9UuPNMByJs2Uwl50ziXa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PJ2_Z_IWE_ArbRXGEoEX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59oMEtRiTbabQaAh4qB8B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XCxVoFhRrGoyCBgB7tFs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2Uimk3AQ2.Lj.F6kh_gd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piGuzC0MTnqD42lsYEy6v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wHbTZhWRxO0ZbOOCUSO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S5bANuPT6ebRQMBWBe8f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6KPmuulLSMOAPlg7TG6Yn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nueCSEKcS227Jm5PyNdhr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7Aysp5uUQEKTreCinaLT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Xi.ImXTkSRcLwCE0QZ5.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ck5GvNTwRZiGQYQjgxHkh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SK5mbb7SRjm9IOnWVKsKk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KSMh4eiT366vf_MWf2Ey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KqG0P8FTR6C7k7csTLR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WRnvGPDH8_xlIrGieJvO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_r4c4ItStidX5b2iNFml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ChtX_1EliSQSwKMdkLU_Q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BlQcWtRRl2aIZMAKy2wD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dfMCScYKxwML6msPJbvG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Y_TuCjESuyLc9.lfiGr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nej.DI7f1AcvFaQkYitE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vT4sDxpQ_KcqR.oyiXHa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_tWPNsWfTDibXkneHHy2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3Ddv77xJQ1Skp4ZJ8SssJ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B2OMl8TeTd.ugxHJiUrxt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y5TL4REJ5Hpebwb1K2sW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DQQ1JmNBjQgiLm8SqLsV3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NBOmZOql4TXeU3n55hAwq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Gw9So1wy15h8DAOC8Arx9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07nxUt1Rt9Iu7AAs7lEyN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22EwmJEeJP9_HUffZAokj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YWJWuVrG8YK4iAfXdbn8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NbItVxN_dPDfJjrmiaqM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qhn3EUbpyZmp5QLZhscOR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bWLx.6OQ66CA6gz5X_iF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9vTNleagSliH2dnpQtWZk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fcJpEysNRE6Fh0KHClagV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Ikb2BuFRECs0kyyPo_eX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o3_E9WVOSKaZKjvZikLnf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kiZBBQvQcieNwV4Kqge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CC.Dx4fQ5S9nxxEXw23X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GJmf4IarQdWSRYSci.cX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23H8TS6k8.Wwphe5vUe8h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ugLMaA6rTha1Kkyd0AZBC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CL4Oc6EQ.K.ruQSBzl7Q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jMSUw1GTkeVDILlVaqyRa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NWoxyBKTkY1ID30SLliW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jbhq7gE03lnce0Y6ABQE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1ZO4.TYanEZ1SsJz3Per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jdT8w57USLhmtzkiK31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QUpyukrKRFhlmBbWZugF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BFYlVDqhdcYHti2in1yg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KeG8QVk7sMy6VgM1F2A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8QlYaPN1HJvwnkLEmFP1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pDtxoTJ7SBGmZH9ZVSr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3PoDOilVHe.V62ZyxHzMO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M8O.opA9WIS5vnzrUXKKU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JWWiucD.VM_51lBR.GsM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6piSOTrsY5j63.vXAKBMz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PkwzrwvXWDg0tlO2AMex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OawBERL2FE_UBuPYhYcz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vSvnktg51nCLM0zPCfS1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tuJZnkyf0v.Z_dvi.JV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KeED3_E5Ref2_aOteFwqc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HIp6bRyXMwTMI05ebVn1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CjUG3g0fxUNg7ndmSFM_K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nwiHhsUb0LJ5Q9q_l_aCA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j.XwsLTAjTPDbKIqcLW1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K1ttrFm9hydRiDu_sq8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WO1fHQX2Qb6AAD0U13AX.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y4J5WmSxPakQNKAWeddG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EYJIVxHg82tQN88iFDEq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oQ7jYxH4og89ljU373X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0xxh873wm_hZO0cBi78k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ptzlrhVE0_NsHKqO7j8y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kriTbioTKikA7.d5zmpY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bfo1WM56.ALJIJettUur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TWzK.eQB6g7dSWIRmYQuQ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PYk3l.aiK6qEbofkHVO8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iiAkJWMJ31s6Ew2vHhAOe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5jB.aNob2VOVPTBJSE6lF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js9aIZMNZ053y3RXpcRU8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WjokQZtb9QjDdmZ15z6T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0qEqxpSd36BtkghPyPiH7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tHGRnNayqk8NxGS4KONF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co4sGafBf4eY2wU.5KK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Qy3tOLplbsZDghNawvmIt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2Gcy6AplELYJlJ2kLCGvO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VUlJZWMbznoEeHalK5YbZ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hPLk9lfJWxWHgPD8n3uK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r6YLEDIdIJMvTq6SzuwoV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CvieXlH.uKQCuP.4e9K9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RlJPWS2hngEgZKimaN2cf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XhqGWDA3DRs2iBNvgOxo1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aMwivYLjMMKOIUuYvO6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jc4x4Snh.O89Kvte54kb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rNfby91b24229V_41pV6V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wMrWBoBF02A4KY7_FambD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cd1tx4dnOe.0Ry1YVgRkx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br1VXB.OieTiMf_.QNRPs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4P7fKbiHMKoMVEAjUcklz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vO55gYbybAZDKSJwAMufz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YV26q5XaPaxlClXIVZBa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rSBaAsxz.FfiTnZ2ZTh5M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WcVN8MZrDNVQ2c7OIJqeF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DbqCxYepf.lK.3Qo8u6P2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teosHv8JHUb_.cL9mFt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6uoKGnPy081HRbXfCH9N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Cf23_VdV59OMRSTl4Em5H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E31muvrTFHhDto_O30TcR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yi8banY91jRNuBbqVdi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WfG_hWvJMxk7yPVMCfiw7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SbhkF4UXmy55JgB9rLHc1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shLtxdqANaDDWxVE_Vp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6eH9DWypbfO_TkbPcm.Lo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tRKjpnUnEq4Uu4ShH78jf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8ECjNEvgjUWT4TbT5WS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GOvz6ZufE2rjtHw9EfCc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G6IEw1ynst3vc_Tg2Zd.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4mK4V3.eZWhUXSuWz1ub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CRtW8.wSHik3PoptRDOz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8mATpDFKEzfJ31L3RWhl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BtSf6QFu6kOzm5n0sQ7WC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vXo4CS23HG5DFFFhr7hHq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VGXjD8KXAmi.fTXygjiGr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gn93R.v7spmfaw3_a6BAq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f7y1XjNVErb.U9hxpNfH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JZ0p5gTSgU94yQEokA4M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efTufi9cQbNj_jeFOtT_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AjPLL.nrXER3iXrpz6vrT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T7IdlsguqwC32yhPODEfo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jDqr.TLYILYoxLdVm2Kmd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2NT0oAX.a00IuO9EahRZ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Q58lOVMS8.ELTEQ9j2LT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8m5PkFJofBmy5H1F_Sxgh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5PG7.b9cVLVm9tClTfD6C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0g.i4MFZvUKJHbJvG_MsO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2MAgs198hF2KMTt_Ziqe1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DTv7CMt974dMbtc1XMoD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E_6llbbLFGYDNYZRwAUH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bpRzg7eMrk9iG5KSP4fb_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vK4JMS20Ug5jM2HGgNj5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qTJ9nRe90UYoA9tBtXgGT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Mmc0g8xER330w4Ps0z8F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0lQd4F1T.jcAoNhfz0ifo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c7Dp1QR_Y4ez0oTwiWm.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8_7VY.6alSQ_CeHK3sBxE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0Mzw91Yz6CMAETD68fH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MNiBTk7D3G8DFHKqn2NX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W6S2ORe5XWOSqzFg.I5L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80knTSun0hU6WPyvqpS5c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Qb9LuKlhn5fTSqrSO5gH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I56Q5NwE13lODZYpza9B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sYeIN5RsSOP5B9ZQmNzW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0zsSpapjS2GGrLhZWeY4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b70O3.tjXc4e6EM1y0Ub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v1y57DnRHrRSF2pH4hvG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5uDiJVocnkq8LMAflaHOz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_RNQO6fy7KpW0vYCcXdr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48PlPuBHtRIn4kv_gITl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Qq6ApdHYJmL6IffdgwtF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yBtW_XZwNI_jj595gKym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XQbVbZ0vGJek1VaWdwx5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aYQi81L3Dinv1DwmGbKj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BZX3fbB5tioWXFYrHYjBB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mpXCddJVv.rEVLP608.u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JLAdDVUVXyZi2MmzRkHY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3djesEVkjmyWJOB29n.nM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id3OTQLVJmuBtKfrhfsJ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8grWDpBMQS_uM4cG3CpU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OC4C4.Qq7Opbn0I6BLJR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vWpah8axrlYt.j7xw3MDR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R0OCnsrIzQzjW0yEPvqS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m5huheTm2Uj3QoXifaq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L6OLN5.nycPV6dSk.YZmR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z4NLJ1O2irDOR28JolhYf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KltWyNb5ks.d3VFcxAz6r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bZ_iNp9BlDsKZNtLSbotV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J8TgxFenrqAYJ6mMhwUV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T52.h4hAEqtF2e1zeGGK2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zXG8hWyNMhwZzINSAwol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KVzz.nEV60bCgXJGDsEy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IbTZT0xKkPhgD9aMflL_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451YuUUP2IIQhNUSmZnxU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062BNvrVLpyzhJhyWRcP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VU_OE_PMOlvSYHw5axEHn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xItOSALQ0RYzEh0FTz5i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21jP4DaAWnserBgmjuRvO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Ksgtm1yumSMiJkihtUne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yGWL4_7xRDwT96QV6fx8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1QlZPfQhALQJaqtg3Ek5_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ixrq1CqLsKL8k2fwwHU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69bUrwQvHNITUx.o0HqAp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g6.3.uajc_L1XYl26.uEt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nVwpP.Ow4NYhx3ibtRBOi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LSO58knPNlDlfFJP21N1s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2Ys.Q.wnGm5euLQxV7Tc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QwlxTVKlYCFmncihCigC1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9PsdL_KIlhMBGFcwNcPw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1O1J__qiJ5lW.bDjlE3Qx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veaCVR9Ls4eZdVL8ccOWG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OkvVR63sSrRYJSd9.K9qQ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VbPxWhQyLDfA2L7vXHa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uVjxFZqp8Omiv6Q4BAIc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Lc0xE_Af5JLu2p9XDsagz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8JDTCfn29Lf2az3GLbORL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2sbYp5IwhtZIVMcl5MF5_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DamljPTreHbmHh4ydh.8R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C_FHGBPSYeLpqdnwsI8t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ZO8nx8tTenuVtgEU9caBr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4kxJaHYxjbVOqtuxb.RAp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2udGTTnAgOZAFVzwuNtn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5749pKsw0Nsy_88b1OxY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grnu.iBccVH5LWbP0F_W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centtcT7K2FoBU6tpCrL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lkwVayCfNDfeum0QZ7_ae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bp3TEl_c.u.6QtEFpsgB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R4ujg_dVkiykapVNKmDi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KiqfNCpZwXbdew3AMzwv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jsQerMclpeb5DiTEqYb5V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X2wEU18.uIJyEiSaW0Euy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5hv0BtNShrGI9A5EOy8V3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iT_8utbpKV77cG5lzWU68Q"/>
</p:tagLst>
</file>

<file path=ppt/tags/tag546.xml><?xml version="1.0" encoding="utf-8"?>
<p:tagLst xmlns:a="http://schemas.openxmlformats.org/drawingml/2006/main" xmlns:r="http://schemas.openxmlformats.org/officeDocument/2006/relationships" xmlns:p="http://schemas.openxmlformats.org/presentationml/2006/main">
  <p:tag name="NAME" val="4. Footno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GVpB2tRTk.ZUQWk54ds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RruYAAzIZThhW3h9TSUv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7Y8_UIskN3buOVdQfiQFD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I_Oc2.MlEhA0JdsYvjVvi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65xwz7XDkCIkIKTmSmDm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cGgdI0oRi8HRVFsm.6ETL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n526WK5r304M1CX0Xa.e6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U2j1CGXaKaE1qt_outNb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31tLI1f8zUYhQLmxzrfcG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wID1hZzAeXHp5A9TT7N0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aN27kjrf1NmmF.JTxIf._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VQCZm6nk4rzKNv9_JrX7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Asaa2BEH3t8LuHvnAjRp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84HVsSmI5BjG6igZPx8gL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o18Gl6B2LKMQ4YJzXH052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3yeFwTk02irbj.j9DjLHj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TAtvdzWqSLsN3IK6Qry2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9us0.WFz3u7Ofr_j8lW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X5kRHr2tV2XvjQbGf4v8S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nXfqC9gxiUbwE0ns7P_G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ziU8imrIhtkOtjv3ci.XG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yhvqtMGja_iduIOhNNKK3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DJudOf9MXzzeBTShnFcCQ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BVTavJz5g9kF6RfcZiQ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WRAZXbVtRsNtD3zhP8w2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xC4yJGv30F.lVU9Lh4.4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fwXU1e_qr4bM1Dy.BQCyR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xuvdgkjwHAuZHYIx_V0N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17uMCWGmghkr_OkGfddF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PYdfnzGr99giPea0wW.b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OqIOxxKnGWWB7eVIBWvL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gVReSbRODpG_MoXzWvkx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Y.dPgTx.jVtOpXkCzDtJ1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FQr6wJtUte2EjWxav8E9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A7p1H1XodxbOUfKWkUK1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ffwS8c_ytFYorDTZNjvmL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t2is_gHf3hkfcLp3uRBj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HbsMCJuQ4Y.g8msAA3yw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9hJJgVqcv_BQmb2ZVfTf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hSLfx6.D96RSeDOKTYBW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8YifsXhAnKolx8T1Yr3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JKlBruDlylj6cbO1gsGO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FFD1Iav2FEntTPNPejJOg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SC9syv28owax8xSw2MXoW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q4ZAJ30ZIvfSfLviO0v.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inRwZwpkRLMtagJAu7i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zdZ43he5eNVCIm9GGJ5Bn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42FoboAmJ5.FwD0itxbGd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Z1fshhsXvUe0axeLaO7s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SbuRzag0UkSb8ewxbQ6Zd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VVDeLoxQL8jHiVgzRDunJ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SsnRH8kRZXgAOwhQYzd7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zYm3Xr4MMpL.ubjAE5f0I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M.izOkfiB503u4mEdgeJc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59sOrk18e0_Y6yBL_Gq6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G6B3iVynGvO9TrlaWti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hNqTsgowQoPqDX8XOVC.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4sMhInVQKid6obODTtY2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by_2MnipAVq6UaGnU0lp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7VjC5An3Zn7kYPT024ETR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0_oCZKuKS_Kc4.67nZaLE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XsWAoSfFQk3aVH1VPInK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u_DgXZ4Z9iEIMh65A4eH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5hUM3yJhpaReIa6Jx_SEZ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_cewzd_NY4no4bWBpqM.K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TOIzeO3OivsHf5YAxaFj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cFLXNNbleDcUSNMmEbd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jIj8.Lz2j8jpu7hN_J2M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QDrcJ54YC3E9h47bQ1YOW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SOuM3a52GpI.WFY_MTAl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TZcCaCrwOfDhlIKJGrIsE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4BbZrUkZKm.49YSLfiWtJ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TN.XjMfcBJSNhS.KU..WB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G3D20QeDA9.Vkw418KkR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voxn9tCEhqsfGU0LCEg3X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IM7lwqhS6L0ZRO60Fgxa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nkxs5tIqMIsassAqVdZT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wwDZpzEvWC0Euxxg6nJu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GRxxbNGjdHfgHBH4FONv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kj7pdtIfTKWCsWFkXV.Fn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dSDQsA1ZTbFmkCSwDbwXR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G7I8OfsBtID7cP78uyD6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U6cXm3jVQqUxVtPqNnr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7OWsc4QRiUrcyNnUFTUU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xGiHRJuiqHW84PXq6VZnc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AQVd95CVo0PNRSTrtbw7w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Yb5tDW7r8wh3jOnX.Iz6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4ybJutjsDfoID3Tn8ZHuL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7cmj_cD.wksAYgnm6jbZp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btqjj7IpT.36rX6R7hL.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EUOHLruxgeixXkNf6gdGX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uiXiPq.m3IJfKCYokPjPu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014mEkJSvbvbExjw2yPX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qn4gLx9jygZYyaTUoX9VH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aklH2BKRMEV7e0xs_ZN6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LRRsSbfX8L0G.gvoGASW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P_eDIDIEXxCZtaOlXU.9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3u8I3g9NP2Aa325ZVv1ho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aqT4rcgIjArvEEh4y_7NV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R0UYr6d3s.60acyliLiO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VCuBbYwEUJk1xPFj0uAF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75buljeF4k_2wr4zzBPh.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VD31fXOUGMt7KfC9tFGuD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omYA473ZZnD.aa2XOXnwO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v3RviDdesa5N1CChdrtq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VsWj.GEbHkRhLIihLy4Xr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FRYJyi47lirSnBsWhNwEk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fExa272JPZnMwDJ2gVqFU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M7paQIidtLshhIB9h8eU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ZRCU.b9lI7u9Bi9cl3K6I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zQUhwEU6va.mEYVzc.C3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gVkOGNsFvoCeTp2rqrYJ5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PFwih2A4igrlG_f_Cyrrr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1ERCinJldkRU0tm5tjm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UwXJzl2MCzPZT1OlPangs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9aIwkJhbDeaT3xz6_1iA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9PWpDeFhyCVSXWZVairP0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pVoLkTYFDirGNk3q996Es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SxHW7li_Muxngoss.cEhY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fTmt0Rg7xD1pUMXumFYw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cli66Dxg7UBdo4.E1bM1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eskvJQhU8dQ8N.wabumQ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Zit30c1e7U1aRGL6NxaX3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FrkaXkFaTkxbevoEnhdDf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pbvtDKTa3KnvC2X2k1WY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JY1LEs_dSSbi9PhSBB_ur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oCvdvYocbEXdjMCY1EADs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zioGrt0JmGRtQxP.kcug6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KYbBzsLnaZA4TtJAKZAze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80fxPiUiBRvK4BCC0JR.K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uSbUClD7oAu88wpxwvv5F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biZlFnRz9CAkYGv7dnq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1ZRw5jWBOG9mNDbTeP19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dpV.iXwYT4YYoJf5jrkQ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9y2Jy_oakYFa.NzMYkof1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cO9Hk.cHRFVzI8vBFZCcJ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MN6ZLj2WNh78c72axF13G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Kc_rYp8gFV6b45YepVNS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T1p_SDALxxuQOKOidnjA_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dHayIgwLD3yoWhhCAlrkh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mjzFxQATE9mLMTuC45oft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fULYxIxmmA31cb9LfA5Fc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itap5YGZ0PgJDXMGoZJo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7abi16ZLDw0YIQ7zBjC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Zn_wDdLn5cE31gxdq_FbJ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I6guR8B26ZFI0FTNv1TmB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YJZgV9pdEvA4xUPLYccVT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aHNaijAMIKL9S0TkM1TTT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Bs6rvSgN6_uPQNYr_HdWZ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zrVZGCdhN5IjeUxEDnyw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n3YwIWL2qbxMK.cTeB1eM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NU1xznOPo3ZGXdoIMmOPD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EiaN9I.qLhCbV7XW.kiHZ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S5p.PyXsa5JM.TxzVcjb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MAO1gd1Dgl5sG8LY_D8k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FBYn63GNsaLvl4W4m3izj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OdoQ1xk.Snd3NyXObTsi6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vmYVBVPfT92IWrv1n_FMb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408jlVY6fy_954djkI7k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CBWzBAYjQ.9.GhqlFOj14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dft3WbHKKp29Nq5ZZqv6p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iHS8E2f.yOiAl2h1ET_a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kXz3QdVZ2Vi3oPJQL8i8P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u9TwuOHVCJ4EevVLRn5kZ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qykj0iP61v5Ym8TfjN2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PKAtA_hV0l8KAecr5X2_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mhgupedtEtqheGmv879o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5QEqoeH4Dbn_S4w5lr..8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ooLhm1snv1f_956g2Sha0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ZjclcNr8qM_OdGDqvYiDt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gCTcr.kuB6OcLJ71yQFHV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EfA7ozR90jhneLKEB0AJo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qGBTm6yjqZ8kadZGyQQ0u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azNXibZYwG9Y_pXBNbUC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FDCCwc4RTfEiHLnsWon1K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LakhhrJMrXFHGHDUQtRlq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t.KgdgyB5ylWnoyb3IZm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XYNlA_qiiHsvidacA40SD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LgjAVKqPi7SxkkGVcJ5nM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2tWaU.elV06bp_eBBGffl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DTCh1u7gKk4SUqSxs1Ht.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XzZCFDi0FI_RnwJDb01R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8XL7uNveMrWL74U1xstAC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Dqoh7NKUbVJZYpoBWpgi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Pe.vOZ51g9AszGhtGjRX8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iK5OE3unWgukwD3K3T1Aw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iddalCaHM2JSYY78GZ3I5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3hyrfhEUo0GIczuFnXX5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padfZuYAFpJnytbFrUpt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poFvuvcaCK5M2iYbGKYWP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n_E0lZc.NE4mvZ09j7FYb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bWwQ9du4Cm5zEKNcVQNP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sU8fapVKx6qWtA5_P9m1H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27.qWwCfr2fgOmUpGZ3Wa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cjH7IS5hPW3B5TkDfKpUn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S_E.5bqIGWsbx0rWJ7T3K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qrm73qBVmDikjiWLJu.7Y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wUduwnjv1pkvcACRUiGA6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5q5PY_y2KlbP5wVxfz2l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2ASvOV.l1L9FoNcZbAs9q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SLNJecPr0c6fqj0ggGpxC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EmQgSnc5ElAD77vR5OACs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gWau5qdfYycYEYsQnyNiI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lNZM9AAEMF.6DjAR.6Wuo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oME4VfyZiP50Vmo9Jlwj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m117R_THUehJE13fPUow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Nmll4NzUP9Q7d607flnv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2SHepB0g91g1_f4EBj9xN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16BbVF3uEYd0ZWxFDYzlE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iyQj6nzv2ZTtXaJLOvX1D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9efaOA5hnOm6om01vAD9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AUmGWQYdtyS5ieK2LPg4N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tYbgZ8o3A.E5qPoPecqIA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oSFvG.QIE2yjkCXFZr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WtLELlnYRXyWjfNz.REkZ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Y_KhFv0BhcTCBndpeuSKy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QFrmfTQd3O_UdVsbwLUI0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JPzrR17_b_0R5jta1Dm.j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GvwsPR3bTCRoa4p2hqDnX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zhR0ObsLfUPl6dBgA.02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1v6jT7nTZT6pl3wqNv_Jm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ZeJq__97hbKFFXwWUGGC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MEXHJnI0kCtTh0FDwKtOS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o9dA_xuXT7EZ4hiTzMXYx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faBtzFjl4YHcgoEpBNR4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9nBRrkGA9EP3MRY3.U5ok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EBrvTheaSMKRpBOYU6uB0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3zhidUYOiDI7cqDb8Sqn9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DsmPhYtEo19AZ09H546EB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_zQoyFwG929b7.bhGV1p9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FSnxLBiubez9NmEC7JqdE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2o4UsqXeS6.L33UTx3eVC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348yYaYQez11ZIufZ9Kyx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LtCvjfdB8T2XVaTyFxx9t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2ThUv2dbkP1hdHi4QdQ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6ffBss_aVnKktmLB4H_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vlVjO_CAiSQRDYy5iDJ6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fn8BLVbHDpXgxR12bMHFU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7oSwI8AnRmlzXgMMaup.l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lu_ZpPhmjz9BQnkmQYbT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BZn83xNDUqJnsySC5k0G_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oYMm7gkK.rnbN125b3GeH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QPnDSGwCAWh8CzK1PBWMX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wzVJdOgF1RZbr29EKzbhf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q5As611ZAC.TNwmafsn37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N6hxLH6JWYHETVwh.hqV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WwQRggMeYnN3IP1sgTP3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dF8dMAN4pp4unRleC2j3v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a7UPZsFvQWqTHrZlDMTEL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opfxxa1TZK192xYRpyRR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Dokh6_l3QeuZI5HnZGG2e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_PQcbOe8RZSSgbVwvbQrO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pD4I9ny8T4a9TsPEcGBv7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EHF84PbSRfmvaBe7tCI0Y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wErY.T54SN2feetpBVwlX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RlYQdi7Rxaas9H2gzIW8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1tHKfQxg7PH.mCmaIBh3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oOYNy5blR0KVM70XNQL6O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4sUGkbZTzWcfRnHV9PVo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QTE02qFlT0Gcn9vJcQTp4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2dyHqhmcQaqVQIrcpSJ2.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r8myd6L6QyCvDom7DcJq6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XtDIwGwdRsGZ8UULW6saG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Fs3eSxeSOihvnEMHVw4q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6K7w5v.3CWKU2na7za6QT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Hv05tX9vu4n.apqh8p3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QzsWL2WIP33zGt13ltt6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1vwX0dpZUe3NUa6djvZ_2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gTvd2u.jSw03DwI_wdcSA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vUsYzUp.fJOyL0qTVAqU6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aD4Mfn0l.LeKhHM0yMllS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mqCdWDT._3ygfNj1DYFVn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t.hR3lUcRv0AAiIg5cG2p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5iJByb_.utXTxvbR0MiL9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zAgJiq0SWYdOzibGZBBCU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QTR1wugeTOfHjJU3MaJSs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vqXNsdY6z7jYCVVSSW26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894eq26O3RIGoUka55s.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fosXMGrvuStbB_ivfTYhM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qYCspF1.QJ.6hduxABNT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AuoFoAIHQBCQeFcTx4ui2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WIASDCUh8.6nCYm5uBrR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2UVG8KWqXDzwPXQF3M2x3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aOnVIy0ySdeb8u22AoU6T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HaSWK59Qd60mrenW1jnW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1vWw1os_BGvfcAi9M6NGr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yI_plO_S_.moBdYUEhdx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AY0z4Z.RDKDDfy.G.SuX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ljebC1fZP.5x_IYn94E0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dH0cRWsH9ZP76fhyNnwTR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ZuoJmJ40cftTfap.jLes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DvNtv96gtElvWDc791rws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krCC.vue9LlZrZfN3D7FS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VmrWN6UPEVzVD1ZXyqgh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LgZtPTX4kD.VlPaalM1t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yfTMqRt98BhCiCBpX4XMc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UW37Cs7sMKWbCbcnu9mq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WzoLmvOaoHhWtgy0GMGHr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zqA_cyaL6rSPlwo7.qZSI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3Kd3baMr.QviymZE7GzG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FiK.CA4FQHlg7D08ZJL8R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3MHAm8u0xMy6UV5QhqK9t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qxwijA7FCOGhCndJWfFPB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160xcw5vlKo9fR4.n_bZW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i.YICZgiYdH6ZiM2eDMoW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u1r5DumZInLVzqJpLi2hj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AnMGxwnoyEEH5nv1pz1Y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g3OOSQSKpG2IJ2e5pK2DT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ZsAQ7G56_nZMFPdH4tH77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FZ4Hp.nke7oU4k7rhcT9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SOQ_qLpC5.74Db.7DTRI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FCZw1UQ_zL8iXtBt3Cish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u6pBe_peKT7oGMlwQHkHZ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eEjj.o5GBqmAAPOHNP6Xt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zeefl4qa.QA6ooBmjQRvN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p1TnxpEkzi.0XQdvRHXHA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WPYDpoIAVOY03HonUYBd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ZTPgh9gPZphLNfjScRsDC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2IHY2iOCKUxrcvftN1eT2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JQH_RJTg99ol2VJ7X2ewT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gPtx.Sfz0ufN7PgJhrung"/>
</p:tagLst>
</file>

<file path=ppt/tags/tag870.xml><?xml version="1.0" encoding="utf-8"?>
<p:tagLst xmlns:a="http://schemas.openxmlformats.org/drawingml/2006/main" xmlns:r="http://schemas.openxmlformats.org/officeDocument/2006/relationships" xmlns:p="http://schemas.openxmlformats.org/presentationml/2006/main">
  <p:tag name="NAME" val="4. Footnot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NAME" val="4. Footnot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LztoSh90TGa2jFXexKl.S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BQtO1jvgQA6Hl1lTTfQC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Bbgzzyr8_c0AQd_G4dkE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jpemmQxLQve8rE3T3MEMX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6Fni4u8gRsOEkvT.jtcJv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iJdYM_FDQJqJE8sn01fgz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ahmDYWGXZv2DAUxoudtEG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PB9NUrXzV1YQUap8uH_46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eDxY5PQTYke7SMbmSiyQV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KGo.kDu3YR4JJxKomEMG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NkzfX5EK9R4KHn7mbSLw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CmKr90MiSlJM2_gqpFUNj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WlmQxGztb_qMVxHTUlNTZ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VJF5NuaPFadkURHepAphO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OOfF_1Z8k9ob5DwioExja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kXz475S.PNS56FisnkvQK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JOcfpPKFBUujXcCi9DwOt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Wc9EMm86DWpST84i6kO0H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fIKOhnJT7SQtYDzzOWvae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CtQyaQefvUCgLQM_EWqgK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8F252s4TAIdZ4U3qekjy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4Q6nyZceBe9PUUsE04fo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o4IDehF2GEYU0o91zbJRL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WWYNoh9bfz29UA5ep2lqa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NFYyi.CLTQscKIS.0J78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65yvi0bHEIn0XPoHYKLbt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3AfedYuNlxccbDA.kpkSM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pVBCOr4BlwyWOf3O4KgrW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lPywSjzOoPPtvzexwDAKd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YzF8XY3YibSjwu05YY8X.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stmYpRi710ugpnKCAispa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FaSNhPojddHa8tq0r5Ql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1GnfqtN0F.ZRaNW5qfqE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yhONG6Yzp8D4pTrR3cMIO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7Xedlx1jme49wSDUcV_N0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pH6Fh4bdTENFz5EFtwHce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qiIWWUFvSKuU8xkXbIGoW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eeDJsiwWSNXb8mlO.Dhi1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0XvGsfeGl2kNCC06qOgZx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Lr0GdTTa_J0_HSBzK50ES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ss1M7K_VMNVxtvU43ue7j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RpLzL1R3UT2hQ_eKOP36.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PSxUhkpof1t2CU0OcIEwv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txrxK_yCfUW5h4TmbgbL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wxHxlQNX1F915DGcR28ll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TzfFPYZLNS.sFYm2aRGcG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2DygVKzD_8a0kqCTKnewx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0an9ZxQntDpHL8wSqzZGN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TQ9b9XhmNWTQ2V7xfuQb5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fsz4O9cRIDqpD2wPHQwm1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lW4kNZnv7CEQNk2tWCzWT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5EuRR5jwpbi56NRIAR_7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SDaU_0lWRSk3d1Sm6.3jy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PLYS2SVt2embh7jdiIQ80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Pvg9QInF3QTMZeaVk6Um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icefzKz0mlMNEKHjcMPSQ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YI7X7QotCaZRL2kkbkre8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bDCdW1At2J3fjo2lY_SCv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KlMnx1p79g7DyvOQ3qCwi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Wfksv8UuIK7DW_oJguMpk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On2SxRovEjDY4WMtq0UBl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2P3ynZfoRsDh.B9Tc5G1M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Vzfvv3yJgdXZ0WDPaTtg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dbWxz9IDO_HHpTH7svdzJ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h9OPJ8Q_pjnUZSavYKZE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FI67Dhs0XWEbAEtXXoJL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geAvElVKaoVhyrhuAJzFv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nYKj0XJMjDwDqbulVcwtG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GfOqg_ql8pTeG.RwSlFrO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6_U3dGAdEmx5CpXau0zxV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yCVbF2YUUOx7pVXLy3sY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vcZvvJewUXS10QvqEaRsK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VOTBYzQkSsfcjxicJDBq6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ZSiH5gtDhQ.UydH2tOq7S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SHPUbGwzmDH8T5cFR9gDl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wYMXBl6SDEN_nfgy0JBfv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bCOT0nkwko2fTYrWgrjr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rtHPMiBbHogvzo0pkQlTD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JGoKuxz4eXIYkWPla8uP7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08fg2YzNTPiT6jVI_HgjU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fV4F6VsEVqBbPEGduZwHi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UQJj3t0yo0N9hVHK168H1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tASfKwAPFFL2q9lcG.LcW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Fu_alS3GeipBTbVWRHnH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SNQhKAcXRN0ngbS06csYv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ZwZlYdl9WQcizG2OzfGWR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_P33bGDWnxVL7mz0Tlm8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hpQIWULzLI3rgQETMfrq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Fx6fIxQNc4WzJvT.6bcb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By9jbuAygZZ9IDkCcAE1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DW34N9jMnvRxcQRPHWKi5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D8DcpRDlDtQor5Pd9n2jv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eyxHDiB2KfgeBNyDwRjwF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Pd7L_DGUf3byT_XtlqpAA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Lik7QwAMJTYzaE1Q5lnNc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nm4O6UYsjI42Cv7YSHDqX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9n_qyFGzXdnRkGWKYrJfz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ZsLWLiogE5J4gP380ZeG0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8MLlobKrzvqVFfVeTDCT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Wkc3SSeIvA8Qzyqs1yn3n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Z2xPc1Blf4Z9hgJ5nZNGm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a64XhVtTODyTJH2E6lOU4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5fboi7uSmQ_pUUe5XN3MS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yvu5rdxwrDx.NKz7HblSD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LFbaGsgENea5v9kg9nUo5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0mzXuJJE4RUrWhQegu.ey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Fvq_hBFlHi_8ol2lxgNX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3H1nwdTQi6gAX31Q3gm74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I3YMW5zx.9alryOagP4Cc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ZjMIOGmdDk2eQHBBCD4_B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MFCSg2Abz2RagpEscjOKf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MNlUz8NU1Xx5fpmBaERUW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3nThVz0h0rMWywBXIa1Kq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5DhySruBBrFlyseLRFBNVw"/>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oEtpqQCjo40Zzk1vk27Y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Jy.LFvUSSt8k9R.9CCERt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1OSH3LQRrTLbypyJ_NFqw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aqtaHwulJLM.6V.S3Pkl4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CcccT8O2a73yKEeO_J0HZ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E9mqK_GODcwAv0DxCe8PP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asXvgGoT8jItMHhKcCXwY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IJZtKaBSBM6ne702M9pKE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LpFfLQdU5lCi51tV6Kg95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21342</Words>
  <Application>Microsoft Office PowerPoint</Application>
  <PresentationFormat>A4 210 x 297 mm</PresentationFormat>
  <Paragraphs>3359</Paragraphs>
  <Slides>88</Slides>
  <Notes>7</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88</vt:i4>
      </vt:variant>
    </vt:vector>
  </HeadingPairs>
  <TitlesOfParts>
    <vt:vector size="102" baseType="lpstr">
      <vt:lpstr>HGP創英角ｺﾞｼｯｸUB</vt:lpstr>
      <vt:lpstr>HGS創英角ｺﾞｼｯｸUB</vt:lpstr>
      <vt:lpstr>MS Pゴシック</vt:lpstr>
      <vt:lpstr>ＭＳ Ｐゴシック</vt:lpstr>
      <vt:lpstr>ヒラギノ角ゴ Pro W3</vt:lpstr>
      <vt:lpstr>游ゴシック</vt:lpstr>
      <vt:lpstr>Arial</vt:lpstr>
      <vt:lpstr>Arial Black</vt:lpstr>
      <vt:lpstr>Calibri</vt:lpstr>
      <vt:lpstr>Courier New</vt:lpstr>
      <vt:lpstr>Wingdings</vt:lpstr>
      <vt:lpstr>NRI Template</vt:lpstr>
      <vt:lpstr>think-cellスライド</vt:lpstr>
      <vt:lpstr>Chart</vt:lpstr>
      <vt:lpstr>PowerPoint プレゼンテーション</vt:lpstr>
      <vt:lpstr>PowerPoint プレゼンテーション</vt:lpstr>
      <vt:lpstr>PowerPoint プレゼンテーション</vt:lpstr>
      <vt:lpstr>一般概況</vt:lpstr>
      <vt:lpstr>ミャンマー／一般概況</vt:lpstr>
      <vt:lpstr>ミャンマー／一般概況／経済</vt:lpstr>
      <vt:lpstr>ミャンマー／一般概況／経済</vt:lpstr>
      <vt:lpstr>ミャンマー／一般概況／経済</vt:lpstr>
      <vt:lpstr>ミャンマー／一般概況／経済</vt:lpstr>
      <vt:lpstr>ミャンマー／一般概況／規制</vt:lpstr>
      <vt:lpstr>ミャンマー／一般概況／規制</vt:lpstr>
      <vt:lpstr>ミャンマー／一般概況／規制</vt:lpstr>
      <vt:lpstr>医療関連</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ミャンマー／医療関連／医療サービス</vt:lpstr>
      <vt:lpstr>ミャンマー／医療関連／医療機器</vt:lpstr>
      <vt:lpstr>ミャンマー／医療関連／医療機器</vt:lpstr>
      <vt:lpstr>ミャンマー／医療関連／医療機器</vt:lpstr>
      <vt:lpstr>ミャンマー／医療関連／医療機器</vt:lpstr>
      <vt:lpstr>ミャンマー／医療関連／医薬品</vt:lpstr>
      <vt:lpstr>ミャンマー／医療関連／医薬品</vt:lpstr>
      <vt:lpstr>ミャンマー／医療関連／医薬品</vt:lpstr>
      <vt:lpstr>ミャンマー／医療関連／医薬品</vt:lpstr>
      <vt:lpstr>ミャンマー／医療関連</vt:lpstr>
      <vt:lpstr>ミャンマー／医療関連／介護</vt:lpstr>
      <vt:lpstr>ミャンマー／医療関連／介護</vt:lpstr>
      <vt:lpstr>ミャンマー／医療関連／歯科</vt:lpstr>
      <vt:lpstr>その他</vt:lpstr>
      <vt:lpstr>ミャンマー／医療関連／その他</vt:lpstr>
      <vt:lpstr>ミャンマー／医療関連／その他</vt:lpstr>
      <vt:lpstr>ミャンマー／医療関連／その他</vt:lpstr>
      <vt:lpstr>ミャンマー／医療関連／その他</vt:lpstr>
      <vt:lpstr>ミャンマー／医療関連／その他</vt:lpstr>
      <vt:lpstr>政策動向</vt:lpstr>
      <vt:lpstr>ミャンマー／政策動向</vt:lpstr>
      <vt:lpstr>ミャンマー／政策動向</vt:lpstr>
      <vt:lpstr>ミャンマー／政策動向</vt:lpstr>
      <vt:lpstr>ミャンマー／政策動向</vt:lpstr>
      <vt:lpstr>ミャンマー／政策動向</vt:lpstr>
      <vt:lpstr>ミャンマー／政策動向</vt:lpstr>
      <vt:lpstr>ミャンマー／政策動向</vt:lpstr>
      <vt:lpstr>ミャンマー／政策動向</vt:lpstr>
      <vt:lpstr>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2026-04-24T05:30:45Z</dcterms:created>
  <dcterms:modified xsi:type="dcterms:W3CDTF">2026-06-04T03:19:47Z</dcterms:modified>
</cp:coreProperties>
</file>